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9A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simulations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smtClean="0"/>
              <a:t>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SHARC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59" y="1700808"/>
            <a:ext cx="63531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1835696" y="3140968"/>
            <a:ext cx="3240360" cy="1440160"/>
          </a:xfrm>
          <a:prstGeom prst="wedgeRectCallout">
            <a:avLst>
              <a:gd name="adj1" fmla="val -28935"/>
              <a:gd name="adj2" fmla="val -11314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Start </a:t>
            </a:r>
            <a:r>
              <a:rPr lang="pt-BR" dirty="0" err="1" smtClean="0">
                <a:solidFill>
                  <a:schemeClr val="tx1"/>
                </a:solidFill>
              </a:rPr>
              <a:t>simulation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clicking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this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button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  <a:r>
              <a:rPr lang="pt-BR" dirty="0" err="1" smtClean="0">
                <a:solidFill>
                  <a:schemeClr val="tx1"/>
                </a:solidFill>
              </a:rPr>
              <a:t>Parameters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can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found</a:t>
            </a:r>
            <a:r>
              <a:rPr lang="pt-BR" dirty="0" smtClean="0">
                <a:solidFill>
                  <a:schemeClr val="tx1"/>
                </a:solidFill>
              </a:rPr>
              <a:t> in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directory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Parameters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" r="2833" b="14238"/>
          <a:stretch/>
        </p:blipFill>
        <p:spPr bwMode="auto">
          <a:xfrm>
            <a:off x="2128724" y="1509698"/>
            <a:ext cx="4387492" cy="52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2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SHARC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21" y="1700807"/>
            <a:ext cx="63436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3995936" y="3140968"/>
            <a:ext cx="3240360" cy="1440160"/>
          </a:xfrm>
          <a:prstGeom prst="wedgeRectCallout">
            <a:avLst>
              <a:gd name="adj1" fmla="val -28935"/>
              <a:gd name="adj2" fmla="val -11314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Click </a:t>
            </a:r>
            <a:r>
              <a:rPr lang="pt-BR" dirty="0" err="1" smtClean="0">
                <a:solidFill>
                  <a:schemeClr val="tx1"/>
                </a:solidFill>
              </a:rPr>
              <a:t>this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button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display </a:t>
            </a:r>
            <a:r>
              <a:rPr lang="pt-BR" dirty="0" err="1" smtClean="0">
                <a:solidFill>
                  <a:schemeClr val="tx1"/>
                </a:solidFill>
              </a:rPr>
              <a:t>results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572049"/>
            <a:ext cx="4256887" cy="3176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2387"/>
            <a:ext cx="4256886" cy="3176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6" y="392387"/>
            <a:ext cx="4251623" cy="3172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4" y="3575977"/>
            <a:ext cx="4251623" cy="3172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3500294" y="3356992"/>
            <a:ext cx="2016224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assumptions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IMT </a:t>
            </a:r>
            <a:r>
              <a:rPr lang="pt-BR" dirty="0" err="1" smtClean="0"/>
              <a:t>downlink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 smtClean="0"/>
          </a:p>
          <a:p>
            <a:r>
              <a:rPr lang="pt-BR" dirty="0" err="1" smtClean="0"/>
              <a:t>Intra-system</a:t>
            </a:r>
            <a:r>
              <a:rPr lang="pt-BR" dirty="0" smtClean="0"/>
              <a:t> </a:t>
            </a:r>
            <a:r>
              <a:rPr lang="pt-BR" dirty="0" err="1" smtClean="0"/>
              <a:t>interference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interference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external</a:t>
            </a:r>
            <a:r>
              <a:rPr lang="pt-BR" dirty="0" smtClean="0"/>
              <a:t> </a:t>
            </a:r>
            <a:r>
              <a:rPr lang="pt-BR" dirty="0" err="1" smtClean="0"/>
              <a:t>sources</a:t>
            </a:r>
            <a:endParaRPr lang="pt-BR" dirty="0" smtClean="0"/>
          </a:p>
          <a:p>
            <a:r>
              <a:rPr lang="pt-BR" dirty="0" err="1" smtClean="0"/>
              <a:t>Omnidirectional</a:t>
            </a:r>
            <a:r>
              <a:rPr lang="pt-BR" dirty="0" smtClean="0"/>
              <a:t> </a:t>
            </a:r>
            <a:r>
              <a:rPr lang="pt-BR" dirty="0" err="1" smtClean="0"/>
              <a:t>antennas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power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r>
              <a:rPr lang="pt-BR" dirty="0" err="1" smtClean="0"/>
              <a:t>Scheduler</a:t>
            </a:r>
            <a:r>
              <a:rPr lang="pt-BR" dirty="0" smtClean="0"/>
              <a:t> </a:t>
            </a:r>
            <a:r>
              <a:rPr lang="pt-BR" dirty="0" err="1" smtClean="0"/>
              <a:t>equaly</a:t>
            </a:r>
            <a:r>
              <a:rPr lang="pt-BR" dirty="0" smtClean="0"/>
              <a:t> divides </a:t>
            </a:r>
            <a:r>
              <a:rPr lang="pt-BR" dirty="0" err="1" smtClean="0"/>
              <a:t>resources</a:t>
            </a:r>
            <a:r>
              <a:rPr lang="pt-BR" dirty="0" smtClean="0"/>
              <a:t> </a:t>
            </a:r>
            <a:r>
              <a:rPr lang="pt-BR" dirty="0" err="1" smtClean="0"/>
              <a:t>among</a:t>
            </a:r>
            <a:r>
              <a:rPr lang="pt-BR" dirty="0" smtClean="0"/>
              <a:t> </a:t>
            </a:r>
            <a:r>
              <a:rPr lang="pt-BR" dirty="0" err="1" smtClean="0"/>
              <a:t>UE’s</a:t>
            </a:r>
            <a:endParaRPr lang="pt-BR" dirty="0" smtClean="0"/>
          </a:p>
          <a:p>
            <a:r>
              <a:rPr lang="pt-BR" dirty="0" err="1" smtClean="0"/>
              <a:t>Free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r>
              <a:rPr lang="pt-BR" dirty="0" smtClean="0"/>
              <a:t> </a:t>
            </a:r>
            <a:r>
              <a:rPr lang="pt-BR" dirty="0" err="1" smtClean="0"/>
              <a:t>propagation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smtClean="0"/>
              <a:t>UE </a:t>
            </a:r>
            <a:r>
              <a:rPr lang="pt-BR" dirty="0" err="1" smtClean="0"/>
              <a:t>randomly</a:t>
            </a:r>
            <a:r>
              <a:rPr lang="pt-BR" dirty="0" smtClean="0"/>
              <a:t> </a:t>
            </a:r>
            <a:r>
              <a:rPr lang="pt-BR" dirty="0" err="1" smtClean="0"/>
              <a:t>generated</a:t>
            </a:r>
            <a:r>
              <a:rPr lang="pt-BR" dirty="0" smtClean="0"/>
              <a:t> in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scenario</a:t>
            </a:r>
            <a:endParaRPr lang="pt-BR" dirty="0" smtClean="0"/>
          </a:p>
          <a:p>
            <a:pPr lvl="1"/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generated</a:t>
            </a:r>
            <a:r>
              <a:rPr lang="pt-BR" dirty="0" smtClean="0"/>
              <a:t> </a:t>
            </a:r>
            <a:r>
              <a:rPr lang="pt-BR" dirty="0" err="1" smtClean="0"/>
              <a:t>EU’s</a:t>
            </a:r>
            <a:r>
              <a:rPr lang="pt-BR" dirty="0" smtClean="0"/>
              <a:t> are “</a:t>
            </a:r>
            <a:r>
              <a:rPr lang="pt-BR" dirty="0" err="1" smtClean="0"/>
              <a:t>chosen</a:t>
            </a:r>
            <a:r>
              <a:rPr lang="pt-BR" dirty="0" smtClean="0"/>
              <a:t>” (</a:t>
            </a:r>
            <a:r>
              <a:rPr lang="pt-BR" dirty="0" err="1" smtClean="0"/>
              <a:t>step</a:t>
            </a:r>
            <a:r>
              <a:rPr lang="pt-BR" dirty="0" smtClean="0"/>
              <a:t> 1.d)</a:t>
            </a:r>
          </a:p>
          <a:p>
            <a:r>
              <a:rPr lang="pt-BR" dirty="0" smtClean="0"/>
              <a:t>No base </a:t>
            </a:r>
            <a:r>
              <a:rPr lang="pt-BR" dirty="0" err="1" smtClean="0"/>
              <a:t>station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factor</a:t>
            </a:r>
            <a:endParaRPr lang="pt-BR" dirty="0" smtClean="0"/>
          </a:p>
          <a:p>
            <a:r>
              <a:rPr lang="pt-BR" dirty="0" err="1" smtClean="0"/>
              <a:t>Macrocell</a:t>
            </a:r>
            <a:r>
              <a:rPr lang="pt-BR" dirty="0" smtClean="0"/>
              <a:t> network </a:t>
            </a:r>
            <a:r>
              <a:rPr lang="pt-BR" dirty="0" err="1" smtClean="0"/>
              <a:t>topology</a:t>
            </a:r>
            <a:r>
              <a:rPr lang="pt-BR" dirty="0" smtClean="0"/>
              <a:t> </a:t>
            </a:r>
            <a:r>
              <a:rPr lang="pt-BR" dirty="0" err="1" smtClean="0"/>
              <a:t>without</a:t>
            </a:r>
            <a:r>
              <a:rPr lang="pt-BR" dirty="0" smtClean="0"/>
              <a:t> </a:t>
            </a:r>
            <a:r>
              <a:rPr lang="pt-BR" dirty="0" err="1" smtClean="0"/>
              <a:t>wrap</a:t>
            </a:r>
            <a:r>
              <a:rPr lang="pt-BR" dirty="0" smtClean="0"/>
              <a:t> </a:t>
            </a:r>
            <a:r>
              <a:rPr lang="pt-BR" dirty="0" err="1" smtClean="0"/>
              <a:t>around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21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7725</TotalTime>
  <Words>104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Brilho</vt:lpstr>
      <vt:lpstr>First simulations with SHARC</vt:lpstr>
      <vt:lpstr>SHARC main window</vt:lpstr>
      <vt:lpstr>Parameters</vt:lpstr>
      <vt:lpstr>SHARC main window</vt:lpstr>
      <vt:lpstr>Apresentação do PowerPoint</vt:lpstr>
      <vt:lpstr>Simulation assumptions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173</cp:revision>
  <dcterms:created xsi:type="dcterms:W3CDTF">2017-02-03T18:06:27Z</dcterms:created>
  <dcterms:modified xsi:type="dcterms:W3CDTF">2017-03-23T19:33:48Z</dcterms:modified>
</cp:coreProperties>
</file>