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5FE53-E5EB-45D4-A32E-5BD0566633FB}" type="doc">
      <dgm:prSet loTypeId="urn:microsoft.com/office/officeart/2008/layout/VerticalCurvedList" loCatId="list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SG"/>
        </a:p>
      </dgm:t>
    </dgm:pt>
    <dgm:pt modelId="{11D8A047-930D-40D0-8291-41FA43349E81}">
      <dgm:prSet phldrT="[Text]"/>
      <dgm:spPr/>
      <dgm:t>
        <a:bodyPr/>
        <a:lstStyle/>
        <a:p>
          <a:r>
            <a:rPr lang="en-US" dirty="0"/>
            <a:t>Class Diagram</a:t>
          </a:r>
          <a:endParaRPr lang="en-SG" dirty="0"/>
        </a:p>
      </dgm:t>
    </dgm:pt>
    <dgm:pt modelId="{85E01059-0BC6-483E-A407-B3F66337FA89}" type="parTrans" cxnId="{9DEA38BA-E16A-4EFD-9EBC-A9E1353D0092}">
      <dgm:prSet/>
      <dgm:spPr/>
      <dgm:t>
        <a:bodyPr/>
        <a:lstStyle/>
        <a:p>
          <a:endParaRPr lang="en-SG"/>
        </a:p>
      </dgm:t>
    </dgm:pt>
    <dgm:pt modelId="{D8B60802-71AB-476D-8CDA-30CC894BDE90}" type="sibTrans" cxnId="{9DEA38BA-E16A-4EFD-9EBC-A9E1353D0092}">
      <dgm:prSet/>
      <dgm:spPr/>
      <dgm:t>
        <a:bodyPr/>
        <a:lstStyle/>
        <a:p>
          <a:endParaRPr lang="en-SG"/>
        </a:p>
      </dgm:t>
    </dgm:pt>
    <dgm:pt modelId="{E513BEF1-3FBD-4C29-87A5-799E2D02C2F4}">
      <dgm:prSet phldrT="[Text]"/>
      <dgm:spPr/>
      <dgm:t>
        <a:bodyPr/>
        <a:lstStyle/>
        <a:p>
          <a:r>
            <a:rPr lang="en-SG" dirty="0"/>
            <a:t>Data Dictionary</a:t>
          </a:r>
        </a:p>
      </dgm:t>
    </dgm:pt>
    <dgm:pt modelId="{6D5A2099-74F2-44A4-9EDA-0037A23A2B5E}" type="parTrans" cxnId="{9972267A-0ED6-4732-B384-2AD5BA80BC2C}">
      <dgm:prSet/>
      <dgm:spPr/>
      <dgm:t>
        <a:bodyPr/>
        <a:lstStyle/>
        <a:p>
          <a:endParaRPr lang="en-SG"/>
        </a:p>
      </dgm:t>
    </dgm:pt>
    <dgm:pt modelId="{EF204332-3B3F-4E19-97D8-2D455DBAF45D}" type="sibTrans" cxnId="{9972267A-0ED6-4732-B384-2AD5BA80BC2C}">
      <dgm:prSet/>
      <dgm:spPr/>
      <dgm:t>
        <a:bodyPr/>
        <a:lstStyle/>
        <a:p>
          <a:endParaRPr lang="en-SG"/>
        </a:p>
      </dgm:t>
    </dgm:pt>
    <dgm:pt modelId="{E141E34A-52ED-40F5-A59B-D1212691A24D}">
      <dgm:prSet phldrT="[Text]"/>
      <dgm:spPr/>
      <dgm:t>
        <a:bodyPr/>
        <a:lstStyle/>
        <a:p>
          <a:r>
            <a:rPr lang="en-SG" dirty="0"/>
            <a:t>Component Diagram</a:t>
          </a:r>
        </a:p>
      </dgm:t>
    </dgm:pt>
    <dgm:pt modelId="{7F6D8A1D-C07B-4E00-80B7-9FD78742ED0C}" type="sibTrans" cxnId="{F43F072C-EEC9-4893-88D5-99BFD4511E85}">
      <dgm:prSet/>
      <dgm:spPr/>
      <dgm:t>
        <a:bodyPr/>
        <a:lstStyle/>
        <a:p>
          <a:endParaRPr lang="en-SG"/>
        </a:p>
      </dgm:t>
    </dgm:pt>
    <dgm:pt modelId="{E5399107-DDDF-4D97-AF90-5792FF527485}" type="parTrans" cxnId="{F43F072C-EEC9-4893-88D5-99BFD4511E85}">
      <dgm:prSet/>
      <dgm:spPr/>
      <dgm:t>
        <a:bodyPr/>
        <a:lstStyle/>
        <a:p>
          <a:endParaRPr lang="en-SG"/>
        </a:p>
      </dgm:t>
    </dgm:pt>
    <dgm:pt modelId="{9EA04915-3076-4923-9908-52FBED4A77BE}">
      <dgm:prSet phldrT="[Text]"/>
      <dgm:spPr/>
      <dgm:t>
        <a:bodyPr/>
        <a:lstStyle/>
        <a:p>
          <a:r>
            <a:rPr lang="en-SG" dirty="0"/>
            <a:t>Sequence Diagram</a:t>
          </a:r>
        </a:p>
      </dgm:t>
    </dgm:pt>
    <dgm:pt modelId="{12B8EE5F-F8E3-4866-919F-471B2437C303}" type="sibTrans" cxnId="{E8CAD561-849F-459A-92A1-8362E95DBEB4}">
      <dgm:prSet/>
      <dgm:spPr/>
      <dgm:t>
        <a:bodyPr/>
        <a:lstStyle/>
        <a:p>
          <a:endParaRPr lang="en-SG"/>
        </a:p>
      </dgm:t>
    </dgm:pt>
    <dgm:pt modelId="{1C300392-23FE-4DFC-982A-EFEA4D7FDB40}" type="parTrans" cxnId="{E8CAD561-849F-459A-92A1-8362E95DBEB4}">
      <dgm:prSet/>
      <dgm:spPr/>
      <dgm:t>
        <a:bodyPr/>
        <a:lstStyle/>
        <a:p>
          <a:endParaRPr lang="en-SG"/>
        </a:p>
      </dgm:t>
    </dgm:pt>
    <dgm:pt modelId="{56C87CAB-63EA-467F-82FB-CE04F195D92F}">
      <dgm:prSet phldrT="[Text]"/>
      <dgm:spPr/>
      <dgm:t>
        <a:bodyPr/>
        <a:lstStyle/>
        <a:p>
          <a:r>
            <a:rPr lang="en-SG" dirty="0"/>
            <a:t>Use Case Diagram</a:t>
          </a:r>
        </a:p>
      </dgm:t>
    </dgm:pt>
    <dgm:pt modelId="{CFC14665-0D0E-4120-9562-E6529A2236F0}" type="sibTrans" cxnId="{977E0BB7-382F-44F1-BC97-A57082F7A823}">
      <dgm:prSet/>
      <dgm:spPr/>
      <dgm:t>
        <a:bodyPr/>
        <a:lstStyle/>
        <a:p>
          <a:endParaRPr lang="en-SG"/>
        </a:p>
      </dgm:t>
    </dgm:pt>
    <dgm:pt modelId="{45B32662-5E5D-4805-8CA1-C6530CE4FF23}" type="parTrans" cxnId="{977E0BB7-382F-44F1-BC97-A57082F7A823}">
      <dgm:prSet/>
      <dgm:spPr/>
      <dgm:t>
        <a:bodyPr/>
        <a:lstStyle/>
        <a:p>
          <a:endParaRPr lang="en-SG"/>
        </a:p>
      </dgm:t>
    </dgm:pt>
    <dgm:pt modelId="{79B7063B-1AB7-463C-BB15-3A1E5D84681A}">
      <dgm:prSet phldrT="[Text]"/>
      <dgm:spPr/>
      <dgm:t>
        <a:bodyPr/>
        <a:lstStyle/>
        <a:p>
          <a:r>
            <a:rPr lang="en-SG" dirty="0"/>
            <a:t>Risk Analysis Management &amp; Countermeasures</a:t>
          </a:r>
        </a:p>
      </dgm:t>
    </dgm:pt>
    <dgm:pt modelId="{2F65CC2B-EEF7-4BD3-B8CC-226D67273306}" type="parTrans" cxnId="{716C3D70-C9D8-4BCC-A7DE-CA5CDE70F496}">
      <dgm:prSet/>
      <dgm:spPr/>
      <dgm:t>
        <a:bodyPr/>
        <a:lstStyle/>
        <a:p>
          <a:endParaRPr lang="en-SG"/>
        </a:p>
      </dgm:t>
    </dgm:pt>
    <dgm:pt modelId="{D095EC1B-A1B5-49E3-9D67-F188874BA589}" type="sibTrans" cxnId="{716C3D70-C9D8-4BCC-A7DE-CA5CDE70F496}">
      <dgm:prSet/>
      <dgm:spPr/>
      <dgm:t>
        <a:bodyPr/>
        <a:lstStyle/>
        <a:p>
          <a:endParaRPr lang="en-SG"/>
        </a:p>
      </dgm:t>
    </dgm:pt>
    <dgm:pt modelId="{8CC6C506-8360-4160-AA77-C1FBEC9B0014}">
      <dgm:prSet phldrT="[Text]"/>
      <dgm:spPr/>
      <dgm:t>
        <a:bodyPr/>
        <a:lstStyle/>
        <a:p>
          <a:r>
            <a:rPr lang="en-SG" dirty="0"/>
            <a:t>Deployment Diagram</a:t>
          </a:r>
        </a:p>
      </dgm:t>
    </dgm:pt>
    <dgm:pt modelId="{593E51E2-0CCA-4DD9-9163-3AB88E1A4EAA}" type="parTrans" cxnId="{3A8D6087-2DD7-47B8-B6BC-A4721E0963B5}">
      <dgm:prSet/>
      <dgm:spPr/>
      <dgm:t>
        <a:bodyPr/>
        <a:lstStyle/>
        <a:p>
          <a:endParaRPr lang="en-SG"/>
        </a:p>
      </dgm:t>
    </dgm:pt>
    <dgm:pt modelId="{A063E72F-DFA0-4AEF-95E4-ECAFB321BC21}" type="sibTrans" cxnId="{3A8D6087-2DD7-47B8-B6BC-A4721E0963B5}">
      <dgm:prSet/>
      <dgm:spPr/>
      <dgm:t>
        <a:bodyPr/>
        <a:lstStyle/>
        <a:p>
          <a:endParaRPr lang="en-SG"/>
        </a:p>
      </dgm:t>
    </dgm:pt>
    <dgm:pt modelId="{D7D2C0DE-E008-4B5A-88E2-B7BC9A261374}" type="pres">
      <dgm:prSet presAssocID="{E935FE53-E5EB-45D4-A32E-5BD0566633FB}" presName="Name0" presStyleCnt="0">
        <dgm:presLayoutVars>
          <dgm:chMax val="7"/>
          <dgm:chPref val="7"/>
          <dgm:dir/>
        </dgm:presLayoutVars>
      </dgm:prSet>
      <dgm:spPr/>
    </dgm:pt>
    <dgm:pt modelId="{98664EED-E7DB-45E2-B0A3-BF22E8F74DE1}" type="pres">
      <dgm:prSet presAssocID="{E935FE53-E5EB-45D4-A32E-5BD0566633FB}" presName="Name1" presStyleCnt="0"/>
      <dgm:spPr/>
    </dgm:pt>
    <dgm:pt modelId="{F45DE73B-BD1F-4821-9990-4E374A8FB6E9}" type="pres">
      <dgm:prSet presAssocID="{E935FE53-E5EB-45D4-A32E-5BD0566633FB}" presName="cycle" presStyleCnt="0"/>
      <dgm:spPr/>
    </dgm:pt>
    <dgm:pt modelId="{267717E6-7AAF-43AB-8233-D0F1609AA8EC}" type="pres">
      <dgm:prSet presAssocID="{E935FE53-E5EB-45D4-A32E-5BD0566633FB}" presName="srcNode" presStyleLbl="node1" presStyleIdx="0" presStyleCnt="7"/>
      <dgm:spPr/>
    </dgm:pt>
    <dgm:pt modelId="{F394CBDE-8E82-4451-BA56-F96B0EE79A9B}" type="pres">
      <dgm:prSet presAssocID="{E935FE53-E5EB-45D4-A32E-5BD0566633FB}" presName="conn" presStyleLbl="parChTrans1D2" presStyleIdx="0" presStyleCnt="1"/>
      <dgm:spPr/>
    </dgm:pt>
    <dgm:pt modelId="{A79A4A1D-6A46-4DB5-9F81-4407116062CE}" type="pres">
      <dgm:prSet presAssocID="{E935FE53-E5EB-45D4-A32E-5BD0566633FB}" presName="extraNode" presStyleLbl="node1" presStyleIdx="0" presStyleCnt="7"/>
      <dgm:spPr/>
    </dgm:pt>
    <dgm:pt modelId="{C1D4F1C5-AE95-4534-B4E2-1D79518E61D4}" type="pres">
      <dgm:prSet presAssocID="{E935FE53-E5EB-45D4-A32E-5BD0566633FB}" presName="dstNode" presStyleLbl="node1" presStyleIdx="0" presStyleCnt="7"/>
      <dgm:spPr/>
    </dgm:pt>
    <dgm:pt modelId="{824517C3-9ADA-4880-B336-AEE28DB46926}" type="pres">
      <dgm:prSet presAssocID="{11D8A047-930D-40D0-8291-41FA43349E81}" presName="text_1" presStyleLbl="node1" presStyleIdx="0" presStyleCnt="7">
        <dgm:presLayoutVars>
          <dgm:bulletEnabled val="1"/>
        </dgm:presLayoutVars>
      </dgm:prSet>
      <dgm:spPr/>
    </dgm:pt>
    <dgm:pt modelId="{057B494F-41C3-4D74-BE0C-E99EF3D374A6}" type="pres">
      <dgm:prSet presAssocID="{11D8A047-930D-40D0-8291-41FA43349E81}" presName="accent_1" presStyleCnt="0"/>
      <dgm:spPr/>
    </dgm:pt>
    <dgm:pt modelId="{F315D3F0-319A-4BE2-8E93-8F1934BD23AD}" type="pres">
      <dgm:prSet presAssocID="{11D8A047-930D-40D0-8291-41FA43349E81}" presName="accentRepeatNode" presStyleLbl="solidFgAcc1" presStyleIdx="0" presStyleCnt="7"/>
      <dgm:spPr/>
    </dgm:pt>
    <dgm:pt modelId="{920CE1E9-0111-4414-9ACD-F7354D7B1E96}" type="pres">
      <dgm:prSet presAssocID="{E513BEF1-3FBD-4C29-87A5-799E2D02C2F4}" presName="text_2" presStyleLbl="node1" presStyleIdx="1" presStyleCnt="7">
        <dgm:presLayoutVars>
          <dgm:bulletEnabled val="1"/>
        </dgm:presLayoutVars>
      </dgm:prSet>
      <dgm:spPr/>
    </dgm:pt>
    <dgm:pt modelId="{95A681E7-E307-4CBD-80EF-590515D00CF1}" type="pres">
      <dgm:prSet presAssocID="{E513BEF1-3FBD-4C29-87A5-799E2D02C2F4}" presName="accent_2" presStyleCnt="0"/>
      <dgm:spPr/>
    </dgm:pt>
    <dgm:pt modelId="{FCD8FF32-A9C6-4AD1-A268-4A7C394C4449}" type="pres">
      <dgm:prSet presAssocID="{E513BEF1-3FBD-4C29-87A5-799E2D02C2F4}" presName="accentRepeatNode" presStyleLbl="solidFgAcc1" presStyleIdx="1" presStyleCnt="7"/>
      <dgm:spPr/>
    </dgm:pt>
    <dgm:pt modelId="{AA858FD7-D073-4EE0-8793-34946CF6DCCC}" type="pres">
      <dgm:prSet presAssocID="{56C87CAB-63EA-467F-82FB-CE04F195D92F}" presName="text_3" presStyleLbl="node1" presStyleIdx="2" presStyleCnt="7">
        <dgm:presLayoutVars>
          <dgm:bulletEnabled val="1"/>
        </dgm:presLayoutVars>
      </dgm:prSet>
      <dgm:spPr/>
    </dgm:pt>
    <dgm:pt modelId="{4A2BC8C1-0141-49DE-A23A-1708FFBA3A4B}" type="pres">
      <dgm:prSet presAssocID="{56C87CAB-63EA-467F-82FB-CE04F195D92F}" presName="accent_3" presStyleCnt="0"/>
      <dgm:spPr/>
    </dgm:pt>
    <dgm:pt modelId="{3C3077FD-B95B-4398-BD52-30DF7B5FAD65}" type="pres">
      <dgm:prSet presAssocID="{56C87CAB-63EA-467F-82FB-CE04F195D92F}" presName="accentRepeatNode" presStyleLbl="solidFgAcc1" presStyleIdx="2" presStyleCnt="7"/>
      <dgm:spPr/>
    </dgm:pt>
    <dgm:pt modelId="{1D71D825-EE7E-4C5C-8A6B-BD8718838DAD}" type="pres">
      <dgm:prSet presAssocID="{9EA04915-3076-4923-9908-52FBED4A77BE}" presName="text_4" presStyleLbl="node1" presStyleIdx="3" presStyleCnt="7">
        <dgm:presLayoutVars>
          <dgm:bulletEnabled val="1"/>
        </dgm:presLayoutVars>
      </dgm:prSet>
      <dgm:spPr/>
    </dgm:pt>
    <dgm:pt modelId="{65772F7F-BE6F-4B20-93AA-7C1C4E0A1C8E}" type="pres">
      <dgm:prSet presAssocID="{9EA04915-3076-4923-9908-52FBED4A77BE}" presName="accent_4" presStyleCnt="0"/>
      <dgm:spPr/>
    </dgm:pt>
    <dgm:pt modelId="{BECAA67C-9C2E-4629-B82C-E7BEF00B2223}" type="pres">
      <dgm:prSet presAssocID="{9EA04915-3076-4923-9908-52FBED4A77BE}" presName="accentRepeatNode" presStyleLbl="solidFgAcc1" presStyleIdx="3" presStyleCnt="7"/>
      <dgm:spPr/>
    </dgm:pt>
    <dgm:pt modelId="{0C616813-D7D6-4F4D-B18A-2EB36D095B3F}" type="pres">
      <dgm:prSet presAssocID="{E141E34A-52ED-40F5-A59B-D1212691A24D}" presName="text_5" presStyleLbl="node1" presStyleIdx="4" presStyleCnt="7">
        <dgm:presLayoutVars>
          <dgm:bulletEnabled val="1"/>
        </dgm:presLayoutVars>
      </dgm:prSet>
      <dgm:spPr/>
    </dgm:pt>
    <dgm:pt modelId="{79E5C538-3A05-4CCF-A822-222F3E8A3125}" type="pres">
      <dgm:prSet presAssocID="{E141E34A-52ED-40F5-A59B-D1212691A24D}" presName="accent_5" presStyleCnt="0"/>
      <dgm:spPr/>
    </dgm:pt>
    <dgm:pt modelId="{BBA90068-845D-4619-A158-B872CE9D5544}" type="pres">
      <dgm:prSet presAssocID="{E141E34A-52ED-40F5-A59B-D1212691A24D}" presName="accentRepeatNode" presStyleLbl="solidFgAcc1" presStyleIdx="4" presStyleCnt="7"/>
      <dgm:spPr/>
    </dgm:pt>
    <dgm:pt modelId="{61F90303-0FD7-40B6-9D2C-BABCAE771425}" type="pres">
      <dgm:prSet presAssocID="{8CC6C506-8360-4160-AA77-C1FBEC9B0014}" presName="text_6" presStyleLbl="node1" presStyleIdx="5" presStyleCnt="7">
        <dgm:presLayoutVars>
          <dgm:bulletEnabled val="1"/>
        </dgm:presLayoutVars>
      </dgm:prSet>
      <dgm:spPr/>
    </dgm:pt>
    <dgm:pt modelId="{3DBEFD3E-29E5-4BDD-B44C-92EF2FB636BA}" type="pres">
      <dgm:prSet presAssocID="{8CC6C506-8360-4160-AA77-C1FBEC9B0014}" presName="accent_6" presStyleCnt="0"/>
      <dgm:spPr/>
    </dgm:pt>
    <dgm:pt modelId="{E68F1A8B-9909-4A7B-9CC0-5B30E294BCA5}" type="pres">
      <dgm:prSet presAssocID="{8CC6C506-8360-4160-AA77-C1FBEC9B0014}" presName="accentRepeatNode" presStyleLbl="solidFgAcc1" presStyleIdx="5" presStyleCnt="7"/>
      <dgm:spPr/>
    </dgm:pt>
    <dgm:pt modelId="{004224F0-DC50-4520-8EB9-29E2FBCF3697}" type="pres">
      <dgm:prSet presAssocID="{79B7063B-1AB7-463C-BB15-3A1E5D84681A}" presName="text_7" presStyleLbl="node1" presStyleIdx="6" presStyleCnt="7">
        <dgm:presLayoutVars>
          <dgm:bulletEnabled val="1"/>
        </dgm:presLayoutVars>
      </dgm:prSet>
      <dgm:spPr/>
    </dgm:pt>
    <dgm:pt modelId="{7BE82BEB-B9C7-41DD-82B8-9556C2C27CA8}" type="pres">
      <dgm:prSet presAssocID="{79B7063B-1AB7-463C-BB15-3A1E5D84681A}" presName="accent_7" presStyleCnt="0"/>
      <dgm:spPr/>
    </dgm:pt>
    <dgm:pt modelId="{E9EA33D1-637B-41E6-84EA-46DC3FFCC180}" type="pres">
      <dgm:prSet presAssocID="{79B7063B-1AB7-463C-BB15-3A1E5D84681A}" presName="accentRepeatNode" presStyleLbl="solidFgAcc1" presStyleIdx="6" presStyleCnt="7"/>
      <dgm:spPr/>
    </dgm:pt>
  </dgm:ptLst>
  <dgm:cxnLst>
    <dgm:cxn modelId="{FFF41006-5EF2-4793-9EB5-BA2C92781FB0}" type="presOf" srcId="{E513BEF1-3FBD-4C29-87A5-799E2D02C2F4}" destId="{920CE1E9-0111-4414-9ACD-F7354D7B1E96}" srcOrd="0" destOrd="0" presId="urn:microsoft.com/office/officeart/2008/layout/VerticalCurvedList"/>
    <dgm:cxn modelId="{717D4D1E-1886-412D-AD87-2DDD8580805A}" type="presOf" srcId="{E935FE53-E5EB-45D4-A32E-5BD0566633FB}" destId="{D7D2C0DE-E008-4B5A-88E2-B7BC9A261374}" srcOrd="0" destOrd="0" presId="urn:microsoft.com/office/officeart/2008/layout/VerticalCurvedList"/>
    <dgm:cxn modelId="{F43F072C-EEC9-4893-88D5-99BFD4511E85}" srcId="{E935FE53-E5EB-45D4-A32E-5BD0566633FB}" destId="{E141E34A-52ED-40F5-A59B-D1212691A24D}" srcOrd="4" destOrd="0" parTransId="{E5399107-DDDF-4D97-AF90-5792FF527485}" sibTransId="{7F6D8A1D-C07B-4E00-80B7-9FD78742ED0C}"/>
    <dgm:cxn modelId="{0D80873C-EE10-468C-9BC2-7922E31BC3AA}" type="presOf" srcId="{9EA04915-3076-4923-9908-52FBED4A77BE}" destId="{1D71D825-EE7E-4C5C-8A6B-BD8718838DAD}" srcOrd="0" destOrd="0" presId="urn:microsoft.com/office/officeart/2008/layout/VerticalCurvedList"/>
    <dgm:cxn modelId="{E8CAD561-849F-459A-92A1-8362E95DBEB4}" srcId="{E935FE53-E5EB-45D4-A32E-5BD0566633FB}" destId="{9EA04915-3076-4923-9908-52FBED4A77BE}" srcOrd="3" destOrd="0" parTransId="{1C300392-23FE-4DFC-982A-EFEA4D7FDB40}" sibTransId="{12B8EE5F-F8E3-4866-919F-471B2437C303}"/>
    <dgm:cxn modelId="{716C3D70-C9D8-4BCC-A7DE-CA5CDE70F496}" srcId="{E935FE53-E5EB-45D4-A32E-5BD0566633FB}" destId="{79B7063B-1AB7-463C-BB15-3A1E5D84681A}" srcOrd="6" destOrd="0" parTransId="{2F65CC2B-EEF7-4BD3-B8CC-226D67273306}" sibTransId="{D095EC1B-A1B5-49E3-9D67-F188874BA589}"/>
    <dgm:cxn modelId="{EC476956-8459-43A7-A247-7D021EF534D0}" type="presOf" srcId="{D8B60802-71AB-476D-8CDA-30CC894BDE90}" destId="{F394CBDE-8E82-4451-BA56-F96B0EE79A9B}" srcOrd="0" destOrd="0" presId="urn:microsoft.com/office/officeart/2008/layout/VerticalCurvedList"/>
    <dgm:cxn modelId="{9972267A-0ED6-4732-B384-2AD5BA80BC2C}" srcId="{E935FE53-E5EB-45D4-A32E-5BD0566633FB}" destId="{E513BEF1-3FBD-4C29-87A5-799E2D02C2F4}" srcOrd="1" destOrd="0" parTransId="{6D5A2099-74F2-44A4-9EDA-0037A23A2B5E}" sibTransId="{EF204332-3B3F-4E19-97D8-2D455DBAF45D}"/>
    <dgm:cxn modelId="{3A8D6087-2DD7-47B8-B6BC-A4721E0963B5}" srcId="{E935FE53-E5EB-45D4-A32E-5BD0566633FB}" destId="{8CC6C506-8360-4160-AA77-C1FBEC9B0014}" srcOrd="5" destOrd="0" parTransId="{593E51E2-0CCA-4DD9-9163-3AB88E1A4EAA}" sibTransId="{A063E72F-DFA0-4AEF-95E4-ECAFB321BC21}"/>
    <dgm:cxn modelId="{8E5B57A2-C404-4756-BD93-E670A141923E}" type="presOf" srcId="{8CC6C506-8360-4160-AA77-C1FBEC9B0014}" destId="{61F90303-0FD7-40B6-9D2C-BABCAE771425}" srcOrd="0" destOrd="0" presId="urn:microsoft.com/office/officeart/2008/layout/VerticalCurvedList"/>
    <dgm:cxn modelId="{A2C83BAC-8F36-4637-92AC-9165652732CB}" type="presOf" srcId="{E141E34A-52ED-40F5-A59B-D1212691A24D}" destId="{0C616813-D7D6-4F4D-B18A-2EB36D095B3F}" srcOrd="0" destOrd="0" presId="urn:microsoft.com/office/officeart/2008/layout/VerticalCurvedList"/>
    <dgm:cxn modelId="{977E0BB7-382F-44F1-BC97-A57082F7A823}" srcId="{E935FE53-E5EB-45D4-A32E-5BD0566633FB}" destId="{56C87CAB-63EA-467F-82FB-CE04F195D92F}" srcOrd="2" destOrd="0" parTransId="{45B32662-5E5D-4805-8CA1-C6530CE4FF23}" sibTransId="{CFC14665-0D0E-4120-9562-E6529A2236F0}"/>
    <dgm:cxn modelId="{4B547FB9-271D-482F-83BB-A82BBC260260}" type="presOf" srcId="{11D8A047-930D-40D0-8291-41FA43349E81}" destId="{824517C3-9ADA-4880-B336-AEE28DB46926}" srcOrd="0" destOrd="0" presId="urn:microsoft.com/office/officeart/2008/layout/VerticalCurvedList"/>
    <dgm:cxn modelId="{9DEA38BA-E16A-4EFD-9EBC-A9E1353D0092}" srcId="{E935FE53-E5EB-45D4-A32E-5BD0566633FB}" destId="{11D8A047-930D-40D0-8291-41FA43349E81}" srcOrd="0" destOrd="0" parTransId="{85E01059-0BC6-483E-A407-B3F66337FA89}" sibTransId="{D8B60802-71AB-476D-8CDA-30CC894BDE90}"/>
    <dgm:cxn modelId="{829E1DEB-0D56-49D5-9F21-92D56741F91C}" type="presOf" srcId="{79B7063B-1AB7-463C-BB15-3A1E5D84681A}" destId="{004224F0-DC50-4520-8EB9-29E2FBCF3697}" srcOrd="0" destOrd="0" presId="urn:microsoft.com/office/officeart/2008/layout/VerticalCurvedList"/>
    <dgm:cxn modelId="{2FF983F1-1BD9-4004-B77A-E490A89C3016}" type="presOf" srcId="{56C87CAB-63EA-467F-82FB-CE04F195D92F}" destId="{AA858FD7-D073-4EE0-8793-34946CF6DCCC}" srcOrd="0" destOrd="0" presId="urn:microsoft.com/office/officeart/2008/layout/VerticalCurvedList"/>
    <dgm:cxn modelId="{E3525B01-0F5A-45FC-98FF-4A7E5620CCFD}" type="presParOf" srcId="{D7D2C0DE-E008-4B5A-88E2-B7BC9A261374}" destId="{98664EED-E7DB-45E2-B0A3-BF22E8F74DE1}" srcOrd="0" destOrd="0" presId="urn:microsoft.com/office/officeart/2008/layout/VerticalCurvedList"/>
    <dgm:cxn modelId="{5FCCC23E-97D9-4050-B407-C770AACB10AF}" type="presParOf" srcId="{98664EED-E7DB-45E2-B0A3-BF22E8F74DE1}" destId="{F45DE73B-BD1F-4821-9990-4E374A8FB6E9}" srcOrd="0" destOrd="0" presId="urn:microsoft.com/office/officeart/2008/layout/VerticalCurvedList"/>
    <dgm:cxn modelId="{80ECC08B-21D6-4C2E-9AAD-38C93FA63851}" type="presParOf" srcId="{F45DE73B-BD1F-4821-9990-4E374A8FB6E9}" destId="{267717E6-7AAF-43AB-8233-D0F1609AA8EC}" srcOrd="0" destOrd="0" presId="urn:microsoft.com/office/officeart/2008/layout/VerticalCurvedList"/>
    <dgm:cxn modelId="{9414568B-84A9-4574-A994-B70130B4B9DF}" type="presParOf" srcId="{F45DE73B-BD1F-4821-9990-4E374A8FB6E9}" destId="{F394CBDE-8E82-4451-BA56-F96B0EE79A9B}" srcOrd="1" destOrd="0" presId="urn:microsoft.com/office/officeart/2008/layout/VerticalCurvedList"/>
    <dgm:cxn modelId="{D079BC63-72CF-4C9C-ABD1-790AF59DF52A}" type="presParOf" srcId="{F45DE73B-BD1F-4821-9990-4E374A8FB6E9}" destId="{A79A4A1D-6A46-4DB5-9F81-4407116062CE}" srcOrd="2" destOrd="0" presId="urn:microsoft.com/office/officeart/2008/layout/VerticalCurvedList"/>
    <dgm:cxn modelId="{CE140974-EA9C-4BBF-B2EF-602231CD914C}" type="presParOf" srcId="{F45DE73B-BD1F-4821-9990-4E374A8FB6E9}" destId="{C1D4F1C5-AE95-4534-B4E2-1D79518E61D4}" srcOrd="3" destOrd="0" presId="urn:microsoft.com/office/officeart/2008/layout/VerticalCurvedList"/>
    <dgm:cxn modelId="{FCA92D81-3D75-4452-B0FE-140A0FE2D920}" type="presParOf" srcId="{98664EED-E7DB-45E2-B0A3-BF22E8F74DE1}" destId="{824517C3-9ADA-4880-B336-AEE28DB46926}" srcOrd="1" destOrd="0" presId="urn:microsoft.com/office/officeart/2008/layout/VerticalCurvedList"/>
    <dgm:cxn modelId="{B5CC6989-8C85-4E01-A4A2-138F2F65A34D}" type="presParOf" srcId="{98664EED-E7DB-45E2-B0A3-BF22E8F74DE1}" destId="{057B494F-41C3-4D74-BE0C-E99EF3D374A6}" srcOrd="2" destOrd="0" presId="urn:microsoft.com/office/officeart/2008/layout/VerticalCurvedList"/>
    <dgm:cxn modelId="{EC23D346-EB13-4A6E-A5D6-4C5E9CA833AC}" type="presParOf" srcId="{057B494F-41C3-4D74-BE0C-E99EF3D374A6}" destId="{F315D3F0-319A-4BE2-8E93-8F1934BD23AD}" srcOrd="0" destOrd="0" presId="urn:microsoft.com/office/officeart/2008/layout/VerticalCurvedList"/>
    <dgm:cxn modelId="{87D0E753-0E12-4423-9F8D-CF80F6B3F195}" type="presParOf" srcId="{98664EED-E7DB-45E2-B0A3-BF22E8F74DE1}" destId="{920CE1E9-0111-4414-9ACD-F7354D7B1E96}" srcOrd="3" destOrd="0" presId="urn:microsoft.com/office/officeart/2008/layout/VerticalCurvedList"/>
    <dgm:cxn modelId="{6AA6C169-C7BF-402A-9717-01395DB2DEC8}" type="presParOf" srcId="{98664EED-E7DB-45E2-B0A3-BF22E8F74DE1}" destId="{95A681E7-E307-4CBD-80EF-590515D00CF1}" srcOrd="4" destOrd="0" presId="urn:microsoft.com/office/officeart/2008/layout/VerticalCurvedList"/>
    <dgm:cxn modelId="{2B3B2F7B-1561-44AF-B091-684602251979}" type="presParOf" srcId="{95A681E7-E307-4CBD-80EF-590515D00CF1}" destId="{FCD8FF32-A9C6-4AD1-A268-4A7C394C4449}" srcOrd="0" destOrd="0" presId="urn:microsoft.com/office/officeart/2008/layout/VerticalCurvedList"/>
    <dgm:cxn modelId="{54CF31F5-CC41-443A-9CD4-F390C22CCB77}" type="presParOf" srcId="{98664EED-E7DB-45E2-B0A3-BF22E8F74DE1}" destId="{AA858FD7-D073-4EE0-8793-34946CF6DCCC}" srcOrd="5" destOrd="0" presId="urn:microsoft.com/office/officeart/2008/layout/VerticalCurvedList"/>
    <dgm:cxn modelId="{81F9A9BE-4563-4A94-9EBE-7AE6C70F19EE}" type="presParOf" srcId="{98664EED-E7DB-45E2-B0A3-BF22E8F74DE1}" destId="{4A2BC8C1-0141-49DE-A23A-1708FFBA3A4B}" srcOrd="6" destOrd="0" presId="urn:microsoft.com/office/officeart/2008/layout/VerticalCurvedList"/>
    <dgm:cxn modelId="{02CC3582-D4D6-43EC-AE74-7DDF19159CBB}" type="presParOf" srcId="{4A2BC8C1-0141-49DE-A23A-1708FFBA3A4B}" destId="{3C3077FD-B95B-4398-BD52-30DF7B5FAD65}" srcOrd="0" destOrd="0" presId="urn:microsoft.com/office/officeart/2008/layout/VerticalCurvedList"/>
    <dgm:cxn modelId="{5E125CCB-4BC2-469F-862F-CE114FEFFB7B}" type="presParOf" srcId="{98664EED-E7DB-45E2-B0A3-BF22E8F74DE1}" destId="{1D71D825-EE7E-4C5C-8A6B-BD8718838DAD}" srcOrd="7" destOrd="0" presId="urn:microsoft.com/office/officeart/2008/layout/VerticalCurvedList"/>
    <dgm:cxn modelId="{9952B271-B0D5-4212-B548-4992AFF8D60D}" type="presParOf" srcId="{98664EED-E7DB-45E2-B0A3-BF22E8F74DE1}" destId="{65772F7F-BE6F-4B20-93AA-7C1C4E0A1C8E}" srcOrd="8" destOrd="0" presId="urn:microsoft.com/office/officeart/2008/layout/VerticalCurvedList"/>
    <dgm:cxn modelId="{8F8064C6-CA0B-4B6A-BF35-7A168505236D}" type="presParOf" srcId="{65772F7F-BE6F-4B20-93AA-7C1C4E0A1C8E}" destId="{BECAA67C-9C2E-4629-B82C-E7BEF00B2223}" srcOrd="0" destOrd="0" presId="urn:microsoft.com/office/officeart/2008/layout/VerticalCurvedList"/>
    <dgm:cxn modelId="{B83F07C8-B4BC-4601-8A7B-F1CBD5DBF55D}" type="presParOf" srcId="{98664EED-E7DB-45E2-B0A3-BF22E8F74DE1}" destId="{0C616813-D7D6-4F4D-B18A-2EB36D095B3F}" srcOrd="9" destOrd="0" presId="urn:microsoft.com/office/officeart/2008/layout/VerticalCurvedList"/>
    <dgm:cxn modelId="{8E01719C-E6CA-44A9-8483-5EB94BC89234}" type="presParOf" srcId="{98664EED-E7DB-45E2-B0A3-BF22E8F74DE1}" destId="{79E5C538-3A05-4CCF-A822-222F3E8A3125}" srcOrd="10" destOrd="0" presId="urn:microsoft.com/office/officeart/2008/layout/VerticalCurvedList"/>
    <dgm:cxn modelId="{C8C01AC1-8726-4ED1-B44B-F052FF94132F}" type="presParOf" srcId="{79E5C538-3A05-4CCF-A822-222F3E8A3125}" destId="{BBA90068-845D-4619-A158-B872CE9D5544}" srcOrd="0" destOrd="0" presId="urn:microsoft.com/office/officeart/2008/layout/VerticalCurvedList"/>
    <dgm:cxn modelId="{98AD6855-1A43-4A5B-A9B5-E06D5EB0F2B3}" type="presParOf" srcId="{98664EED-E7DB-45E2-B0A3-BF22E8F74DE1}" destId="{61F90303-0FD7-40B6-9D2C-BABCAE771425}" srcOrd="11" destOrd="0" presId="urn:microsoft.com/office/officeart/2008/layout/VerticalCurvedList"/>
    <dgm:cxn modelId="{7D9F28F6-1F99-42AF-8EA0-F36CB266FA3E}" type="presParOf" srcId="{98664EED-E7DB-45E2-B0A3-BF22E8F74DE1}" destId="{3DBEFD3E-29E5-4BDD-B44C-92EF2FB636BA}" srcOrd="12" destOrd="0" presId="urn:microsoft.com/office/officeart/2008/layout/VerticalCurvedList"/>
    <dgm:cxn modelId="{073178FA-73D5-43EC-A63E-C8F098762CD2}" type="presParOf" srcId="{3DBEFD3E-29E5-4BDD-B44C-92EF2FB636BA}" destId="{E68F1A8B-9909-4A7B-9CC0-5B30E294BCA5}" srcOrd="0" destOrd="0" presId="urn:microsoft.com/office/officeart/2008/layout/VerticalCurvedList"/>
    <dgm:cxn modelId="{46FF141B-4D01-42BB-A157-007A2591C0F8}" type="presParOf" srcId="{98664EED-E7DB-45E2-B0A3-BF22E8F74DE1}" destId="{004224F0-DC50-4520-8EB9-29E2FBCF3697}" srcOrd="13" destOrd="0" presId="urn:microsoft.com/office/officeart/2008/layout/VerticalCurvedList"/>
    <dgm:cxn modelId="{7827574E-B035-4931-B094-0899BB537779}" type="presParOf" srcId="{98664EED-E7DB-45E2-B0A3-BF22E8F74DE1}" destId="{7BE82BEB-B9C7-41DD-82B8-9556C2C27CA8}" srcOrd="14" destOrd="0" presId="urn:microsoft.com/office/officeart/2008/layout/VerticalCurvedList"/>
    <dgm:cxn modelId="{7D2711D1-4A89-4392-954C-7814410D1E5A}" type="presParOf" srcId="{7BE82BEB-B9C7-41DD-82B8-9556C2C27CA8}" destId="{E9EA33D1-637B-41E6-84EA-46DC3FFCC18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4CBDE-8E82-4451-BA56-F96B0EE79A9B}">
      <dsp:nvSpPr>
        <dsp:cNvPr id="0" name=""/>
        <dsp:cNvSpPr/>
      </dsp:nvSpPr>
      <dsp:spPr>
        <a:xfrm>
          <a:off x="-4111193" y="-630957"/>
          <a:ext cx="4898878" cy="4898878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517C3-9ADA-4880-B336-AEE28DB46926}">
      <dsp:nvSpPr>
        <dsp:cNvPr id="0" name=""/>
        <dsp:cNvSpPr/>
      </dsp:nvSpPr>
      <dsp:spPr>
        <a:xfrm>
          <a:off x="255244" y="165336"/>
          <a:ext cx="10250013" cy="33052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35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Class Diagram</a:t>
          </a:r>
          <a:endParaRPr lang="en-SG" sz="1700" kern="1200" dirty="0"/>
        </a:p>
      </dsp:txBody>
      <dsp:txXfrm>
        <a:off x="255244" y="165336"/>
        <a:ext cx="10250013" cy="330527"/>
      </dsp:txXfrm>
    </dsp:sp>
    <dsp:sp modelId="{F315D3F0-319A-4BE2-8E93-8F1934BD23AD}">
      <dsp:nvSpPr>
        <dsp:cNvPr id="0" name=""/>
        <dsp:cNvSpPr/>
      </dsp:nvSpPr>
      <dsp:spPr>
        <a:xfrm>
          <a:off x="48664" y="124020"/>
          <a:ext cx="413158" cy="4131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CE1E9-0111-4414-9ACD-F7354D7B1E96}">
      <dsp:nvSpPr>
        <dsp:cNvPr id="0" name=""/>
        <dsp:cNvSpPr/>
      </dsp:nvSpPr>
      <dsp:spPr>
        <a:xfrm>
          <a:off x="554566" y="661418"/>
          <a:ext cx="9950691" cy="33052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35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Data Dictionary</a:t>
          </a:r>
        </a:p>
      </dsp:txBody>
      <dsp:txXfrm>
        <a:off x="554566" y="661418"/>
        <a:ext cx="9950691" cy="330527"/>
      </dsp:txXfrm>
    </dsp:sp>
    <dsp:sp modelId="{FCD8FF32-A9C6-4AD1-A268-4A7C394C4449}">
      <dsp:nvSpPr>
        <dsp:cNvPr id="0" name=""/>
        <dsp:cNvSpPr/>
      </dsp:nvSpPr>
      <dsp:spPr>
        <a:xfrm>
          <a:off x="347986" y="620102"/>
          <a:ext cx="413158" cy="4131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58FD7-D073-4EE0-8793-34946CF6DCCC}">
      <dsp:nvSpPr>
        <dsp:cNvPr id="0" name=""/>
        <dsp:cNvSpPr/>
      </dsp:nvSpPr>
      <dsp:spPr>
        <a:xfrm>
          <a:off x="718593" y="1157136"/>
          <a:ext cx="9786664" cy="33052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35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Use Case Diagram</a:t>
          </a:r>
        </a:p>
      </dsp:txBody>
      <dsp:txXfrm>
        <a:off x="718593" y="1157136"/>
        <a:ext cx="9786664" cy="330527"/>
      </dsp:txXfrm>
    </dsp:sp>
    <dsp:sp modelId="{3C3077FD-B95B-4398-BD52-30DF7B5FAD65}">
      <dsp:nvSpPr>
        <dsp:cNvPr id="0" name=""/>
        <dsp:cNvSpPr/>
      </dsp:nvSpPr>
      <dsp:spPr>
        <a:xfrm>
          <a:off x="512014" y="1115820"/>
          <a:ext cx="413158" cy="4131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1D825-EE7E-4C5C-8A6B-BD8718838DAD}">
      <dsp:nvSpPr>
        <dsp:cNvPr id="0" name=""/>
        <dsp:cNvSpPr/>
      </dsp:nvSpPr>
      <dsp:spPr>
        <a:xfrm>
          <a:off x="770965" y="1653217"/>
          <a:ext cx="9734292" cy="33052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35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Sequence Diagram</a:t>
          </a:r>
        </a:p>
      </dsp:txBody>
      <dsp:txXfrm>
        <a:off x="770965" y="1653217"/>
        <a:ext cx="9734292" cy="330527"/>
      </dsp:txXfrm>
    </dsp:sp>
    <dsp:sp modelId="{BECAA67C-9C2E-4629-B82C-E7BEF00B2223}">
      <dsp:nvSpPr>
        <dsp:cNvPr id="0" name=""/>
        <dsp:cNvSpPr/>
      </dsp:nvSpPr>
      <dsp:spPr>
        <a:xfrm>
          <a:off x="564386" y="1611902"/>
          <a:ext cx="413158" cy="4131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16813-D7D6-4F4D-B18A-2EB36D095B3F}">
      <dsp:nvSpPr>
        <dsp:cNvPr id="0" name=""/>
        <dsp:cNvSpPr/>
      </dsp:nvSpPr>
      <dsp:spPr>
        <a:xfrm>
          <a:off x="718593" y="2149299"/>
          <a:ext cx="9786664" cy="33052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35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Component Diagram</a:t>
          </a:r>
        </a:p>
      </dsp:txBody>
      <dsp:txXfrm>
        <a:off x="718593" y="2149299"/>
        <a:ext cx="9786664" cy="330527"/>
      </dsp:txXfrm>
    </dsp:sp>
    <dsp:sp modelId="{BBA90068-845D-4619-A158-B872CE9D5544}">
      <dsp:nvSpPr>
        <dsp:cNvPr id="0" name=""/>
        <dsp:cNvSpPr/>
      </dsp:nvSpPr>
      <dsp:spPr>
        <a:xfrm>
          <a:off x="512014" y="2107983"/>
          <a:ext cx="413158" cy="4131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90303-0FD7-40B6-9D2C-BABCAE771425}">
      <dsp:nvSpPr>
        <dsp:cNvPr id="0" name=""/>
        <dsp:cNvSpPr/>
      </dsp:nvSpPr>
      <dsp:spPr>
        <a:xfrm>
          <a:off x="554566" y="2645017"/>
          <a:ext cx="9950691" cy="33052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35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Deployment Diagram</a:t>
          </a:r>
        </a:p>
      </dsp:txBody>
      <dsp:txXfrm>
        <a:off x="554566" y="2645017"/>
        <a:ext cx="9950691" cy="330527"/>
      </dsp:txXfrm>
    </dsp:sp>
    <dsp:sp modelId="{E68F1A8B-9909-4A7B-9CC0-5B30E294BCA5}">
      <dsp:nvSpPr>
        <dsp:cNvPr id="0" name=""/>
        <dsp:cNvSpPr/>
      </dsp:nvSpPr>
      <dsp:spPr>
        <a:xfrm>
          <a:off x="347986" y="2603701"/>
          <a:ext cx="413158" cy="4131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224F0-DC50-4520-8EB9-29E2FBCF3697}">
      <dsp:nvSpPr>
        <dsp:cNvPr id="0" name=""/>
        <dsp:cNvSpPr/>
      </dsp:nvSpPr>
      <dsp:spPr>
        <a:xfrm>
          <a:off x="255244" y="3141099"/>
          <a:ext cx="10250013" cy="33052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356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Risk Analysis Management &amp; Countermeasures</a:t>
          </a:r>
        </a:p>
      </dsp:txBody>
      <dsp:txXfrm>
        <a:off x="255244" y="3141099"/>
        <a:ext cx="10250013" cy="330527"/>
      </dsp:txXfrm>
    </dsp:sp>
    <dsp:sp modelId="{E9EA33D1-637B-41E6-84EA-46DC3FFCC180}">
      <dsp:nvSpPr>
        <dsp:cNvPr id="0" name=""/>
        <dsp:cNvSpPr/>
      </dsp:nvSpPr>
      <dsp:spPr>
        <a:xfrm>
          <a:off x="48664" y="3099783"/>
          <a:ext cx="413158" cy="4131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07C63-7163-4C14-A36C-305607D72ABA}" type="datetimeFigureOut">
              <a:rPr lang="en-SG" smtClean="0"/>
              <a:t>18/2/2018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CA927-87CE-429E-A0CA-D1AA52AB6B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682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Are we still going to present sequence diagram? Should we replace it with business case? The </a:t>
            </a:r>
            <a:r>
              <a:rPr lang="en-SG" dirty="0" err="1"/>
              <a:t>smartart</a:t>
            </a:r>
            <a:r>
              <a:rPr lang="en-SG" dirty="0"/>
              <a:t> chart is limited to 7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CA927-87CE-429E-A0CA-D1AA52AB6BD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006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B1A6-523C-4681-B0C6-A256350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4400" dirty="0"/>
              <a:t>CSCI 222 Lab Assignment 2 – Team C1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DC0FE-D9C9-48EE-BDDC-C36A472F3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SG" dirty="0" err="1"/>
              <a:t>Deston</a:t>
            </a:r>
            <a:r>
              <a:rPr lang="en-SG" dirty="0"/>
              <a:t> </a:t>
            </a:r>
            <a:r>
              <a:rPr lang="en-SG" dirty="0" err="1"/>
              <a:t>Guay</a:t>
            </a:r>
            <a:r>
              <a:rPr lang="en-SG" dirty="0"/>
              <a:t> (Team Leader), </a:t>
            </a:r>
            <a:r>
              <a:rPr lang="en-SG" dirty="0" err="1"/>
              <a:t>Euguene</a:t>
            </a:r>
            <a:r>
              <a:rPr lang="en-SG" dirty="0"/>
              <a:t> Lee, Joshua Tan, Darwin Tan, Benedict Say, Randy Tung</a:t>
            </a:r>
          </a:p>
        </p:txBody>
      </p:sp>
    </p:spTree>
    <p:extLst>
      <p:ext uri="{BB962C8B-B14F-4D97-AF65-F5344CB8AC3E}">
        <p14:creationId xmlns:p14="http://schemas.microsoft.com/office/powerpoint/2010/main" val="329741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B5CE-74BC-4C69-90D0-8FF4732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Risk Analysis Management &amp; Countermeasures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90EB30-72E2-4084-ADFF-09E2CB699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1506"/>
              </p:ext>
            </p:extLst>
          </p:nvPr>
        </p:nvGraphicFramePr>
        <p:xfrm>
          <a:off x="810001" y="2269067"/>
          <a:ext cx="10286976" cy="44591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90469">
                  <a:extLst>
                    <a:ext uri="{9D8B030D-6E8A-4147-A177-3AD203B41FA5}">
                      <a16:colId xmlns:a16="http://schemas.microsoft.com/office/drawing/2014/main" val="503025013"/>
                    </a:ext>
                  </a:extLst>
                </a:gridCol>
                <a:gridCol w="4520517">
                  <a:extLst>
                    <a:ext uri="{9D8B030D-6E8A-4147-A177-3AD203B41FA5}">
                      <a16:colId xmlns:a16="http://schemas.microsoft.com/office/drawing/2014/main" val="1569945292"/>
                    </a:ext>
                  </a:extLst>
                </a:gridCol>
                <a:gridCol w="3734131">
                  <a:extLst>
                    <a:ext uri="{9D8B030D-6E8A-4147-A177-3AD203B41FA5}">
                      <a16:colId xmlns:a16="http://schemas.microsoft.com/office/drawing/2014/main" val="320434833"/>
                    </a:ext>
                  </a:extLst>
                </a:gridCol>
                <a:gridCol w="1441859">
                  <a:extLst>
                    <a:ext uri="{9D8B030D-6E8A-4147-A177-3AD203B41FA5}">
                      <a16:colId xmlns:a16="http://schemas.microsoft.com/office/drawing/2014/main" val="1318093533"/>
                    </a:ext>
                  </a:extLst>
                </a:gridCol>
              </a:tblGrid>
              <a:tr h="786919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/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Risk Description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/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Proposed Mgmt Plan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/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(Possible) Reduction in Risk Seriousness (%)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/>
                </a:tc>
                <a:extLst>
                  <a:ext uri="{0D108BD9-81ED-4DB2-BD59-A6C34878D82A}">
                    <a16:rowId xmlns:a16="http://schemas.microsoft.com/office/drawing/2014/main" val="2369272982"/>
                  </a:ext>
                </a:extLst>
              </a:tr>
              <a:tr h="335818">
                <a:tc rowSpan="2"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/>
                </a:tc>
                <a:tc rowSpan="2">
                  <a:txBody>
                    <a:bodyPr/>
                    <a:lstStyle/>
                    <a:p>
                      <a:pPr marR="63500" algn="just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All employees demand an increment of salary.</a:t>
                      </a:r>
                      <a:endParaRPr lang="en-SG" sz="1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Plan 1: Propose appropriate increment of salary</a:t>
                      </a:r>
                      <a:endParaRPr lang="en-SG" sz="16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-20%</a:t>
                      </a:r>
                      <a:endParaRPr lang="en-SG" sz="16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027770"/>
                  </a:ext>
                </a:extLst>
              </a:tr>
              <a:tr h="33581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Plan 2: Replace disgruntled workers</a:t>
                      </a:r>
                      <a:endParaRPr lang="en-SG" sz="16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-20%</a:t>
                      </a:r>
                      <a:endParaRPr lang="en-SG" sz="16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66372"/>
                  </a:ext>
                </a:extLst>
              </a:tr>
              <a:tr h="755079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/>
                </a:tc>
                <a:tc>
                  <a:txBody>
                    <a:bodyPr/>
                    <a:lstStyle/>
                    <a:p>
                      <a:pPr marR="63500" algn="just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Potential competitors to institute a price war to cause a drop in revenue.</a:t>
                      </a:r>
                      <a:endParaRPr lang="en-SG" sz="1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Plan 1: Offer discounts and benefits for customers</a:t>
                      </a:r>
                      <a:endParaRPr lang="en-SG" sz="16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-50%</a:t>
                      </a:r>
                      <a:endParaRPr lang="en-SG" sz="16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92013"/>
                  </a:ext>
                </a:extLst>
              </a:tr>
              <a:tr h="786919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/>
                </a:tc>
                <a:tc>
                  <a:txBody>
                    <a:bodyPr/>
                    <a:lstStyle/>
                    <a:p>
                      <a:pPr marR="63500" algn="just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A risk level that the company will be deemed to have violated a law or regulation.</a:t>
                      </a:r>
                      <a:endParaRPr lang="en-SG" sz="1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Plan 1: Ensure that the country’s laws and legislature are adhered to at all times.</a:t>
                      </a:r>
                      <a:endParaRPr lang="en-SG" sz="1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-10%</a:t>
                      </a:r>
                      <a:endParaRPr lang="en-SG" sz="1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137446"/>
                  </a:ext>
                </a:extLst>
              </a:tr>
              <a:tr h="636552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/>
                </a:tc>
                <a:tc>
                  <a:txBody>
                    <a:bodyPr/>
                    <a:lstStyle/>
                    <a:p>
                      <a:pPr marR="63500" algn="just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The potential risk for failures of the company’s core business processes.</a:t>
                      </a:r>
                      <a:endParaRPr lang="en-SG" sz="16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Plan 1: Ensure business continuity plan is in place and rehearsed with employees.</a:t>
                      </a:r>
                      <a:endParaRPr lang="en-SG" sz="1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-50%</a:t>
                      </a:r>
                      <a:endParaRPr lang="en-SG" sz="16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29004"/>
                  </a:ext>
                </a:extLst>
              </a:tr>
              <a:tr h="335818">
                <a:tc rowSpan="2"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/>
                </a:tc>
                <a:tc rowSpan="2">
                  <a:txBody>
                    <a:bodyPr/>
                    <a:lstStyle/>
                    <a:p>
                      <a:pPr marR="63500" algn="just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Risks related to physical and information security.</a:t>
                      </a:r>
                      <a:endParaRPr lang="en-SG" sz="16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Plan 1: Review security processes frequently</a:t>
                      </a:r>
                      <a:endParaRPr lang="en-SG" sz="16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-10%</a:t>
                      </a:r>
                      <a:endParaRPr lang="en-SG" sz="16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04634"/>
                  </a:ext>
                </a:extLst>
              </a:tr>
              <a:tr h="48618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3500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Plan 2: Review inactive accounts and implement a password change policy</a:t>
                      </a:r>
                      <a:endParaRPr lang="en-SG" sz="1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-10%</a:t>
                      </a:r>
                      <a:endParaRPr lang="en-SG" sz="1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90" marR="57290" marT="14853" marB="14853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20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85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B1A6-523C-4681-B0C6-A256350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4400" dirty="0"/>
              <a:t>Question &amp; Answer</a:t>
            </a:r>
          </a:p>
        </p:txBody>
      </p:sp>
    </p:spTree>
    <p:extLst>
      <p:ext uri="{BB962C8B-B14F-4D97-AF65-F5344CB8AC3E}">
        <p14:creationId xmlns:p14="http://schemas.microsoft.com/office/powerpoint/2010/main" val="35597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9682-543F-4FAA-AE36-A07EDC4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AC80B0-B39C-423F-89F6-F6DDEEFC2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844258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699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B5CE-74BC-4C69-90D0-8FF4732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 Diagram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866899B0-DE42-4862-A602-6258BA6D2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49" y="2431874"/>
            <a:ext cx="57531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81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B5CE-74BC-4C69-90D0-8FF4732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CC74-2F3B-4483-AF2A-CF2D9FE5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227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B5CE-74BC-4C69-90D0-8FF4732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 Case Diagram</a:t>
            </a:r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BD5EAED2-EAFF-4174-9AE0-962EC14B6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42" y="2556715"/>
            <a:ext cx="10742916" cy="385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1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B5CE-74BC-4C69-90D0-8FF4732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CC74-2F3B-4483-AF2A-CF2D9FE5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831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B5CE-74BC-4C69-90D0-8FF4732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Component Diagram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C2E11C9-4396-4E33-B9E0-18D30DC5F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33" y="2386717"/>
            <a:ext cx="9849733" cy="423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70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B5CE-74BC-4C69-90D0-8FF4732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Deployment Diagram</a:t>
            </a:r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93071DEF-01E4-45CE-8799-C195FB314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77" y="2633973"/>
            <a:ext cx="10461245" cy="377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9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B5CE-74BC-4C69-90D0-8FF4732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Risk Analysis Management &amp; Countermeasures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F0EB6E-CE08-42CD-9ED6-1E81519CF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43026"/>
              </p:ext>
            </p:extLst>
          </p:nvPr>
        </p:nvGraphicFramePr>
        <p:xfrm>
          <a:off x="810000" y="2460977"/>
          <a:ext cx="10571997" cy="413173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1037">
                  <a:extLst>
                    <a:ext uri="{9D8B030D-6E8A-4147-A177-3AD203B41FA5}">
                      <a16:colId xmlns:a16="http://schemas.microsoft.com/office/drawing/2014/main" val="2585030578"/>
                    </a:ext>
                  </a:extLst>
                </a:gridCol>
                <a:gridCol w="1413523">
                  <a:extLst>
                    <a:ext uri="{9D8B030D-6E8A-4147-A177-3AD203B41FA5}">
                      <a16:colId xmlns:a16="http://schemas.microsoft.com/office/drawing/2014/main" val="3415558850"/>
                    </a:ext>
                  </a:extLst>
                </a:gridCol>
                <a:gridCol w="1556172">
                  <a:extLst>
                    <a:ext uri="{9D8B030D-6E8A-4147-A177-3AD203B41FA5}">
                      <a16:colId xmlns:a16="http://schemas.microsoft.com/office/drawing/2014/main" val="1027329558"/>
                    </a:ext>
                  </a:extLst>
                </a:gridCol>
                <a:gridCol w="1555176">
                  <a:extLst>
                    <a:ext uri="{9D8B030D-6E8A-4147-A177-3AD203B41FA5}">
                      <a16:colId xmlns:a16="http://schemas.microsoft.com/office/drawing/2014/main" val="132844754"/>
                    </a:ext>
                  </a:extLst>
                </a:gridCol>
                <a:gridCol w="1690841">
                  <a:extLst>
                    <a:ext uri="{9D8B030D-6E8A-4147-A177-3AD203B41FA5}">
                      <a16:colId xmlns:a16="http://schemas.microsoft.com/office/drawing/2014/main" val="1954260211"/>
                    </a:ext>
                  </a:extLst>
                </a:gridCol>
                <a:gridCol w="3965248">
                  <a:extLst>
                    <a:ext uri="{9D8B030D-6E8A-4147-A177-3AD203B41FA5}">
                      <a16:colId xmlns:a16="http://schemas.microsoft.com/office/drawing/2014/main" val="498059085"/>
                    </a:ext>
                  </a:extLst>
                </a:gridCol>
              </a:tblGrid>
              <a:tr h="867485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G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Impact Type</a:t>
                      </a:r>
                      <a:endParaRPr lang="en-SG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Risk Seriousness (%)</a:t>
                      </a:r>
                      <a:endParaRPr lang="en-SG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Likelihood of Occurrence (%)</a:t>
                      </a:r>
                      <a:endParaRPr lang="en-SG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WBS </a:t>
                      </a:r>
                      <a:endParaRPr lang="en-SG" sz="1200">
                        <a:effectLst/>
                      </a:endParaRPr>
                    </a:p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(affected work / task)</a:t>
                      </a:r>
                      <a:endParaRPr lang="en-SG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Risk Description</a:t>
                      </a:r>
                      <a:endParaRPr lang="en-SG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/>
                </a:tc>
                <a:extLst>
                  <a:ext uri="{0D108BD9-81ED-4DB2-BD59-A6C34878D82A}">
                    <a16:rowId xmlns:a16="http://schemas.microsoft.com/office/drawing/2014/main" val="4110021923"/>
                  </a:ext>
                </a:extLst>
              </a:tr>
              <a:tr h="599191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SG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marR="63500" algn="just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Budget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30%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5%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All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just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All employees demand an increment of salary.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64696"/>
                  </a:ext>
                </a:extLst>
              </a:tr>
              <a:tr h="599191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SG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marR="63500" algn="just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Competitive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50%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30%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Stock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just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Potential competitors to institute a price war to cause a drop in revenue.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693165"/>
                  </a:ext>
                </a:extLst>
              </a:tr>
              <a:tr h="867485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SG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marR="63500" algn="just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Compliance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10%</a:t>
                      </a:r>
                      <a:endParaRPr lang="en-SG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5%</a:t>
                      </a:r>
                      <a:endParaRPr lang="en-SG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All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just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A risk level that the company will be deemed to have violated a law or regulation.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06866"/>
                  </a:ext>
                </a:extLst>
              </a:tr>
              <a:tr h="599191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SG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marR="63500" algn="just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Operations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50%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10%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All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just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The potential risk for failures of the company’s core business processes.</a:t>
                      </a:r>
                      <a:endParaRPr lang="en-SG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237221"/>
                  </a:ext>
                </a:extLst>
              </a:tr>
              <a:tr h="599191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SG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marR="63500" algn="just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Security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20%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20%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All</a:t>
                      </a:r>
                      <a:endParaRPr lang="en-SG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just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Risks related to physical and information security.</a:t>
                      </a:r>
                      <a:endParaRPr lang="en-SG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17780" marB="1778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56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293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</TotalTime>
  <Words>384</Words>
  <Application>Microsoft Office PowerPoint</Application>
  <PresentationFormat>Widescreen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SimSun</vt:lpstr>
      <vt:lpstr>Calibri</vt:lpstr>
      <vt:lpstr>Century Gothic</vt:lpstr>
      <vt:lpstr>Times New Roman</vt:lpstr>
      <vt:lpstr>Wingdings 2</vt:lpstr>
      <vt:lpstr>Quotable</vt:lpstr>
      <vt:lpstr>CSCI 222 Lab Assignment 2 – Team C1</vt:lpstr>
      <vt:lpstr>Agendas</vt:lpstr>
      <vt:lpstr>Class Diagram</vt:lpstr>
      <vt:lpstr>Data Dictionary</vt:lpstr>
      <vt:lpstr>Use Case Diagram</vt:lpstr>
      <vt:lpstr>Sequence Diagram</vt:lpstr>
      <vt:lpstr>Component Diagram</vt:lpstr>
      <vt:lpstr>Deployment Diagram</vt:lpstr>
      <vt:lpstr>Risk Analysis Management &amp; Countermeasures</vt:lpstr>
      <vt:lpstr>Risk Analysis Management &amp; Countermeasures</vt:lpstr>
      <vt:lpstr>Question &amp;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222 Assignment 2 Presentation </dc:title>
  <dc:creator>Damned Souls</dc:creator>
  <cp:lastModifiedBy>Damned Souls</cp:lastModifiedBy>
  <cp:revision>44</cp:revision>
  <dcterms:created xsi:type="dcterms:W3CDTF">2018-02-17T11:08:37Z</dcterms:created>
  <dcterms:modified xsi:type="dcterms:W3CDTF">2018-02-18T12:35:21Z</dcterms:modified>
</cp:coreProperties>
</file>