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4" r:id="rId7"/>
    <p:sldId id="263" r:id="rId8"/>
    <p:sldId id="265" r:id="rId9"/>
    <p:sldId id="271" r:id="rId10"/>
    <p:sldId id="270" r:id="rId11"/>
    <p:sldId id="269" r:id="rId12"/>
    <p:sldId id="289" r:id="rId13"/>
    <p:sldId id="290" r:id="rId14"/>
    <p:sldId id="262" r:id="rId15"/>
    <p:sldId id="272" r:id="rId16"/>
    <p:sldId id="273" r:id="rId17"/>
    <p:sldId id="261" r:id="rId18"/>
    <p:sldId id="276" r:id="rId19"/>
    <p:sldId id="291" r:id="rId20"/>
    <p:sldId id="25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102" y="-15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6522-9C40-4B36-95C4-2CF1D6B67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C7D-BD5D-41AA-BD8D-3272251CCA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8839-2BE3-4A31-B1A7-5457980CFF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12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15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6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8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slide" Target="slide12.xml"/><Relationship Id="rId7" Type="http://schemas.openxmlformats.org/officeDocument/2006/relationships/tags" Target="../tags/tag8.xml"/><Relationship Id="rId6" Type="http://schemas.openxmlformats.org/officeDocument/2006/relationships/slide" Target="slide3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9" Type="http://schemas.openxmlformats.org/officeDocument/2006/relationships/themeOverride" Target="../theme/themeOverride2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slide" Target="slide5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slide" Target="slide15.xml"/><Relationship Id="rId10" Type="http://schemas.openxmlformats.org/officeDocument/2006/relationships/tags" Target="../tags/tag10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hemeOverride" Target="../theme/themeOverride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hemeOverride" Target="../theme/themeOverride5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6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2" Type="http://schemas.openxmlformats.org/officeDocument/2006/relationships/notesSlide" Target="../notesSlides/notesSlide6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2"/>
            </p:custDataLst>
          </p:nvPr>
        </p:nvSpPr>
        <p:spPr>
          <a:xfrm>
            <a:off x="1007978" y="2206546"/>
            <a:ext cx="475274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Mission debriefing</a:t>
            </a:r>
            <a:endParaRPr lang="en-US" altLang="zh-CN" sz="3600" spc="300" dirty="0" smtClean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1007978" y="2982815"/>
            <a:ext cx="632754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600" dirty="0">
                <a:cs typeface="+mn-ea"/>
                <a:sym typeface="+mn-lt"/>
              </a:rPr>
              <a:t>My  ChatRoom</a:t>
            </a:r>
            <a:endParaRPr lang="en-US" altLang="zh-CN" sz="5400" spc="6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978" y="4670232"/>
            <a:ext cx="3439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Designed by Future 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PA_文本框 1"/>
          <p:cNvSpPr txBox="1"/>
          <p:nvPr>
            <p:custDataLst>
              <p:tags r:id="rId4"/>
            </p:custDataLst>
          </p:nvPr>
        </p:nvSpPr>
        <p:spPr>
          <a:xfrm>
            <a:off x="1007978" y="1245611"/>
            <a:ext cx="2396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 smtClean="0">
                <a:cs typeface="+mn-ea"/>
                <a:sym typeface="+mn-lt"/>
              </a:rPr>
              <a:t>2024</a:t>
            </a:r>
            <a:endParaRPr lang="zh-CN" altLang="en-US" sz="4800" spc="6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2830" y="50076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汇报人</a:t>
            </a:r>
            <a:r>
              <a:rPr lang="en-US" altLang="zh-CN"/>
              <a:t>: </a:t>
            </a:r>
            <a:r>
              <a:rPr lang="zh-CN" altLang="en-US"/>
              <a:t>吕浩楠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单个操作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180" y="911860"/>
            <a:ext cx="9130665" cy="5583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数据存储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812800"/>
            <a:ext cx="6867525" cy="5549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2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3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" name="PA_MH_Others_3"/>
          <p:cNvSpPr txBox="1"/>
          <p:nvPr>
            <p:custDataLst>
              <p:tags r:id="rId4"/>
            </p:custDataLst>
          </p:nvPr>
        </p:nvSpPr>
        <p:spPr>
          <a:xfrm>
            <a:off x="9745493" y="1118804"/>
            <a:ext cx="744546" cy="350609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4000" spc="200">
                <a:solidFill>
                  <a:schemeClr val="accent2"/>
                </a:solidFill>
                <a:cs typeface="+mn-ea"/>
                <a:sym typeface="+mn-lt"/>
              </a:rPr>
              <a:t>C</a:t>
            </a:r>
            <a:r>
              <a:rPr lang="en-US" altLang="zh-CN" sz="2800" spc="200">
                <a:solidFill>
                  <a:schemeClr val="accent2"/>
                </a:solidFill>
                <a:cs typeface="+mn-ea"/>
                <a:sym typeface="+mn-lt"/>
              </a:rPr>
              <a:t>hapter</a:t>
            </a:r>
            <a:endParaRPr lang="zh-CN" altLang="en-US" sz="2800" spc="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5"/>
            </p:custDataLst>
          </p:nvPr>
        </p:nvSpPr>
        <p:spPr>
          <a:xfrm>
            <a:off x="10274284" y="682338"/>
            <a:ext cx="1015663" cy="1653988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cs typeface="+mn-ea"/>
                <a:sym typeface="+mn-lt"/>
              </a:rPr>
              <a:t>章节</a:t>
            </a:r>
            <a:endParaRPr lang="zh-CN" altLang="en-US" sz="5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MH_Number"/>
          <p:cNvSpPr/>
          <p:nvPr>
            <p:custDataLst>
              <p:tags r:id="rId6"/>
            </p:custDataLst>
          </p:nvPr>
        </p:nvSpPr>
        <p:spPr>
          <a:xfrm>
            <a:off x="8945587" y="2336327"/>
            <a:ext cx="882105" cy="88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4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PA_MH_Title"/>
          <p:cNvSpPr txBox="1"/>
          <p:nvPr>
            <p:custDataLst>
              <p:tags r:id="rId7"/>
            </p:custDataLst>
          </p:nvPr>
        </p:nvSpPr>
        <p:spPr>
          <a:xfrm>
            <a:off x="4443730" y="2757406"/>
            <a:ext cx="4415218" cy="7579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成果展示</a:t>
            </a:r>
            <a:endParaRPr lang="zh-CN" altLang="en-US" sz="3200" spc="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4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 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955" y="934720"/>
            <a:ext cx="9186545" cy="285051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" y="2252980"/>
            <a:ext cx="5208905" cy="4486275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75" y="5458460"/>
            <a:ext cx="7811770" cy="128079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成果展示</a:t>
            </a:r>
            <a:endParaRPr lang="zh-CN" altLang="en-US" sz="2800" spc="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cs typeface="+mn-ea"/>
                <a:sym typeface="+mn-lt"/>
              </a:rPr>
              <a:t>git</a:t>
            </a:r>
            <a:endParaRPr lang="en-US" altLang="zh-CN" sz="2800" spc="600" dirty="0">
              <a:cs typeface="+mn-ea"/>
              <a:sym typeface="+mn-lt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193800"/>
            <a:ext cx="7541260" cy="4973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2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3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" name="PA_MH_Others_3"/>
          <p:cNvSpPr txBox="1"/>
          <p:nvPr>
            <p:custDataLst>
              <p:tags r:id="rId4"/>
            </p:custDataLst>
          </p:nvPr>
        </p:nvSpPr>
        <p:spPr>
          <a:xfrm>
            <a:off x="9745493" y="1118804"/>
            <a:ext cx="744546" cy="350609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4000" spc="200">
                <a:solidFill>
                  <a:schemeClr val="accent2"/>
                </a:solidFill>
                <a:cs typeface="+mn-ea"/>
                <a:sym typeface="+mn-lt"/>
              </a:rPr>
              <a:t>C</a:t>
            </a:r>
            <a:r>
              <a:rPr lang="en-US" altLang="zh-CN" sz="2800" spc="200">
                <a:solidFill>
                  <a:schemeClr val="accent2"/>
                </a:solidFill>
                <a:cs typeface="+mn-ea"/>
                <a:sym typeface="+mn-lt"/>
              </a:rPr>
              <a:t>hapter</a:t>
            </a:r>
            <a:endParaRPr lang="zh-CN" altLang="en-US" sz="2800" spc="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5"/>
            </p:custDataLst>
          </p:nvPr>
        </p:nvSpPr>
        <p:spPr>
          <a:xfrm>
            <a:off x="10274284" y="682338"/>
            <a:ext cx="1015663" cy="1653988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cs typeface="+mn-ea"/>
                <a:sym typeface="+mn-lt"/>
              </a:rPr>
              <a:t>章节</a:t>
            </a:r>
            <a:endParaRPr lang="zh-CN" altLang="en-US" sz="5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MH_Number"/>
          <p:cNvSpPr/>
          <p:nvPr>
            <p:custDataLst>
              <p:tags r:id="rId6"/>
            </p:custDataLst>
          </p:nvPr>
        </p:nvSpPr>
        <p:spPr>
          <a:xfrm>
            <a:off x="8945587" y="2336327"/>
            <a:ext cx="882105" cy="88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zh-CN" altLang="en-US" sz="4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PA_MH_Title"/>
          <p:cNvSpPr txBox="1"/>
          <p:nvPr>
            <p:custDataLst>
              <p:tags r:id="rId7"/>
            </p:custDataLst>
          </p:nvPr>
        </p:nvSpPr>
        <p:spPr>
          <a:xfrm>
            <a:off x="4443730" y="2757406"/>
            <a:ext cx="4415218" cy="7579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项目心得</a:t>
            </a:r>
            <a:endParaRPr lang="zh-CN" altLang="en-US" sz="3200" spc="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4" grpId="0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 smtClean="0">
                <a:cs typeface="+mn-ea"/>
                <a:sym typeface="+mn-lt"/>
              </a:rPr>
              <a:t>合作与目标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702435"/>
            <a:ext cx="4602480" cy="414020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80" y="2625725"/>
            <a:ext cx="5909310" cy="404495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820" y="1702435"/>
            <a:ext cx="6776085" cy="2046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问答环节</a:t>
            </a:r>
            <a:endParaRPr lang="zh-CN" altLang="en-US" sz="2800" spc="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2"/>
            </p:custDataLst>
          </p:nvPr>
        </p:nvSpPr>
        <p:spPr>
          <a:xfrm>
            <a:off x="1007978" y="2206546"/>
            <a:ext cx="475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THANK YOU</a:t>
            </a:r>
            <a:endParaRPr lang="zh-CN" altLang="en-US" sz="3600" spc="3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1007978" y="2982815"/>
            <a:ext cx="632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600" dirty="0" smtClean="0">
                <a:cs typeface="+mn-ea"/>
                <a:sym typeface="+mn-lt"/>
              </a:rPr>
              <a:t>非常感谢您的聆听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978" y="4670232"/>
            <a:ext cx="343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Designed by 1ppt.com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7978" y="4201741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ADD YOUR TITLE HERE.ADD YOUR TITLE HERE.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PA_文本框 1"/>
          <p:cNvSpPr txBox="1"/>
          <p:nvPr>
            <p:custDataLst>
              <p:tags r:id="rId4"/>
            </p:custDataLst>
          </p:nvPr>
        </p:nvSpPr>
        <p:spPr>
          <a:xfrm>
            <a:off x="1015598" y="1245611"/>
            <a:ext cx="2396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 smtClean="0">
                <a:cs typeface="+mn-ea"/>
                <a:sym typeface="+mn-lt"/>
              </a:rPr>
              <a:t>2024</a:t>
            </a:r>
            <a:endParaRPr lang="zh-CN" altLang="en-US" sz="4800" spc="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1"/>
          <p:cNvSpPr/>
          <p:nvPr>
            <p:custDataLst>
              <p:tags r:id="rId2"/>
            </p:custDataLst>
          </p:nvPr>
        </p:nvSpPr>
        <p:spPr>
          <a:xfrm>
            <a:off x="1549005" y="1876932"/>
            <a:ext cx="1283172" cy="128317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23" name="MH_Others_11"/>
          <p:cNvSpPr/>
          <p:nvPr>
            <p:custDataLst>
              <p:tags r:id="rId3"/>
            </p:custDataLst>
          </p:nvPr>
        </p:nvSpPr>
        <p:spPr>
          <a:xfrm>
            <a:off x="643953" y="985066"/>
            <a:ext cx="886004" cy="88600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24" name="PA_MH_Others_12"/>
          <p:cNvSpPr txBox="1"/>
          <p:nvPr>
            <p:custDataLst>
              <p:tags r:id="rId4"/>
            </p:custDataLst>
          </p:nvPr>
        </p:nvSpPr>
        <p:spPr>
          <a:xfrm>
            <a:off x="590140" y="1199610"/>
            <a:ext cx="1051574" cy="495189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6000" spc="100" dirty="0">
                <a:solidFill>
                  <a:schemeClr val="accent2"/>
                </a:solidFill>
                <a:cs typeface="+mn-ea"/>
                <a:sym typeface="+mn-lt"/>
              </a:rPr>
              <a:t>C</a:t>
            </a:r>
            <a:r>
              <a:rPr lang="en-US" altLang="zh-CN" sz="3200" spc="100" dirty="0">
                <a:solidFill>
                  <a:schemeClr val="accent2"/>
                </a:solidFill>
                <a:cs typeface="+mn-ea"/>
                <a:sym typeface="+mn-lt"/>
              </a:rPr>
              <a:t>ONTENTS</a:t>
            </a:r>
            <a:endParaRPr lang="zh-CN" altLang="en-US" sz="3200" spc="1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5" name="PA_MH_Others_13"/>
          <p:cNvSpPr txBox="1"/>
          <p:nvPr>
            <p:custDataLst>
              <p:tags r:id="rId5"/>
            </p:custDataLst>
          </p:nvPr>
        </p:nvSpPr>
        <p:spPr>
          <a:xfrm>
            <a:off x="1336989" y="706492"/>
            <a:ext cx="1434492" cy="2336043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6600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  <a:endParaRPr lang="zh-CN" altLang="en-US" sz="6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670513" y="1632731"/>
            <a:ext cx="4765558" cy="5011909"/>
            <a:chOff x="2549642" y="1171687"/>
            <a:chExt cx="4119958" cy="4332935"/>
          </a:xfrm>
        </p:grpSpPr>
        <p:sp>
          <p:nvSpPr>
            <p:cNvPr id="27" name="MH_Entry_1">
              <a:hlinkClick r:id="rId6" action="ppaction://hlinksldjump"/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030975" y="2921499"/>
              <a:ext cx="638625" cy="2583123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rmAutofit/>
            </a:bodyPr>
            <a:lstStyle/>
            <a:p>
              <a:r>
                <a:rPr lang="zh-CN" altLang="en-US" sz="3200" spc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项目心得</a:t>
              </a:r>
              <a:endParaRPr lang="zh-CN" altLang="en-US" sz="3200" spc="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MH_Entry_3">
              <a:hlinkClick r:id="rId8" action="ppaction://hlinksldjump"/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3718175" y="2921499"/>
              <a:ext cx="638625" cy="2499207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rmAutofit/>
            </a:bodyPr>
            <a:lstStyle/>
            <a:p>
              <a:r>
                <a:rPr lang="zh-CN" altLang="en-US" sz="3200" spc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项目详情</a:t>
              </a:r>
              <a:endParaRPr lang="zh-CN" altLang="en-US" sz="3200" spc="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549642" y="1171687"/>
              <a:ext cx="4119958" cy="3483410"/>
              <a:chOff x="2549642" y="1171687"/>
              <a:chExt cx="4119958" cy="3483410"/>
            </a:xfrm>
          </p:grpSpPr>
          <p:sp>
            <p:nvSpPr>
              <p:cNvPr id="30" name="MH_Number_1">
                <a:hlinkClick r:id="rId6" action="ppaction://hlinksldjump"/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014644" y="2026502"/>
                <a:ext cx="654956" cy="6549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04</a:t>
                </a:r>
                <a:endParaRPr lang="zh-CN" alt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MH_Number_2">
                <a:hlinkClick r:id="rId11" action="ppaction://hlinksldjump"/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4834466" y="1171687"/>
                <a:ext cx="675936" cy="67593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03</a:t>
                </a:r>
                <a:endParaRPr lang="zh-CN" alt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MH_Entry_2">
                <a:hlinkClick r:id="rId11" action="ppaction://hlinksldjump"/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4874575" y="2058184"/>
                <a:ext cx="638625" cy="2284988"/>
              </a:xfrm>
              <a:prstGeom prst="rect">
                <a:avLst/>
              </a:prstGeom>
              <a:noFill/>
            </p:spPr>
            <p:txBody>
              <a:bodyPr vert="eaVert" wrap="square" lIns="0" tIns="0" rIns="0" bIns="0" rtlCol="0" anchor="ctr" anchorCtr="0">
                <a:normAutofit/>
              </a:bodyPr>
              <a:lstStyle/>
              <a:p>
                <a:r>
                  <a:rPr lang="zh-CN" altLang="en-US" sz="3200" spc="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成果展示</a:t>
                </a:r>
                <a:endParaRPr lang="zh-CN" altLang="en-US" sz="3200" spc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MH_Number_3">
                <a:hlinkClick r:id="rId8" action="ppaction://hlinksldjump"/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3687761" y="2026503"/>
                <a:ext cx="642464" cy="64246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02</a:t>
                </a:r>
                <a:endParaRPr lang="zh-CN" alt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MH_Number_4">
                <a:hlinkClick r:id="rId15" action="ppaction://hlinksldjump"/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2549642" y="1186629"/>
                <a:ext cx="633878" cy="6338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01</a:t>
                </a:r>
                <a:endParaRPr lang="zh-CN" alt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MH_Entry_4">
                <a:hlinkClick r:id="rId15" action="ppaction://hlinksldjump"/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2561775" y="2024788"/>
                <a:ext cx="638625" cy="2630309"/>
              </a:xfrm>
              <a:prstGeom prst="rect">
                <a:avLst/>
              </a:prstGeom>
              <a:noFill/>
            </p:spPr>
            <p:txBody>
              <a:bodyPr vert="eaVert" wrap="square" lIns="0" tIns="0" rIns="0" bIns="0" rtlCol="0" anchor="ctr" anchorCtr="0">
                <a:normAutofit/>
              </a:bodyPr>
              <a:lstStyle/>
              <a:p>
                <a:r>
                  <a:rPr lang="zh-CN" altLang="en-US" sz="3200" spc="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  项目结构</a:t>
                </a:r>
                <a:endParaRPr lang="zh-CN" altLang="en-US" sz="3200" spc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755" y="1024255"/>
            <a:ext cx="6151880" cy="4366895"/>
          </a:xfrm>
          <a:prstGeom prst="rect">
            <a:avLst/>
          </a:prstGeom>
        </p:spPr>
      </p:pic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" name="PA_MH_Others_3"/>
          <p:cNvSpPr txBox="1"/>
          <p:nvPr>
            <p:custDataLst>
              <p:tags r:id="rId5"/>
            </p:custDataLst>
          </p:nvPr>
        </p:nvSpPr>
        <p:spPr>
          <a:xfrm>
            <a:off x="9745493" y="1118804"/>
            <a:ext cx="744546" cy="350609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4000" spc="200">
                <a:solidFill>
                  <a:schemeClr val="accent2"/>
                </a:solidFill>
                <a:cs typeface="+mn-ea"/>
                <a:sym typeface="+mn-lt"/>
              </a:rPr>
              <a:t>C</a:t>
            </a:r>
            <a:r>
              <a:rPr lang="en-US" altLang="zh-CN" sz="2800" spc="200">
                <a:solidFill>
                  <a:schemeClr val="accent2"/>
                </a:solidFill>
                <a:cs typeface="+mn-ea"/>
                <a:sym typeface="+mn-lt"/>
              </a:rPr>
              <a:t>hapter</a:t>
            </a:r>
            <a:endParaRPr lang="zh-CN" altLang="en-US" sz="2800" spc="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6"/>
            </p:custDataLst>
          </p:nvPr>
        </p:nvSpPr>
        <p:spPr>
          <a:xfrm>
            <a:off x="10274284" y="682338"/>
            <a:ext cx="1015663" cy="1653988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cs typeface="+mn-ea"/>
                <a:sym typeface="+mn-lt"/>
              </a:rPr>
              <a:t>章节</a:t>
            </a:r>
            <a:endParaRPr lang="zh-CN" altLang="en-US" sz="5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MH_Number"/>
          <p:cNvSpPr/>
          <p:nvPr>
            <p:custDataLst>
              <p:tags r:id="rId7"/>
            </p:custDataLst>
          </p:nvPr>
        </p:nvSpPr>
        <p:spPr>
          <a:xfrm>
            <a:off x="10407357" y="2487457"/>
            <a:ext cx="882105" cy="88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4800" dirty="0" smtClean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PA_MH_Title"/>
          <p:cNvSpPr txBox="1"/>
          <p:nvPr>
            <p:custDataLst>
              <p:tags r:id="rId8"/>
            </p:custDataLst>
          </p:nvPr>
        </p:nvSpPr>
        <p:spPr>
          <a:xfrm>
            <a:off x="638175" y="266301"/>
            <a:ext cx="4415218" cy="7579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6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项目构建</a:t>
            </a:r>
            <a:endParaRPr lang="zh-CN" altLang="en-US" sz="3200" spc="600" dirty="0" smtClean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8940" y="5570855"/>
            <a:ext cx="487362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https://github.com/SIMple-lives/Chatroom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4" grpId="0"/>
      <p:bldP spid="8" grpId="0" bldLvl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项目结构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grpSp>
        <p:nvGrpSpPr>
          <p:cNvPr id="6" name="039c1793-37a6-4ca3-a0e3-231fc98afc33"/>
          <p:cNvGrpSpPr>
            <a:grpSpLocks noChangeAspect="1"/>
          </p:cNvGrpSpPr>
          <p:nvPr/>
        </p:nvGrpSpPr>
        <p:grpSpPr>
          <a:xfrm>
            <a:off x="3084195" y="1997710"/>
            <a:ext cx="8717280" cy="3331210"/>
            <a:chOff x="803358" y="1604668"/>
            <a:chExt cx="10605929" cy="4052595"/>
          </a:xfrm>
        </p:grpSpPr>
        <p:sp>
          <p:nvSpPr>
            <p:cNvPr id="7" name="ïšḻïďê-Freeform: Shape 3"/>
            <p:cNvSpPr/>
            <p:nvPr/>
          </p:nvSpPr>
          <p:spPr bwMode="auto">
            <a:xfrm>
              <a:off x="4993835" y="2346672"/>
              <a:ext cx="2204331" cy="2383904"/>
            </a:xfrm>
            <a:custGeom>
              <a:avLst/>
              <a:gdLst>
                <a:gd name="T0" fmla="*/ 178 w 1694"/>
                <a:gd name="T1" fmla="*/ 1505 h 1832"/>
                <a:gd name="T2" fmla="*/ 142 w 1694"/>
                <a:gd name="T3" fmla="*/ 1480 h 1832"/>
                <a:gd name="T4" fmla="*/ 109 w 1694"/>
                <a:gd name="T5" fmla="*/ 1449 h 1832"/>
                <a:gd name="T6" fmla="*/ 79 w 1694"/>
                <a:gd name="T7" fmla="*/ 1412 h 1832"/>
                <a:gd name="T8" fmla="*/ 52 w 1694"/>
                <a:gd name="T9" fmla="*/ 1372 h 1832"/>
                <a:gd name="T10" fmla="*/ 30 w 1694"/>
                <a:gd name="T11" fmla="*/ 1328 h 1832"/>
                <a:gd name="T12" fmla="*/ 13 w 1694"/>
                <a:gd name="T13" fmla="*/ 1282 h 1832"/>
                <a:gd name="T14" fmla="*/ 3 w 1694"/>
                <a:gd name="T15" fmla="*/ 1238 h 1832"/>
                <a:gd name="T16" fmla="*/ 0 w 1694"/>
                <a:gd name="T17" fmla="*/ 1194 h 1832"/>
                <a:gd name="T18" fmla="*/ 2 w 1694"/>
                <a:gd name="T19" fmla="*/ 632 h 1832"/>
                <a:gd name="T20" fmla="*/ 6 w 1694"/>
                <a:gd name="T21" fmla="*/ 588 h 1832"/>
                <a:gd name="T22" fmla="*/ 17 w 1694"/>
                <a:gd name="T23" fmla="*/ 544 h 1832"/>
                <a:gd name="T24" fmla="*/ 33 w 1694"/>
                <a:gd name="T25" fmla="*/ 498 h 1832"/>
                <a:gd name="T26" fmla="*/ 56 w 1694"/>
                <a:gd name="T27" fmla="*/ 455 h 1832"/>
                <a:gd name="T28" fmla="*/ 82 w 1694"/>
                <a:gd name="T29" fmla="*/ 414 h 1832"/>
                <a:gd name="T30" fmla="*/ 113 w 1694"/>
                <a:gd name="T31" fmla="*/ 378 h 1832"/>
                <a:gd name="T32" fmla="*/ 147 w 1694"/>
                <a:gd name="T33" fmla="*/ 347 h 1832"/>
                <a:gd name="T34" fmla="*/ 183 w 1694"/>
                <a:gd name="T35" fmla="*/ 322 h 1832"/>
                <a:gd name="T36" fmla="*/ 671 w 1694"/>
                <a:gd name="T37" fmla="*/ 43 h 1832"/>
                <a:gd name="T38" fmla="*/ 711 w 1694"/>
                <a:gd name="T39" fmla="*/ 24 h 1832"/>
                <a:gd name="T40" fmla="*/ 755 w 1694"/>
                <a:gd name="T41" fmla="*/ 10 h 1832"/>
                <a:gd name="T42" fmla="*/ 802 w 1694"/>
                <a:gd name="T43" fmla="*/ 3 h 1832"/>
                <a:gd name="T44" fmla="*/ 851 w 1694"/>
                <a:gd name="T45" fmla="*/ 0 h 1832"/>
                <a:gd name="T46" fmla="*/ 899 w 1694"/>
                <a:gd name="T47" fmla="*/ 3 h 1832"/>
                <a:gd name="T48" fmla="*/ 946 w 1694"/>
                <a:gd name="T49" fmla="*/ 11 h 1832"/>
                <a:gd name="T50" fmla="*/ 991 w 1694"/>
                <a:gd name="T51" fmla="*/ 25 h 1832"/>
                <a:gd name="T52" fmla="*/ 1030 w 1694"/>
                <a:gd name="T53" fmla="*/ 44 h 1832"/>
                <a:gd name="T54" fmla="*/ 1516 w 1694"/>
                <a:gd name="T55" fmla="*/ 327 h 1832"/>
                <a:gd name="T56" fmla="*/ 1552 w 1694"/>
                <a:gd name="T57" fmla="*/ 352 h 1832"/>
                <a:gd name="T58" fmla="*/ 1585 w 1694"/>
                <a:gd name="T59" fmla="*/ 384 h 1832"/>
                <a:gd name="T60" fmla="*/ 1616 w 1694"/>
                <a:gd name="T61" fmla="*/ 420 h 1832"/>
                <a:gd name="T62" fmla="*/ 1642 w 1694"/>
                <a:gd name="T63" fmla="*/ 462 h 1832"/>
                <a:gd name="T64" fmla="*/ 1664 w 1694"/>
                <a:gd name="T65" fmla="*/ 505 h 1832"/>
                <a:gd name="T66" fmla="*/ 1681 w 1694"/>
                <a:gd name="T67" fmla="*/ 550 h 1832"/>
                <a:gd name="T68" fmla="*/ 1691 w 1694"/>
                <a:gd name="T69" fmla="*/ 594 h 1832"/>
                <a:gd name="T70" fmla="*/ 1694 w 1694"/>
                <a:gd name="T71" fmla="*/ 639 h 1832"/>
                <a:gd name="T72" fmla="*/ 1692 w 1694"/>
                <a:gd name="T73" fmla="*/ 1200 h 1832"/>
                <a:gd name="T74" fmla="*/ 1688 w 1694"/>
                <a:gd name="T75" fmla="*/ 1244 h 1832"/>
                <a:gd name="T76" fmla="*/ 1677 w 1694"/>
                <a:gd name="T77" fmla="*/ 1290 h 1832"/>
                <a:gd name="T78" fmla="*/ 1661 w 1694"/>
                <a:gd name="T79" fmla="*/ 1334 h 1832"/>
                <a:gd name="T80" fmla="*/ 1639 w 1694"/>
                <a:gd name="T81" fmla="*/ 1378 h 1832"/>
                <a:gd name="T82" fmla="*/ 1612 w 1694"/>
                <a:gd name="T83" fmla="*/ 1418 h 1832"/>
                <a:gd name="T84" fmla="*/ 1581 w 1694"/>
                <a:gd name="T85" fmla="*/ 1455 h 1832"/>
                <a:gd name="T86" fmla="*/ 1548 w 1694"/>
                <a:gd name="T87" fmla="*/ 1487 h 1832"/>
                <a:gd name="T88" fmla="*/ 1511 w 1694"/>
                <a:gd name="T89" fmla="*/ 1512 h 1832"/>
                <a:gd name="T90" fmla="*/ 1023 w 1694"/>
                <a:gd name="T91" fmla="*/ 1791 h 1832"/>
                <a:gd name="T92" fmla="*/ 983 w 1694"/>
                <a:gd name="T93" fmla="*/ 1809 h 1832"/>
                <a:gd name="T94" fmla="*/ 939 w 1694"/>
                <a:gd name="T95" fmla="*/ 1822 h 1832"/>
                <a:gd name="T96" fmla="*/ 892 w 1694"/>
                <a:gd name="T97" fmla="*/ 1830 h 1832"/>
                <a:gd name="T98" fmla="*/ 843 w 1694"/>
                <a:gd name="T99" fmla="*/ 1832 h 1832"/>
                <a:gd name="T100" fmla="*/ 795 w 1694"/>
                <a:gd name="T101" fmla="*/ 1829 h 1832"/>
                <a:gd name="T102" fmla="*/ 748 w 1694"/>
                <a:gd name="T103" fmla="*/ 1821 h 1832"/>
                <a:gd name="T104" fmla="*/ 703 w 1694"/>
                <a:gd name="T105" fmla="*/ 1807 h 1832"/>
                <a:gd name="T106" fmla="*/ 664 w 1694"/>
                <a:gd name="T107" fmla="*/ 1789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4" h="1832">
                  <a:moveTo>
                    <a:pt x="178" y="1505"/>
                  </a:moveTo>
                  <a:lnTo>
                    <a:pt x="178" y="1505"/>
                  </a:lnTo>
                  <a:lnTo>
                    <a:pt x="160" y="1494"/>
                  </a:lnTo>
                  <a:lnTo>
                    <a:pt x="142" y="1480"/>
                  </a:lnTo>
                  <a:lnTo>
                    <a:pt x="126" y="1466"/>
                  </a:lnTo>
                  <a:lnTo>
                    <a:pt x="109" y="1449"/>
                  </a:lnTo>
                  <a:lnTo>
                    <a:pt x="93" y="1431"/>
                  </a:lnTo>
                  <a:lnTo>
                    <a:pt x="79" y="1412"/>
                  </a:lnTo>
                  <a:lnTo>
                    <a:pt x="64" y="1392"/>
                  </a:lnTo>
                  <a:lnTo>
                    <a:pt x="52" y="1372"/>
                  </a:lnTo>
                  <a:lnTo>
                    <a:pt x="40" y="1350"/>
                  </a:lnTo>
                  <a:lnTo>
                    <a:pt x="30" y="1328"/>
                  </a:lnTo>
                  <a:lnTo>
                    <a:pt x="21" y="1305"/>
                  </a:lnTo>
                  <a:lnTo>
                    <a:pt x="13" y="1282"/>
                  </a:lnTo>
                  <a:lnTo>
                    <a:pt x="7" y="1261"/>
                  </a:lnTo>
                  <a:lnTo>
                    <a:pt x="3" y="1238"/>
                  </a:lnTo>
                  <a:lnTo>
                    <a:pt x="1" y="1216"/>
                  </a:lnTo>
                  <a:lnTo>
                    <a:pt x="0" y="1194"/>
                  </a:lnTo>
                  <a:lnTo>
                    <a:pt x="2" y="632"/>
                  </a:lnTo>
                  <a:lnTo>
                    <a:pt x="2" y="632"/>
                  </a:lnTo>
                  <a:lnTo>
                    <a:pt x="3" y="610"/>
                  </a:lnTo>
                  <a:lnTo>
                    <a:pt x="6" y="588"/>
                  </a:lnTo>
                  <a:lnTo>
                    <a:pt x="10" y="565"/>
                  </a:lnTo>
                  <a:lnTo>
                    <a:pt x="17" y="544"/>
                  </a:lnTo>
                  <a:lnTo>
                    <a:pt x="24" y="521"/>
                  </a:lnTo>
                  <a:lnTo>
                    <a:pt x="33" y="498"/>
                  </a:lnTo>
                  <a:lnTo>
                    <a:pt x="44" y="476"/>
                  </a:lnTo>
                  <a:lnTo>
                    <a:pt x="56" y="455"/>
                  </a:lnTo>
                  <a:lnTo>
                    <a:pt x="68" y="435"/>
                  </a:lnTo>
                  <a:lnTo>
                    <a:pt x="82" y="414"/>
                  </a:lnTo>
                  <a:lnTo>
                    <a:pt x="98" y="395"/>
                  </a:lnTo>
                  <a:lnTo>
                    <a:pt x="113" y="378"/>
                  </a:lnTo>
                  <a:lnTo>
                    <a:pt x="130" y="361"/>
                  </a:lnTo>
                  <a:lnTo>
                    <a:pt x="147" y="347"/>
                  </a:lnTo>
                  <a:lnTo>
                    <a:pt x="165" y="333"/>
                  </a:lnTo>
                  <a:lnTo>
                    <a:pt x="183" y="322"/>
                  </a:lnTo>
                  <a:lnTo>
                    <a:pt x="671" y="43"/>
                  </a:lnTo>
                  <a:lnTo>
                    <a:pt x="671" y="43"/>
                  </a:lnTo>
                  <a:lnTo>
                    <a:pt x="690" y="32"/>
                  </a:lnTo>
                  <a:lnTo>
                    <a:pt x="711" y="24"/>
                  </a:lnTo>
                  <a:lnTo>
                    <a:pt x="732" y="17"/>
                  </a:lnTo>
                  <a:lnTo>
                    <a:pt x="755" y="10"/>
                  </a:lnTo>
                  <a:lnTo>
                    <a:pt x="778" y="6"/>
                  </a:lnTo>
                  <a:lnTo>
                    <a:pt x="802" y="3"/>
                  </a:lnTo>
                  <a:lnTo>
                    <a:pt x="827" y="1"/>
                  </a:lnTo>
                  <a:lnTo>
                    <a:pt x="851" y="0"/>
                  </a:lnTo>
                  <a:lnTo>
                    <a:pt x="876" y="1"/>
                  </a:lnTo>
                  <a:lnTo>
                    <a:pt x="899" y="3"/>
                  </a:lnTo>
                  <a:lnTo>
                    <a:pt x="923" y="6"/>
                  </a:lnTo>
                  <a:lnTo>
                    <a:pt x="946" y="11"/>
                  </a:lnTo>
                  <a:lnTo>
                    <a:pt x="969" y="18"/>
                  </a:lnTo>
                  <a:lnTo>
                    <a:pt x="991" y="25"/>
                  </a:lnTo>
                  <a:lnTo>
                    <a:pt x="1011" y="33"/>
                  </a:lnTo>
                  <a:lnTo>
                    <a:pt x="1030" y="44"/>
                  </a:lnTo>
                  <a:lnTo>
                    <a:pt x="1516" y="327"/>
                  </a:lnTo>
                  <a:lnTo>
                    <a:pt x="1516" y="327"/>
                  </a:lnTo>
                  <a:lnTo>
                    <a:pt x="1534" y="338"/>
                  </a:lnTo>
                  <a:lnTo>
                    <a:pt x="1552" y="352"/>
                  </a:lnTo>
                  <a:lnTo>
                    <a:pt x="1568" y="367"/>
                  </a:lnTo>
                  <a:lnTo>
                    <a:pt x="1585" y="384"/>
                  </a:lnTo>
                  <a:lnTo>
                    <a:pt x="1601" y="401"/>
                  </a:lnTo>
                  <a:lnTo>
                    <a:pt x="1616" y="420"/>
                  </a:lnTo>
                  <a:lnTo>
                    <a:pt x="1630" y="441"/>
                  </a:lnTo>
                  <a:lnTo>
                    <a:pt x="1642" y="462"/>
                  </a:lnTo>
                  <a:lnTo>
                    <a:pt x="1654" y="482"/>
                  </a:lnTo>
                  <a:lnTo>
                    <a:pt x="1664" y="505"/>
                  </a:lnTo>
                  <a:lnTo>
                    <a:pt x="1673" y="527"/>
                  </a:lnTo>
                  <a:lnTo>
                    <a:pt x="1681" y="550"/>
                  </a:lnTo>
                  <a:lnTo>
                    <a:pt x="1687" y="573"/>
                  </a:lnTo>
                  <a:lnTo>
                    <a:pt x="1691" y="594"/>
                  </a:lnTo>
                  <a:lnTo>
                    <a:pt x="1693" y="617"/>
                  </a:lnTo>
                  <a:lnTo>
                    <a:pt x="1694" y="639"/>
                  </a:lnTo>
                  <a:lnTo>
                    <a:pt x="1692" y="1200"/>
                  </a:lnTo>
                  <a:lnTo>
                    <a:pt x="1692" y="1200"/>
                  </a:lnTo>
                  <a:lnTo>
                    <a:pt x="1691" y="1222"/>
                  </a:lnTo>
                  <a:lnTo>
                    <a:pt x="1688" y="1244"/>
                  </a:lnTo>
                  <a:lnTo>
                    <a:pt x="1684" y="1267"/>
                  </a:lnTo>
                  <a:lnTo>
                    <a:pt x="1677" y="1290"/>
                  </a:lnTo>
                  <a:lnTo>
                    <a:pt x="1670" y="1311"/>
                  </a:lnTo>
                  <a:lnTo>
                    <a:pt x="1661" y="1334"/>
                  </a:lnTo>
                  <a:lnTo>
                    <a:pt x="1650" y="1356"/>
                  </a:lnTo>
                  <a:lnTo>
                    <a:pt x="1639" y="1378"/>
                  </a:lnTo>
                  <a:lnTo>
                    <a:pt x="1626" y="1399"/>
                  </a:lnTo>
                  <a:lnTo>
                    <a:pt x="1612" y="1418"/>
                  </a:lnTo>
                  <a:lnTo>
                    <a:pt x="1596" y="1437"/>
                  </a:lnTo>
                  <a:lnTo>
                    <a:pt x="1581" y="1455"/>
                  </a:lnTo>
                  <a:lnTo>
                    <a:pt x="1564" y="1471"/>
                  </a:lnTo>
                  <a:lnTo>
                    <a:pt x="1548" y="1487"/>
                  </a:lnTo>
                  <a:lnTo>
                    <a:pt x="1529" y="1499"/>
                  </a:lnTo>
                  <a:lnTo>
                    <a:pt x="1511" y="1512"/>
                  </a:lnTo>
                  <a:lnTo>
                    <a:pt x="1023" y="1791"/>
                  </a:lnTo>
                  <a:lnTo>
                    <a:pt x="1023" y="1791"/>
                  </a:lnTo>
                  <a:lnTo>
                    <a:pt x="1004" y="1800"/>
                  </a:lnTo>
                  <a:lnTo>
                    <a:pt x="983" y="1809"/>
                  </a:lnTo>
                  <a:lnTo>
                    <a:pt x="962" y="1817"/>
                  </a:lnTo>
                  <a:lnTo>
                    <a:pt x="939" y="1822"/>
                  </a:lnTo>
                  <a:lnTo>
                    <a:pt x="916" y="1827"/>
                  </a:lnTo>
                  <a:lnTo>
                    <a:pt x="892" y="1830"/>
                  </a:lnTo>
                  <a:lnTo>
                    <a:pt x="868" y="1832"/>
                  </a:lnTo>
                  <a:lnTo>
                    <a:pt x="843" y="1832"/>
                  </a:lnTo>
                  <a:lnTo>
                    <a:pt x="820" y="1831"/>
                  </a:lnTo>
                  <a:lnTo>
                    <a:pt x="795" y="1829"/>
                  </a:lnTo>
                  <a:lnTo>
                    <a:pt x="771" y="1826"/>
                  </a:lnTo>
                  <a:lnTo>
                    <a:pt x="748" y="1821"/>
                  </a:lnTo>
                  <a:lnTo>
                    <a:pt x="725" y="1816"/>
                  </a:lnTo>
                  <a:lnTo>
                    <a:pt x="703" y="1807"/>
                  </a:lnTo>
                  <a:lnTo>
                    <a:pt x="684" y="1799"/>
                  </a:lnTo>
                  <a:lnTo>
                    <a:pt x="664" y="1789"/>
                  </a:lnTo>
                  <a:lnTo>
                    <a:pt x="178" y="1505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ïšḻïďê-Freeform: Shape 4"/>
            <p:cNvSpPr/>
            <p:nvPr/>
          </p:nvSpPr>
          <p:spPr>
            <a:xfrm>
              <a:off x="6290906" y="1863820"/>
              <a:ext cx="1655574" cy="1531888"/>
            </a:xfrm>
            <a:custGeom>
              <a:avLst/>
              <a:gdLst>
                <a:gd name="connsiteX0" fmla="*/ 0 w 1689100"/>
                <a:gd name="connsiteY0" fmla="*/ 844550 h 1689100"/>
                <a:gd name="connsiteX1" fmla="*/ 844550 w 1689100"/>
                <a:gd name="connsiteY1" fmla="*/ 0 h 1689100"/>
                <a:gd name="connsiteX2" fmla="*/ 1689100 w 1689100"/>
                <a:gd name="connsiteY2" fmla="*/ 844550 h 1689100"/>
                <a:gd name="connsiteX3" fmla="*/ 844550 w 1689100"/>
                <a:gd name="connsiteY3" fmla="*/ 1689100 h 1689100"/>
                <a:gd name="connsiteX4" fmla="*/ 0 w 1689100"/>
                <a:gd name="connsiteY4" fmla="*/ 844550 h 1689100"/>
                <a:gd name="connsiteX0-1" fmla="*/ 0 w 1435100"/>
                <a:gd name="connsiteY0-2" fmla="*/ 1062633 h 1695414"/>
                <a:gd name="connsiteX1-3" fmla="*/ 590550 w 1435100"/>
                <a:gd name="connsiteY1-4" fmla="*/ 2183 h 1695414"/>
                <a:gd name="connsiteX2-5" fmla="*/ 1435100 w 1435100"/>
                <a:gd name="connsiteY2-6" fmla="*/ 846733 h 1695414"/>
                <a:gd name="connsiteX3-7" fmla="*/ 590550 w 1435100"/>
                <a:gd name="connsiteY3-8" fmla="*/ 1691283 h 1695414"/>
                <a:gd name="connsiteX4-9" fmla="*/ 0 w 1435100"/>
                <a:gd name="connsiteY4-10" fmla="*/ 1062633 h 1695414"/>
                <a:gd name="connsiteX0-11" fmla="*/ 243226 w 1678326"/>
                <a:gd name="connsiteY0-12" fmla="*/ 1062633 h 1592646"/>
                <a:gd name="connsiteX1-13" fmla="*/ 833776 w 1678326"/>
                <a:gd name="connsiteY1-14" fmla="*/ 2183 h 1592646"/>
                <a:gd name="connsiteX2-15" fmla="*/ 1678326 w 1678326"/>
                <a:gd name="connsiteY2-16" fmla="*/ 846733 h 1592646"/>
                <a:gd name="connsiteX3-17" fmla="*/ 97176 w 1678326"/>
                <a:gd name="connsiteY3-18" fmla="*/ 1589683 h 1592646"/>
                <a:gd name="connsiteX4-19" fmla="*/ 243226 w 1678326"/>
                <a:gd name="connsiteY4-20" fmla="*/ 1062633 h 1592646"/>
                <a:gd name="connsiteX0-21" fmla="*/ 259992 w 1923692"/>
                <a:gd name="connsiteY0-22" fmla="*/ 1219559 h 1779324"/>
                <a:gd name="connsiteX1-23" fmla="*/ 850542 w 1923692"/>
                <a:gd name="connsiteY1-24" fmla="*/ 159109 h 1779324"/>
                <a:gd name="connsiteX2-25" fmla="*/ 1923692 w 1923692"/>
                <a:gd name="connsiteY2-26" fmla="*/ 305159 h 1779324"/>
                <a:gd name="connsiteX3-27" fmla="*/ 113942 w 1923692"/>
                <a:gd name="connsiteY3-28" fmla="*/ 1746609 h 1779324"/>
                <a:gd name="connsiteX4-29" fmla="*/ 259992 w 1923692"/>
                <a:gd name="connsiteY4-30" fmla="*/ 1219559 h 1779324"/>
                <a:gd name="connsiteX0-31" fmla="*/ 252123 w 1915823"/>
                <a:gd name="connsiteY0-32" fmla="*/ 1393561 h 1956003"/>
                <a:gd name="connsiteX1-33" fmla="*/ 575973 w 1915823"/>
                <a:gd name="connsiteY1-34" fmla="*/ 66411 h 1956003"/>
                <a:gd name="connsiteX2-35" fmla="*/ 1915823 w 1915823"/>
                <a:gd name="connsiteY2-36" fmla="*/ 479161 h 1956003"/>
                <a:gd name="connsiteX3-37" fmla="*/ 106073 w 1915823"/>
                <a:gd name="connsiteY3-38" fmla="*/ 1920611 h 1956003"/>
                <a:gd name="connsiteX4-39" fmla="*/ 252123 w 1915823"/>
                <a:gd name="connsiteY4-40" fmla="*/ 1393561 h 1956003"/>
                <a:gd name="connsiteX0-41" fmla="*/ 839211 w 1829811"/>
                <a:gd name="connsiteY0-42" fmla="*/ 876094 h 1890449"/>
                <a:gd name="connsiteX1-43" fmla="*/ 489961 w 1829811"/>
                <a:gd name="connsiteY1-44" fmla="*/ 31544 h 1890449"/>
                <a:gd name="connsiteX2-45" fmla="*/ 1829811 w 1829811"/>
                <a:gd name="connsiteY2-46" fmla="*/ 444294 h 1890449"/>
                <a:gd name="connsiteX3-47" fmla="*/ 20061 w 1829811"/>
                <a:gd name="connsiteY3-48" fmla="*/ 1885744 h 1890449"/>
                <a:gd name="connsiteX4-49" fmla="*/ 839211 w 1829811"/>
                <a:gd name="connsiteY4-50" fmla="*/ 876094 h 1890449"/>
                <a:gd name="connsiteX0-51" fmla="*/ 838738 w 1829338"/>
                <a:gd name="connsiteY0-52" fmla="*/ 678614 h 1692670"/>
                <a:gd name="connsiteX1-53" fmla="*/ 337088 w 1829338"/>
                <a:gd name="connsiteY1-54" fmla="*/ 176964 h 1692670"/>
                <a:gd name="connsiteX2-55" fmla="*/ 1829338 w 1829338"/>
                <a:gd name="connsiteY2-56" fmla="*/ 246814 h 1692670"/>
                <a:gd name="connsiteX3-57" fmla="*/ 19588 w 1829338"/>
                <a:gd name="connsiteY3-58" fmla="*/ 1688264 h 1692670"/>
                <a:gd name="connsiteX4-59" fmla="*/ 838738 w 1829338"/>
                <a:gd name="connsiteY4-60" fmla="*/ 678614 h 16926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9338" h="1692670">
                  <a:moveTo>
                    <a:pt x="838738" y="678614"/>
                  </a:moveTo>
                  <a:cubicBezTo>
                    <a:pt x="891655" y="426731"/>
                    <a:pt x="171988" y="248931"/>
                    <a:pt x="337088" y="176964"/>
                  </a:cubicBezTo>
                  <a:cubicBezTo>
                    <a:pt x="502188" y="104997"/>
                    <a:pt x="1829338" y="-219618"/>
                    <a:pt x="1829338" y="246814"/>
                  </a:cubicBezTo>
                  <a:cubicBezTo>
                    <a:pt x="1829338" y="713246"/>
                    <a:pt x="184688" y="1616297"/>
                    <a:pt x="19588" y="1688264"/>
                  </a:cubicBezTo>
                  <a:cubicBezTo>
                    <a:pt x="-145512" y="1760231"/>
                    <a:pt x="785821" y="930497"/>
                    <a:pt x="838738" y="678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ïšḻïďê-Freeform: Shape 5"/>
            <p:cNvSpPr/>
            <p:nvPr/>
          </p:nvSpPr>
          <p:spPr>
            <a:xfrm flipH="1">
              <a:off x="4256770" y="1863820"/>
              <a:ext cx="1655574" cy="1531888"/>
            </a:xfrm>
            <a:custGeom>
              <a:avLst/>
              <a:gdLst>
                <a:gd name="connsiteX0" fmla="*/ 0 w 1689100"/>
                <a:gd name="connsiteY0" fmla="*/ 844550 h 1689100"/>
                <a:gd name="connsiteX1" fmla="*/ 844550 w 1689100"/>
                <a:gd name="connsiteY1" fmla="*/ 0 h 1689100"/>
                <a:gd name="connsiteX2" fmla="*/ 1689100 w 1689100"/>
                <a:gd name="connsiteY2" fmla="*/ 844550 h 1689100"/>
                <a:gd name="connsiteX3" fmla="*/ 844550 w 1689100"/>
                <a:gd name="connsiteY3" fmla="*/ 1689100 h 1689100"/>
                <a:gd name="connsiteX4" fmla="*/ 0 w 1689100"/>
                <a:gd name="connsiteY4" fmla="*/ 844550 h 1689100"/>
                <a:gd name="connsiteX0-1" fmla="*/ 0 w 1435100"/>
                <a:gd name="connsiteY0-2" fmla="*/ 1062633 h 1695414"/>
                <a:gd name="connsiteX1-3" fmla="*/ 590550 w 1435100"/>
                <a:gd name="connsiteY1-4" fmla="*/ 2183 h 1695414"/>
                <a:gd name="connsiteX2-5" fmla="*/ 1435100 w 1435100"/>
                <a:gd name="connsiteY2-6" fmla="*/ 846733 h 1695414"/>
                <a:gd name="connsiteX3-7" fmla="*/ 590550 w 1435100"/>
                <a:gd name="connsiteY3-8" fmla="*/ 1691283 h 1695414"/>
                <a:gd name="connsiteX4-9" fmla="*/ 0 w 1435100"/>
                <a:gd name="connsiteY4-10" fmla="*/ 1062633 h 1695414"/>
                <a:gd name="connsiteX0-11" fmla="*/ 243226 w 1678326"/>
                <a:gd name="connsiteY0-12" fmla="*/ 1062633 h 1592646"/>
                <a:gd name="connsiteX1-13" fmla="*/ 833776 w 1678326"/>
                <a:gd name="connsiteY1-14" fmla="*/ 2183 h 1592646"/>
                <a:gd name="connsiteX2-15" fmla="*/ 1678326 w 1678326"/>
                <a:gd name="connsiteY2-16" fmla="*/ 846733 h 1592646"/>
                <a:gd name="connsiteX3-17" fmla="*/ 97176 w 1678326"/>
                <a:gd name="connsiteY3-18" fmla="*/ 1589683 h 1592646"/>
                <a:gd name="connsiteX4-19" fmla="*/ 243226 w 1678326"/>
                <a:gd name="connsiteY4-20" fmla="*/ 1062633 h 1592646"/>
                <a:gd name="connsiteX0-21" fmla="*/ 259992 w 1923692"/>
                <a:gd name="connsiteY0-22" fmla="*/ 1219559 h 1779324"/>
                <a:gd name="connsiteX1-23" fmla="*/ 850542 w 1923692"/>
                <a:gd name="connsiteY1-24" fmla="*/ 159109 h 1779324"/>
                <a:gd name="connsiteX2-25" fmla="*/ 1923692 w 1923692"/>
                <a:gd name="connsiteY2-26" fmla="*/ 305159 h 1779324"/>
                <a:gd name="connsiteX3-27" fmla="*/ 113942 w 1923692"/>
                <a:gd name="connsiteY3-28" fmla="*/ 1746609 h 1779324"/>
                <a:gd name="connsiteX4-29" fmla="*/ 259992 w 1923692"/>
                <a:gd name="connsiteY4-30" fmla="*/ 1219559 h 1779324"/>
                <a:gd name="connsiteX0-31" fmla="*/ 252123 w 1915823"/>
                <a:gd name="connsiteY0-32" fmla="*/ 1393561 h 1956003"/>
                <a:gd name="connsiteX1-33" fmla="*/ 575973 w 1915823"/>
                <a:gd name="connsiteY1-34" fmla="*/ 66411 h 1956003"/>
                <a:gd name="connsiteX2-35" fmla="*/ 1915823 w 1915823"/>
                <a:gd name="connsiteY2-36" fmla="*/ 479161 h 1956003"/>
                <a:gd name="connsiteX3-37" fmla="*/ 106073 w 1915823"/>
                <a:gd name="connsiteY3-38" fmla="*/ 1920611 h 1956003"/>
                <a:gd name="connsiteX4-39" fmla="*/ 252123 w 1915823"/>
                <a:gd name="connsiteY4-40" fmla="*/ 1393561 h 1956003"/>
                <a:gd name="connsiteX0-41" fmla="*/ 839211 w 1829811"/>
                <a:gd name="connsiteY0-42" fmla="*/ 876094 h 1890449"/>
                <a:gd name="connsiteX1-43" fmla="*/ 489961 w 1829811"/>
                <a:gd name="connsiteY1-44" fmla="*/ 31544 h 1890449"/>
                <a:gd name="connsiteX2-45" fmla="*/ 1829811 w 1829811"/>
                <a:gd name="connsiteY2-46" fmla="*/ 444294 h 1890449"/>
                <a:gd name="connsiteX3-47" fmla="*/ 20061 w 1829811"/>
                <a:gd name="connsiteY3-48" fmla="*/ 1885744 h 1890449"/>
                <a:gd name="connsiteX4-49" fmla="*/ 839211 w 1829811"/>
                <a:gd name="connsiteY4-50" fmla="*/ 876094 h 1890449"/>
                <a:gd name="connsiteX0-51" fmla="*/ 838738 w 1829338"/>
                <a:gd name="connsiteY0-52" fmla="*/ 678614 h 1692670"/>
                <a:gd name="connsiteX1-53" fmla="*/ 337088 w 1829338"/>
                <a:gd name="connsiteY1-54" fmla="*/ 176964 h 1692670"/>
                <a:gd name="connsiteX2-55" fmla="*/ 1829338 w 1829338"/>
                <a:gd name="connsiteY2-56" fmla="*/ 246814 h 1692670"/>
                <a:gd name="connsiteX3-57" fmla="*/ 19588 w 1829338"/>
                <a:gd name="connsiteY3-58" fmla="*/ 1688264 h 1692670"/>
                <a:gd name="connsiteX4-59" fmla="*/ 838738 w 1829338"/>
                <a:gd name="connsiteY4-60" fmla="*/ 678614 h 16926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9338" h="1692670">
                  <a:moveTo>
                    <a:pt x="838738" y="678614"/>
                  </a:moveTo>
                  <a:cubicBezTo>
                    <a:pt x="891655" y="426731"/>
                    <a:pt x="171988" y="248931"/>
                    <a:pt x="337088" y="176964"/>
                  </a:cubicBezTo>
                  <a:cubicBezTo>
                    <a:pt x="502188" y="104997"/>
                    <a:pt x="1829338" y="-219618"/>
                    <a:pt x="1829338" y="246814"/>
                  </a:cubicBezTo>
                  <a:cubicBezTo>
                    <a:pt x="1829338" y="713246"/>
                    <a:pt x="184688" y="1616297"/>
                    <a:pt x="19588" y="1688264"/>
                  </a:cubicBezTo>
                  <a:cubicBezTo>
                    <a:pt x="-145512" y="1760231"/>
                    <a:pt x="785821" y="930497"/>
                    <a:pt x="838738" y="6786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ïšḻïďê-Freeform: Shape 6"/>
            <p:cNvSpPr/>
            <p:nvPr/>
          </p:nvSpPr>
          <p:spPr>
            <a:xfrm flipV="1">
              <a:off x="6290906" y="3963930"/>
              <a:ext cx="1655574" cy="1531888"/>
            </a:xfrm>
            <a:custGeom>
              <a:avLst/>
              <a:gdLst>
                <a:gd name="connsiteX0" fmla="*/ 0 w 1689100"/>
                <a:gd name="connsiteY0" fmla="*/ 844550 h 1689100"/>
                <a:gd name="connsiteX1" fmla="*/ 844550 w 1689100"/>
                <a:gd name="connsiteY1" fmla="*/ 0 h 1689100"/>
                <a:gd name="connsiteX2" fmla="*/ 1689100 w 1689100"/>
                <a:gd name="connsiteY2" fmla="*/ 844550 h 1689100"/>
                <a:gd name="connsiteX3" fmla="*/ 844550 w 1689100"/>
                <a:gd name="connsiteY3" fmla="*/ 1689100 h 1689100"/>
                <a:gd name="connsiteX4" fmla="*/ 0 w 1689100"/>
                <a:gd name="connsiteY4" fmla="*/ 844550 h 1689100"/>
                <a:gd name="connsiteX0-1" fmla="*/ 0 w 1435100"/>
                <a:gd name="connsiteY0-2" fmla="*/ 1062633 h 1695414"/>
                <a:gd name="connsiteX1-3" fmla="*/ 590550 w 1435100"/>
                <a:gd name="connsiteY1-4" fmla="*/ 2183 h 1695414"/>
                <a:gd name="connsiteX2-5" fmla="*/ 1435100 w 1435100"/>
                <a:gd name="connsiteY2-6" fmla="*/ 846733 h 1695414"/>
                <a:gd name="connsiteX3-7" fmla="*/ 590550 w 1435100"/>
                <a:gd name="connsiteY3-8" fmla="*/ 1691283 h 1695414"/>
                <a:gd name="connsiteX4-9" fmla="*/ 0 w 1435100"/>
                <a:gd name="connsiteY4-10" fmla="*/ 1062633 h 1695414"/>
                <a:gd name="connsiteX0-11" fmla="*/ 243226 w 1678326"/>
                <a:gd name="connsiteY0-12" fmla="*/ 1062633 h 1592646"/>
                <a:gd name="connsiteX1-13" fmla="*/ 833776 w 1678326"/>
                <a:gd name="connsiteY1-14" fmla="*/ 2183 h 1592646"/>
                <a:gd name="connsiteX2-15" fmla="*/ 1678326 w 1678326"/>
                <a:gd name="connsiteY2-16" fmla="*/ 846733 h 1592646"/>
                <a:gd name="connsiteX3-17" fmla="*/ 97176 w 1678326"/>
                <a:gd name="connsiteY3-18" fmla="*/ 1589683 h 1592646"/>
                <a:gd name="connsiteX4-19" fmla="*/ 243226 w 1678326"/>
                <a:gd name="connsiteY4-20" fmla="*/ 1062633 h 1592646"/>
                <a:gd name="connsiteX0-21" fmla="*/ 259992 w 1923692"/>
                <a:gd name="connsiteY0-22" fmla="*/ 1219559 h 1779324"/>
                <a:gd name="connsiteX1-23" fmla="*/ 850542 w 1923692"/>
                <a:gd name="connsiteY1-24" fmla="*/ 159109 h 1779324"/>
                <a:gd name="connsiteX2-25" fmla="*/ 1923692 w 1923692"/>
                <a:gd name="connsiteY2-26" fmla="*/ 305159 h 1779324"/>
                <a:gd name="connsiteX3-27" fmla="*/ 113942 w 1923692"/>
                <a:gd name="connsiteY3-28" fmla="*/ 1746609 h 1779324"/>
                <a:gd name="connsiteX4-29" fmla="*/ 259992 w 1923692"/>
                <a:gd name="connsiteY4-30" fmla="*/ 1219559 h 1779324"/>
                <a:gd name="connsiteX0-31" fmla="*/ 252123 w 1915823"/>
                <a:gd name="connsiteY0-32" fmla="*/ 1393561 h 1956003"/>
                <a:gd name="connsiteX1-33" fmla="*/ 575973 w 1915823"/>
                <a:gd name="connsiteY1-34" fmla="*/ 66411 h 1956003"/>
                <a:gd name="connsiteX2-35" fmla="*/ 1915823 w 1915823"/>
                <a:gd name="connsiteY2-36" fmla="*/ 479161 h 1956003"/>
                <a:gd name="connsiteX3-37" fmla="*/ 106073 w 1915823"/>
                <a:gd name="connsiteY3-38" fmla="*/ 1920611 h 1956003"/>
                <a:gd name="connsiteX4-39" fmla="*/ 252123 w 1915823"/>
                <a:gd name="connsiteY4-40" fmla="*/ 1393561 h 1956003"/>
                <a:gd name="connsiteX0-41" fmla="*/ 839211 w 1829811"/>
                <a:gd name="connsiteY0-42" fmla="*/ 876094 h 1890449"/>
                <a:gd name="connsiteX1-43" fmla="*/ 489961 w 1829811"/>
                <a:gd name="connsiteY1-44" fmla="*/ 31544 h 1890449"/>
                <a:gd name="connsiteX2-45" fmla="*/ 1829811 w 1829811"/>
                <a:gd name="connsiteY2-46" fmla="*/ 444294 h 1890449"/>
                <a:gd name="connsiteX3-47" fmla="*/ 20061 w 1829811"/>
                <a:gd name="connsiteY3-48" fmla="*/ 1885744 h 1890449"/>
                <a:gd name="connsiteX4-49" fmla="*/ 839211 w 1829811"/>
                <a:gd name="connsiteY4-50" fmla="*/ 876094 h 1890449"/>
                <a:gd name="connsiteX0-51" fmla="*/ 838738 w 1829338"/>
                <a:gd name="connsiteY0-52" fmla="*/ 678614 h 1692670"/>
                <a:gd name="connsiteX1-53" fmla="*/ 337088 w 1829338"/>
                <a:gd name="connsiteY1-54" fmla="*/ 176964 h 1692670"/>
                <a:gd name="connsiteX2-55" fmla="*/ 1829338 w 1829338"/>
                <a:gd name="connsiteY2-56" fmla="*/ 246814 h 1692670"/>
                <a:gd name="connsiteX3-57" fmla="*/ 19588 w 1829338"/>
                <a:gd name="connsiteY3-58" fmla="*/ 1688264 h 1692670"/>
                <a:gd name="connsiteX4-59" fmla="*/ 838738 w 1829338"/>
                <a:gd name="connsiteY4-60" fmla="*/ 678614 h 16926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9338" h="1692670">
                  <a:moveTo>
                    <a:pt x="838738" y="678614"/>
                  </a:moveTo>
                  <a:cubicBezTo>
                    <a:pt x="891655" y="426731"/>
                    <a:pt x="171988" y="248931"/>
                    <a:pt x="337088" y="176964"/>
                  </a:cubicBezTo>
                  <a:cubicBezTo>
                    <a:pt x="502188" y="104997"/>
                    <a:pt x="1829338" y="-219618"/>
                    <a:pt x="1829338" y="246814"/>
                  </a:cubicBezTo>
                  <a:cubicBezTo>
                    <a:pt x="1829338" y="713246"/>
                    <a:pt x="184688" y="1616297"/>
                    <a:pt x="19588" y="1688264"/>
                  </a:cubicBezTo>
                  <a:cubicBezTo>
                    <a:pt x="-145512" y="1760231"/>
                    <a:pt x="785821" y="930497"/>
                    <a:pt x="838738" y="6786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ïšḻïďê-Freeform: Shape 7"/>
            <p:cNvSpPr/>
            <p:nvPr/>
          </p:nvSpPr>
          <p:spPr>
            <a:xfrm flipH="1" flipV="1">
              <a:off x="4256770" y="3963930"/>
              <a:ext cx="1655574" cy="1531888"/>
            </a:xfrm>
            <a:custGeom>
              <a:avLst/>
              <a:gdLst>
                <a:gd name="connsiteX0" fmla="*/ 0 w 1689100"/>
                <a:gd name="connsiteY0" fmla="*/ 844550 h 1689100"/>
                <a:gd name="connsiteX1" fmla="*/ 844550 w 1689100"/>
                <a:gd name="connsiteY1" fmla="*/ 0 h 1689100"/>
                <a:gd name="connsiteX2" fmla="*/ 1689100 w 1689100"/>
                <a:gd name="connsiteY2" fmla="*/ 844550 h 1689100"/>
                <a:gd name="connsiteX3" fmla="*/ 844550 w 1689100"/>
                <a:gd name="connsiteY3" fmla="*/ 1689100 h 1689100"/>
                <a:gd name="connsiteX4" fmla="*/ 0 w 1689100"/>
                <a:gd name="connsiteY4" fmla="*/ 844550 h 1689100"/>
                <a:gd name="connsiteX0-1" fmla="*/ 0 w 1435100"/>
                <a:gd name="connsiteY0-2" fmla="*/ 1062633 h 1695414"/>
                <a:gd name="connsiteX1-3" fmla="*/ 590550 w 1435100"/>
                <a:gd name="connsiteY1-4" fmla="*/ 2183 h 1695414"/>
                <a:gd name="connsiteX2-5" fmla="*/ 1435100 w 1435100"/>
                <a:gd name="connsiteY2-6" fmla="*/ 846733 h 1695414"/>
                <a:gd name="connsiteX3-7" fmla="*/ 590550 w 1435100"/>
                <a:gd name="connsiteY3-8" fmla="*/ 1691283 h 1695414"/>
                <a:gd name="connsiteX4-9" fmla="*/ 0 w 1435100"/>
                <a:gd name="connsiteY4-10" fmla="*/ 1062633 h 1695414"/>
                <a:gd name="connsiteX0-11" fmla="*/ 243226 w 1678326"/>
                <a:gd name="connsiteY0-12" fmla="*/ 1062633 h 1592646"/>
                <a:gd name="connsiteX1-13" fmla="*/ 833776 w 1678326"/>
                <a:gd name="connsiteY1-14" fmla="*/ 2183 h 1592646"/>
                <a:gd name="connsiteX2-15" fmla="*/ 1678326 w 1678326"/>
                <a:gd name="connsiteY2-16" fmla="*/ 846733 h 1592646"/>
                <a:gd name="connsiteX3-17" fmla="*/ 97176 w 1678326"/>
                <a:gd name="connsiteY3-18" fmla="*/ 1589683 h 1592646"/>
                <a:gd name="connsiteX4-19" fmla="*/ 243226 w 1678326"/>
                <a:gd name="connsiteY4-20" fmla="*/ 1062633 h 1592646"/>
                <a:gd name="connsiteX0-21" fmla="*/ 259992 w 1923692"/>
                <a:gd name="connsiteY0-22" fmla="*/ 1219559 h 1779324"/>
                <a:gd name="connsiteX1-23" fmla="*/ 850542 w 1923692"/>
                <a:gd name="connsiteY1-24" fmla="*/ 159109 h 1779324"/>
                <a:gd name="connsiteX2-25" fmla="*/ 1923692 w 1923692"/>
                <a:gd name="connsiteY2-26" fmla="*/ 305159 h 1779324"/>
                <a:gd name="connsiteX3-27" fmla="*/ 113942 w 1923692"/>
                <a:gd name="connsiteY3-28" fmla="*/ 1746609 h 1779324"/>
                <a:gd name="connsiteX4-29" fmla="*/ 259992 w 1923692"/>
                <a:gd name="connsiteY4-30" fmla="*/ 1219559 h 1779324"/>
                <a:gd name="connsiteX0-31" fmla="*/ 252123 w 1915823"/>
                <a:gd name="connsiteY0-32" fmla="*/ 1393561 h 1956003"/>
                <a:gd name="connsiteX1-33" fmla="*/ 575973 w 1915823"/>
                <a:gd name="connsiteY1-34" fmla="*/ 66411 h 1956003"/>
                <a:gd name="connsiteX2-35" fmla="*/ 1915823 w 1915823"/>
                <a:gd name="connsiteY2-36" fmla="*/ 479161 h 1956003"/>
                <a:gd name="connsiteX3-37" fmla="*/ 106073 w 1915823"/>
                <a:gd name="connsiteY3-38" fmla="*/ 1920611 h 1956003"/>
                <a:gd name="connsiteX4-39" fmla="*/ 252123 w 1915823"/>
                <a:gd name="connsiteY4-40" fmla="*/ 1393561 h 1956003"/>
                <a:gd name="connsiteX0-41" fmla="*/ 839211 w 1829811"/>
                <a:gd name="connsiteY0-42" fmla="*/ 876094 h 1890449"/>
                <a:gd name="connsiteX1-43" fmla="*/ 489961 w 1829811"/>
                <a:gd name="connsiteY1-44" fmla="*/ 31544 h 1890449"/>
                <a:gd name="connsiteX2-45" fmla="*/ 1829811 w 1829811"/>
                <a:gd name="connsiteY2-46" fmla="*/ 444294 h 1890449"/>
                <a:gd name="connsiteX3-47" fmla="*/ 20061 w 1829811"/>
                <a:gd name="connsiteY3-48" fmla="*/ 1885744 h 1890449"/>
                <a:gd name="connsiteX4-49" fmla="*/ 839211 w 1829811"/>
                <a:gd name="connsiteY4-50" fmla="*/ 876094 h 1890449"/>
                <a:gd name="connsiteX0-51" fmla="*/ 838738 w 1829338"/>
                <a:gd name="connsiteY0-52" fmla="*/ 678614 h 1692670"/>
                <a:gd name="connsiteX1-53" fmla="*/ 337088 w 1829338"/>
                <a:gd name="connsiteY1-54" fmla="*/ 176964 h 1692670"/>
                <a:gd name="connsiteX2-55" fmla="*/ 1829338 w 1829338"/>
                <a:gd name="connsiteY2-56" fmla="*/ 246814 h 1692670"/>
                <a:gd name="connsiteX3-57" fmla="*/ 19588 w 1829338"/>
                <a:gd name="connsiteY3-58" fmla="*/ 1688264 h 1692670"/>
                <a:gd name="connsiteX4-59" fmla="*/ 838738 w 1829338"/>
                <a:gd name="connsiteY4-60" fmla="*/ 678614 h 16926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829338" h="1692670">
                  <a:moveTo>
                    <a:pt x="838738" y="678614"/>
                  </a:moveTo>
                  <a:cubicBezTo>
                    <a:pt x="891655" y="426731"/>
                    <a:pt x="171988" y="248931"/>
                    <a:pt x="337088" y="176964"/>
                  </a:cubicBezTo>
                  <a:cubicBezTo>
                    <a:pt x="502188" y="104997"/>
                    <a:pt x="1829338" y="-219618"/>
                    <a:pt x="1829338" y="246814"/>
                  </a:cubicBezTo>
                  <a:cubicBezTo>
                    <a:pt x="1829338" y="713246"/>
                    <a:pt x="184688" y="1616297"/>
                    <a:pt x="19588" y="1688264"/>
                  </a:cubicBezTo>
                  <a:cubicBezTo>
                    <a:pt x="-145512" y="1760231"/>
                    <a:pt x="785821" y="930497"/>
                    <a:pt x="838738" y="6786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ïšḻïďê-Oval 8"/>
            <p:cNvSpPr/>
            <p:nvPr/>
          </p:nvSpPr>
          <p:spPr>
            <a:xfrm>
              <a:off x="3696487" y="1604668"/>
              <a:ext cx="742006" cy="74200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šḻïďê-Oval 9"/>
            <p:cNvSpPr/>
            <p:nvPr/>
          </p:nvSpPr>
          <p:spPr>
            <a:xfrm>
              <a:off x="3696487" y="4914843"/>
              <a:ext cx="742006" cy="74200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ïšḻïďê-Oval 10"/>
            <p:cNvSpPr/>
            <p:nvPr/>
          </p:nvSpPr>
          <p:spPr>
            <a:xfrm>
              <a:off x="7753507" y="1604668"/>
              <a:ext cx="742006" cy="74200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ïšḻïďê-Oval 11"/>
            <p:cNvSpPr/>
            <p:nvPr/>
          </p:nvSpPr>
          <p:spPr>
            <a:xfrm>
              <a:off x="7753507" y="4914843"/>
              <a:ext cx="742006" cy="74200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796300" y="1635148"/>
              <a:ext cx="2612987" cy="1311663"/>
              <a:chOff x="8796300" y="1635148"/>
              <a:chExt cx="2612987" cy="1311663"/>
            </a:xfrm>
          </p:grpSpPr>
          <p:sp>
            <p:nvSpPr>
              <p:cNvPr id="26" name="ïšḻïďê-TextBox 13"/>
              <p:cNvSpPr txBox="1"/>
              <p:nvPr/>
            </p:nvSpPr>
            <p:spPr>
              <a:xfrm>
                <a:off x="8796300" y="1635148"/>
                <a:ext cx="2612987" cy="376993"/>
              </a:xfrm>
              <a:prstGeom prst="rect">
                <a:avLst/>
              </a:prstGeom>
            </p:spPr>
            <p:txBody>
              <a:bodyPr vert="horz" wrap="none" lIns="0" tIns="0" rIns="0" bIns="0" anchor="ctr">
                <a:normAutofit lnSpcReduction="20000"/>
              </a:bodyPr>
              <a:lstStyle/>
              <a:p>
                <a:r>
                  <a:rPr lang="en-US" altLang="zh-CN" sz="2000" b="1">
                    <a:solidFill>
                      <a:schemeClr val="accent2"/>
                    </a:solidFill>
                    <a:cs typeface="+mn-ea"/>
                    <a:sym typeface="+mn-lt"/>
                  </a:rPr>
                  <a:t>ser</a:t>
                </a:r>
                <a:endParaRPr lang="en-US" altLang="zh-CN" sz="2000" b="1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ïšḻïďê-TextBox 14"/>
              <p:cNvSpPr txBox="1"/>
              <p:nvPr/>
            </p:nvSpPr>
            <p:spPr>
              <a:xfrm>
                <a:off x="8796300" y="2123901"/>
                <a:ext cx="2612987" cy="822910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服务端的相关操作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Group 12"/>
            <p:cNvGrpSpPr/>
            <p:nvPr/>
          </p:nvGrpSpPr>
          <p:grpSpPr>
            <a:xfrm>
              <a:off x="803359" y="4345600"/>
              <a:ext cx="2612987" cy="1311663"/>
              <a:chOff x="803359" y="4345600"/>
              <a:chExt cx="2612987" cy="1311663"/>
            </a:xfrm>
          </p:grpSpPr>
          <p:sp>
            <p:nvSpPr>
              <p:cNvPr id="24" name="ïšḻïďê-TextBox 16"/>
              <p:cNvSpPr txBox="1"/>
              <p:nvPr/>
            </p:nvSpPr>
            <p:spPr>
              <a:xfrm>
                <a:off x="803359" y="4345600"/>
                <a:ext cx="2612987" cy="376993"/>
              </a:xfrm>
              <a:prstGeom prst="rect">
                <a:avLst/>
              </a:prstGeom>
            </p:spPr>
            <p:txBody>
              <a:bodyPr vert="horz" wrap="none" lIns="0" tIns="0" rIns="0" bIns="0" anchor="ctr">
                <a:normAutofit lnSpcReduction="20000"/>
              </a:bodyPr>
              <a:lstStyle/>
              <a:p>
                <a:pPr algn="r"/>
                <a:r>
                  <a:rPr lang="en-US" altLang="zh-CN" sz="2000" b="1">
                    <a:solidFill>
                      <a:schemeClr val="accent3"/>
                    </a:solidFill>
                    <a:cs typeface="+mn-ea"/>
                    <a:sym typeface="+mn-lt"/>
                  </a:rPr>
                  <a:t>redis/sql</a:t>
                </a:r>
                <a:endParaRPr lang="en-US" altLang="zh-CN" sz="2000" b="1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ïšḻïďê-TextBox 17"/>
              <p:cNvSpPr txBox="1"/>
              <p:nvPr/>
            </p:nvSpPr>
            <p:spPr>
              <a:xfrm>
                <a:off x="803359" y="4834353"/>
                <a:ext cx="2612987" cy="822910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对数据库的相关操作封装为一个类，后续直接调用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1"/>
            <p:cNvGrpSpPr/>
            <p:nvPr/>
          </p:nvGrpSpPr>
          <p:grpSpPr>
            <a:xfrm>
              <a:off x="803358" y="1635148"/>
              <a:ext cx="2612988" cy="1311663"/>
              <a:chOff x="803358" y="1635148"/>
              <a:chExt cx="2612988" cy="1311663"/>
            </a:xfrm>
          </p:grpSpPr>
          <p:sp>
            <p:nvSpPr>
              <p:cNvPr id="22" name="ïšḻïďê-TextBox 19"/>
              <p:cNvSpPr txBox="1"/>
              <p:nvPr/>
            </p:nvSpPr>
            <p:spPr>
              <a:xfrm>
                <a:off x="803359" y="1635148"/>
                <a:ext cx="2612987" cy="376993"/>
              </a:xfrm>
              <a:prstGeom prst="rect">
                <a:avLst/>
              </a:prstGeom>
            </p:spPr>
            <p:txBody>
              <a:bodyPr vert="horz" wrap="none" lIns="0" tIns="0" rIns="0" bIns="0" anchor="ctr">
                <a:normAutofit lnSpcReduction="20000"/>
              </a:bodyPr>
              <a:lstStyle/>
              <a:p>
                <a:pPr algn="r"/>
                <a:r>
                  <a:rPr lang="en-US" altLang="zh-CN" sz="2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cli</a:t>
                </a:r>
                <a:endParaRPr lang="en-US" altLang="zh-CN" sz="20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ïšḻïďê-TextBox 20"/>
              <p:cNvSpPr txBox="1"/>
              <p:nvPr/>
            </p:nvSpPr>
            <p:spPr>
              <a:xfrm>
                <a:off x="803358" y="2123901"/>
                <a:ext cx="2612987" cy="822910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客户端的相关操作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8796300" y="4345600"/>
              <a:ext cx="2612987" cy="1311663"/>
              <a:chOff x="8796300" y="4345600"/>
              <a:chExt cx="2612987" cy="1311663"/>
            </a:xfrm>
          </p:grpSpPr>
          <p:sp>
            <p:nvSpPr>
              <p:cNvPr id="20" name="ïšḻïďê-TextBox 22"/>
              <p:cNvSpPr txBox="1"/>
              <p:nvPr/>
            </p:nvSpPr>
            <p:spPr>
              <a:xfrm>
                <a:off x="8796300" y="4345600"/>
                <a:ext cx="2612987" cy="376993"/>
              </a:xfrm>
              <a:prstGeom prst="rect">
                <a:avLst/>
              </a:prstGeom>
            </p:spPr>
            <p:txBody>
              <a:bodyPr vert="horz" wrap="none" lIns="0" tIns="0" rIns="0" bIns="0" anchor="ctr">
                <a:normAutofit lnSpcReduction="20000"/>
              </a:bodyPr>
              <a:lstStyle/>
              <a:p>
                <a:r>
                  <a:rPr lang="en-US" altLang="zh-CN" sz="2000" b="1">
                    <a:solidFill>
                      <a:schemeClr val="accent4"/>
                    </a:solidFill>
                    <a:cs typeface="+mn-ea"/>
                    <a:sym typeface="+mn-lt"/>
                  </a:rPr>
                  <a:t>head/sen_rec</a:t>
                </a:r>
                <a:endParaRPr lang="en-US" altLang="zh-CN" sz="2000" b="1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ïšḻïďê-TextBox 23"/>
              <p:cNvSpPr txBox="1"/>
              <p:nvPr/>
            </p:nvSpPr>
            <p:spPr>
              <a:xfrm>
                <a:off x="8796300" y="4834353"/>
                <a:ext cx="2612987" cy="822910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 fontScale="8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头文件以及宏定义</a:t>
                </a:r>
                <a:endParaRPr lang="zh-CN" altLang="en-US" sz="140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cs typeface="+mn-ea"/>
                    <a:sym typeface="+mn-lt"/>
                  </a:rPr>
                  <a:t>处理</a:t>
                </a:r>
                <a:r>
                  <a:rPr lang="en-US" altLang="zh-CN" sz="1400" dirty="0">
                    <a:cs typeface="+mn-ea"/>
                    <a:sym typeface="+mn-lt"/>
                  </a:rPr>
                  <a:t>TCP</a:t>
                </a:r>
                <a:r>
                  <a:rPr lang="zh-CN" altLang="en-US" sz="1400" dirty="0">
                    <a:cs typeface="+mn-ea"/>
                    <a:sym typeface="+mn-lt"/>
                  </a:rPr>
                  <a:t>粘包的收发操作，后续相关信息收发直接调用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60" y="1011555"/>
            <a:ext cx="2332355" cy="5495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2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3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" name="PA_MH_Others_3"/>
          <p:cNvSpPr txBox="1"/>
          <p:nvPr>
            <p:custDataLst>
              <p:tags r:id="rId4"/>
            </p:custDataLst>
          </p:nvPr>
        </p:nvSpPr>
        <p:spPr>
          <a:xfrm>
            <a:off x="9745493" y="1118804"/>
            <a:ext cx="744546" cy="350609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4000" spc="200">
                <a:solidFill>
                  <a:schemeClr val="accent2"/>
                </a:solidFill>
                <a:cs typeface="+mn-ea"/>
                <a:sym typeface="+mn-lt"/>
              </a:rPr>
              <a:t>C</a:t>
            </a:r>
            <a:r>
              <a:rPr lang="en-US" altLang="zh-CN" sz="2800" spc="200">
                <a:solidFill>
                  <a:schemeClr val="accent2"/>
                </a:solidFill>
                <a:cs typeface="+mn-ea"/>
                <a:sym typeface="+mn-lt"/>
              </a:rPr>
              <a:t>hapter</a:t>
            </a:r>
            <a:endParaRPr lang="zh-CN" altLang="en-US" sz="2800" spc="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5"/>
            </p:custDataLst>
          </p:nvPr>
        </p:nvSpPr>
        <p:spPr>
          <a:xfrm>
            <a:off x="10274284" y="682338"/>
            <a:ext cx="1015663" cy="1653988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cs typeface="+mn-ea"/>
                <a:sym typeface="+mn-lt"/>
              </a:rPr>
              <a:t>章节</a:t>
            </a:r>
            <a:endParaRPr lang="zh-CN" altLang="en-US" sz="5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MH_Number"/>
          <p:cNvSpPr/>
          <p:nvPr>
            <p:custDataLst>
              <p:tags r:id="rId6"/>
            </p:custDataLst>
          </p:nvPr>
        </p:nvSpPr>
        <p:spPr>
          <a:xfrm>
            <a:off x="8945587" y="2336327"/>
            <a:ext cx="882105" cy="88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PA_MH_Title"/>
          <p:cNvSpPr txBox="1"/>
          <p:nvPr>
            <p:custDataLst>
              <p:tags r:id="rId7"/>
            </p:custDataLst>
          </p:nvPr>
        </p:nvSpPr>
        <p:spPr>
          <a:xfrm>
            <a:off x="4443730" y="2757406"/>
            <a:ext cx="4415218" cy="7579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项目详情</a:t>
            </a:r>
            <a:endParaRPr lang="zh-CN" altLang="en-US" sz="3200" spc="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MH_Title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43730" y="3515360"/>
            <a:ext cx="4433833" cy="16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4" grpId="0"/>
      <p:bldP spid="8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项目详情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-810895" y="773430"/>
            <a:ext cx="542925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服务端架构</a:t>
            </a:r>
            <a:endParaRPr lang="zh-CN" altLang="en-US" sz="3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1366520"/>
            <a:ext cx="5873750" cy="4955540"/>
          </a:xfrm>
          <a:prstGeom prst="rect">
            <a:avLst/>
          </a:prstGeom>
        </p:spPr>
      </p:pic>
      <p:graphicFrame>
        <p:nvGraphicFramePr>
          <p:cNvPr id="92" name="对象 9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9480" y="3329623"/>
          <a:ext cx="527304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5277485" imgH="198755" progId="Word.Document.8">
                  <p:embed/>
                </p:oleObj>
              </mc:Choice>
              <mc:Fallback>
                <p:oleObj name="" r:id="rId2" imgW="5277485" imgH="198755" progId="Word.Document.8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59480" y="3329623"/>
                        <a:ext cx="527304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对象 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91555" y="3424555"/>
          <a:ext cx="8255" cy="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4" imgW="8255" imgH="8255" progId="Wordpad.Document.1">
                  <p:embed/>
                </p:oleObj>
              </mc:Choice>
              <mc:Fallback>
                <p:oleObj name="" r:id="rId4" imgW="8255" imgH="8255" progId="Wordpad.Document.1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1555" y="3424555"/>
                        <a:ext cx="8255" cy="8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5" name="图片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9810" y="1366520"/>
            <a:ext cx="4268470" cy="244602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6190615" y="3948430"/>
            <a:ext cx="39700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通过就绪的文件描述符来判断客户端此时的状态。</a:t>
            </a:r>
            <a:endParaRPr lang="zh-CN" altLang="en-US"/>
          </a:p>
          <a:p>
            <a:r>
              <a:rPr lang="zh-CN" altLang="en-US"/>
              <a:t>新的连接在主线程中对其进行加树。</a:t>
            </a:r>
            <a:endParaRPr lang="zh-CN" altLang="en-US"/>
          </a:p>
          <a:p>
            <a:r>
              <a:rPr lang="zh-CN" altLang="en-US"/>
              <a:t>已有连接则在                     中对该描述符进行摘树，对操作进行解析，将相关业务以及重新挂树包为一个操作交给线程池</a:t>
            </a:r>
            <a:endParaRPr lang="zh-CN" altLang="en-US"/>
          </a:p>
        </p:txBody>
      </p:sp>
      <p:graphicFrame>
        <p:nvGraphicFramePr>
          <p:cNvPr id="97" name="对象 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2390" y="4882198"/>
          <a:ext cx="138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7" imgW="1384300" imgH="203200" progId="Equation.KSEE3">
                  <p:embed/>
                </p:oleObj>
              </mc:Choice>
              <mc:Fallback>
                <p:oleObj name="" r:id="rId7" imgW="13843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92390" y="4882198"/>
                        <a:ext cx="1384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客户端架构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160" y="951865"/>
            <a:ext cx="8338185" cy="5151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 smtClean="0">
                <a:cs typeface="+mn-ea"/>
                <a:sym typeface="+mn-lt"/>
              </a:rPr>
              <a:t>客户端</a:t>
            </a:r>
            <a:endParaRPr lang="zh-CN" altLang="en-US" sz="2800" spc="600" dirty="0" smtClean="0">
              <a:cs typeface="+mn-ea"/>
              <a:sym typeface="+mn-lt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1479550"/>
            <a:ext cx="11574780" cy="4491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依赖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grpSp>
        <p:nvGrpSpPr>
          <p:cNvPr id="6" name="0d79fb30-6e0b-45b1-8e5c-21954d2d6e69"/>
          <p:cNvGrpSpPr>
            <a:grpSpLocks noChangeAspect="1"/>
          </p:cNvGrpSpPr>
          <p:nvPr/>
        </p:nvGrpSpPr>
        <p:grpSpPr>
          <a:xfrm>
            <a:off x="813364" y="2130394"/>
            <a:ext cx="10613271" cy="3488409"/>
            <a:chOff x="904804" y="1886554"/>
            <a:chExt cx="10613271" cy="3488409"/>
          </a:xfrm>
        </p:grpSpPr>
        <p:grpSp>
          <p:nvGrpSpPr>
            <p:cNvPr id="7" name="Group 4"/>
            <p:cNvGrpSpPr/>
            <p:nvPr/>
          </p:nvGrpSpPr>
          <p:grpSpPr>
            <a:xfrm>
              <a:off x="904804" y="2185432"/>
              <a:ext cx="2089846" cy="1127730"/>
              <a:chOff x="711326" y="2071664"/>
              <a:chExt cx="2089846" cy="1127730"/>
            </a:xfrm>
          </p:grpSpPr>
          <p:sp>
            <p:nvSpPr>
              <p:cNvPr id="55" name="íṩľíḍè-TextBox 46"/>
              <p:cNvSpPr txBox="1"/>
              <p:nvPr/>
            </p:nvSpPr>
            <p:spPr>
              <a:xfrm>
                <a:off x="711326" y="2071664"/>
                <a:ext cx="2089846" cy="282366"/>
              </a:xfrm>
              <a:prstGeom prst="rect">
                <a:avLst/>
              </a:prstGeom>
              <a:noFill/>
            </p:spPr>
            <p:txBody>
              <a:bodyPr vert="horz" wrap="none" lIns="0" tIns="0" rIns="144000" bIns="0" anchor="ctr">
                <a:noAutofit/>
              </a:bodyPr>
              <a:lstStyle/>
              <a:p>
                <a:pPr algn="r"/>
                <a:r>
                  <a:rPr lang="zh-CN" altLang="en-US" sz="2000" b="1">
                    <a:solidFill>
                      <a:schemeClr val="accent3"/>
                    </a:solidFill>
                    <a:cs typeface="+mn-ea"/>
                    <a:sym typeface="+mn-lt"/>
                  </a:rPr>
                  <a:t>数据库</a:t>
                </a:r>
                <a:endParaRPr lang="zh-CN" altLang="en-US" sz="2000" b="1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íṩľíḍè-TextBox 47"/>
              <p:cNvSpPr txBox="1"/>
              <p:nvPr/>
            </p:nvSpPr>
            <p:spPr>
              <a:xfrm>
                <a:off x="711326" y="2445470"/>
                <a:ext cx="2089846" cy="753924"/>
              </a:xfrm>
              <a:prstGeom prst="rect">
                <a:avLst/>
              </a:prstGeom>
              <a:noFill/>
            </p:spPr>
            <p:txBody>
              <a:bodyPr wrap="square" lIns="0" tIns="0" rIns="144000" bIns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Hiredis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1"/>
            <p:cNvGrpSpPr/>
            <p:nvPr/>
          </p:nvGrpSpPr>
          <p:grpSpPr>
            <a:xfrm>
              <a:off x="4422087" y="1886554"/>
              <a:ext cx="3488409" cy="3488409"/>
              <a:chOff x="4422087" y="1886554"/>
              <a:chExt cx="3488409" cy="3488409"/>
            </a:xfrm>
          </p:grpSpPr>
          <p:sp>
            <p:nvSpPr>
              <p:cNvPr id="34" name="íṩľíḍè-Isosceles Triangle 76"/>
              <p:cNvSpPr/>
              <p:nvPr/>
            </p:nvSpPr>
            <p:spPr>
              <a:xfrm rot="2700000" flipH="1">
                <a:off x="6999308" y="1949394"/>
                <a:ext cx="911186" cy="78550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íṩľíḍè-Arc 71"/>
              <p:cNvSpPr/>
              <p:nvPr/>
            </p:nvSpPr>
            <p:spPr>
              <a:xfrm rot="5400000" flipH="1" flipV="1">
                <a:off x="4742563" y="2207030"/>
                <a:ext cx="2847455" cy="2847456"/>
              </a:xfrm>
              <a:prstGeom prst="arc">
                <a:avLst>
                  <a:gd name="adj1" fmla="val 21450093"/>
                  <a:gd name="adj2" fmla="val 6793876"/>
                </a:avLst>
              </a:prstGeom>
              <a:noFill/>
              <a:ln w="635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íṩľíḍè-Isosceles Triangle 75"/>
              <p:cNvSpPr/>
              <p:nvPr/>
            </p:nvSpPr>
            <p:spPr>
              <a:xfrm rot="13500000">
                <a:off x="4422087" y="4526617"/>
                <a:ext cx="911186" cy="78550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íṩľíḍè-Arc 73"/>
              <p:cNvSpPr/>
              <p:nvPr/>
            </p:nvSpPr>
            <p:spPr>
              <a:xfrm rot="5400000">
                <a:off x="4742563" y="2207030"/>
                <a:ext cx="2847455" cy="2847456"/>
              </a:xfrm>
              <a:prstGeom prst="arc">
                <a:avLst>
                  <a:gd name="adj1" fmla="val 21570699"/>
                  <a:gd name="adj2" fmla="val 5546882"/>
                </a:avLst>
              </a:prstGeom>
              <a:noFill/>
              <a:ln w="635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íṩľíḍè-Arc 74"/>
              <p:cNvSpPr/>
              <p:nvPr/>
            </p:nvSpPr>
            <p:spPr>
              <a:xfrm rot="5400000" flipH="1" flipV="1">
                <a:off x="4742563" y="2207030"/>
                <a:ext cx="2847455" cy="2847456"/>
              </a:xfrm>
              <a:prstGeom prst="arc">
                <a:avLst>
                  <a:gd name="adj1" fmla="val 16165587"/>
                  <a:gd name="adj2" fmla="val 71242"/>
                </a:avLst>
              </a:prstGeom>
              <a:noFill/>
              <a:ln w="6350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íṩľíḍè-Isosceles Triangle 69"/>
              <p:cNvSpPr/>
              <p:nvPr/>
            </p:nvSpPr>
            <p:spPr>
              <a:xfrm rot="18900000">
                <a:off x="4422087" y="1949394"/>
                <a:ext cx="911185" cy="78550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íṩľíḍè-Arc 72"/>
              <p:cNvSpPr/>
              <p:nvPr/>
            </p:nvSpPr>
            <p:spPr>
              <a:xfrm rot="5400000">
                <a:off x="4742563" y="2207030"/>
                <a:ext cx="2847455" cy="2847456"/>
              </a:xfrm>
              <a:prstGeom prst="arc">
                <a:avLst>
                  <a:gd name="adj1" fmla="val 16266375"/>
                  <a:gd name="adj2" fmla="val 144661"/>
                </a:avLst>
              </a:prstGeom>
              <a:noFill/>
              <a:ln w="6350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íṩľíḍè-Isosceles Triangle 70"/>
              <p:cNvSpPr/>
              <p:nvPr/>
            </p:nvSpPr>
            <p:spPr>
              <a:xfrm rot="8100000" flipH="1">
                <a:off x="6999311" y="4526616"/>
                <a:ext cx="911185" cy="785505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2" name="Group 53"/>
              <p:cNvGrpSpPr/>
              <p:nvPr/>
            </p:nvGrpSpPr>
            <p:grpSpPr>
              <a:xfrm>
                <a:off x="5329253" y="2793351"/>
                <a:ext cx="1674077" cy="2178725"/>
                <a:chOff x="4375152" y="1801285"/>
                <a:chExt cx="3651249" cy="4751916"/>
              </a:xfrm>
            </p:grpSpPr>
            <p:grpSp>
              <p:nvGrpSpPr>
                <p:cNvPr id="43" name="Group 54"/>
                <p:cNvGrpSpPr/>
                <p:nvPr/>
              </p:nvGrpSpPr>
              <p:grpSpPr>
                <a:xfrm>
                  <a:off x="4375152" y="1801285"/>
                  <a:ext cx="3651249" cy="4751916"/>
                  <a:chOff x="3281363" y="1350963"/>
                  <a:chExt cx="2738437" cy="3563937"/>
                </a:xfrm>
              </p:grpSpPr>
              <p:sp>
                <p:nvSpPr>
                  <p:cNvPr id="49" name="íṩľíḍè-Rectangle 60"/>
                  <p:cNvSpPr>
                    <a:spLocks noChangeAspect="1"/>
                  </p:cNvSpPr>
                  <p:nvPr/>
                </p:nvSpPr>
                <p:spPr bwMode="auto">
                  <a:xfrm>
                    <a:off x="3281363" y="1352550"/>
                    <a:ext cx="2738437" cy="35623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íṩľíḍè-Freeform: Shape 61"/>
                  <p:cNvSpPr/>
                  <p:nvPr/>
                </p:nvSpPr>
                <p:spPr bwMode="auto">
                  <a:xfrm>
                    <a:off x="3282950" y="1350963"/>
                    <a:ext cx="2736850" cy="2730500"/>
                  </a:xfrm>
                  <a:custGeom>
                    <a:avLst/>
                    <a:gdLst>
                      <a:gd name="T0" fmla="*/ 172 w 1742"/>
                      <a:gd name="T1" fmla="*/ 864 h 1738"/>
                      <a:gd name="T2" fmla="*/ 868 w 1742"/>
                      <a:gd name="T3" fmla="*/ 168 h 1738"/>
                      <a:gd name="T4" fmla="*/ 869 w 1742"/>
                      <a:gd name="T5" fmla="*/ 168 h 1738"/>
                      <a:gd name="T6" fmla="*/ 1565 w 1742"/>
                      <a:gd name="T7" fmla="*/ 864 h 1738"/>
                      <a:gd name="T8" fmla="*/ 869 w 1742"/>
                      <a:gd name="T9" fmla="*/ 1561 h 1738"/>
                      <a:gd name="T10" fmla="*/ 868 w 1742"/>
                      <a:gd name="T11" fmla="*/ 1561 h 1738"/>
                      <a:gd name="T12" fmla="*/ 172 w 1742"/>
                      <a:gd name="T13" fmla="*/ 864 h 1738"/>
                      <a:gd name="T14" fmla="*/ 868 w 1742"/>
                      <a:gd name="T15" fmla="*/ 122 h 1738"/>
                      <a:gd name="T16" fmla="*/ 867 w 1742"/>
                      <a:gd name="T17" fmla="*/ 123 h 1738"/>
                      <a:gd name="T18" fmla="*/ 721 w 1742"/>
                      <a:gd name="T19" fmla="*/ 2 h 1738"/>
                      <a:gd name="T20" fmla="*/ 626 w 1742"/>
                      <a:gd name="T21" fmla="*/ 165 h 1738"/>
                      <a:gd name="T22" fmla="*/ 450 w 1742"/>
                      <a:gd name="T23" fmla="*/ 97 h 1738"/>
                      <a:gd name="T24" fmla="*/ 413 w 1742"/>
                      <a:gd name="T25" fmla="*/ 283 h 1738"/>
                      <a:gd name="T26" fmla="*/ 223 w 1742"/>
                      <a:gd name="T27" fmla="*/ 276 h 1738"/>
                      <a:gd name="T28" fmla="*/ 249 w 1742"/>
                      <a:gd name="T29" fmla="*/ 463 h 1738"/>
                      <a:gd name="T30" fmla="*/ 69 w 1742"/>
                      <a:gd name="T31" fmla="*/ 519 h 1738"/>
                      <a:gd name="T32" fmla="*/ 152 w 1742"/>
                      <a:gd name="T33" fmla="*/ 687 h 1738"/>
                      <a:gd name="T34" fmla="*/ 0 w 1742"/>
                      <a:gd name="T35" fmla="*/ 797 h 1738"/>
                      <a:gd name="T36" fmla="*/ 134 w 1742"/>
                      <a:gd name="T37" fmla="*/ 930 h 1738"/>
                      <a:gd name="T38" fmla="*/ 26 w 1742"/>
                      <a:gd name="T39" fmla="*/ 1085 h 1738"/>
                      <a:gd name="T40" fmla="*/ 196 w 1742"/>
                      <a:gd name="T41" fmla="*/ 1165 h 1738"/>
                      <a:gd name="T42" fmla="*/ 143 w 1742"/>
                      <a:gd name="T43" fmla="*/ 1348 h 1738"/>
                      <a:gd name="T44" fmla="*/ 331 w 1742"/>
                      <a:gd name="T45" fmla="*/ 1369 h 1738"/>
                      <a:gd name="T46" fmla="*/ 339 w 1742"/>
                      <a:gd name="T47" fmla="*/ 1557 h 1738"/>
                      <a:gd name="T48" fmla="*/ 524 w 1742"/>
                      <a:gd name="T49" fmla="*/ 1517 h 1738"/>
                      <a:gd name="T50" fmla="*/ 594 w 1742"/>
                      <a:gd name="T51" fmla="*/ 1693 h 1738"/>
                      <a:gd name="T52" fmla="*/ 755 w 1742"/>
                      <a:gd name="T53" fmla="*/ 1594 h 1738"/>
                      <a:gd name="T54" fmla="*/ 868 w 1742"/>
                      <a:gd name="T55" fmla="*/ 1726 h 1738"/>
                      <a:gd name="T56" fmla="*/ 878 w 1742"/>
                      <a:gd name="T57" fmla="*/ 1738 h 1738"/>
                      <a:gd name="T58" fmla="*/ 999 w 1742"/>
                      <a:gd name="T59" fmla="*/ 1593 h 1738"/>
                      <a:gd name="T60" fmla="*/ 1162 w 1742"/>
                      <a:gd name="T61" fmla="*/ 1688 h 1738"/>
                      <a:gd name="T62" fmla="*/ 1228 w 1742"/>
                      <a:gd name="T63" fmla="*/ 1512 h 1738"/>
                      <a:gd name="T64" fmla="*/ 1413 w 1742"/>
                      <a:gd name="T65" fmla="*/ 1550 h 1738"/>
                      <a:gd name="T66" fmla="*/ 1420 w 1742"/>
                      <a:gd name="T67" fmla="*/ 1361 h 1738"/>
                      <a:gd name="T68" fmla="*/ 1607 w 1742"/>
                      <a:gd name="T69" fmla="*/ 1337 h 1738"/>
                      <a:gd name="T70" fmla="*/ 1551 w 1742"/>
                      <a:gd name="T71" fmla="*/ 1156 h 1738"/>
                      <a:gd name="T72" fmla="*/ 1720 w 1742"/>
                      <a:gd name="T73" fmla="*/ 1073 h 1738"/>
                      <a:gd name="T74" fmla="*/ 1610 w 1742"/>
                      <a:gd name="T75" fmla="*/ 919 h 1738"/>
                      <a:gd name="T76" fmla="*/ 1742 w 1742"/>
                      <a:gd name="T77" fmla="*/ 786 h 1738"/>
                      <a:gd name="T78" fmla="*/ 1588 w 1742"/>
                      <a:gd name="T79" fmla="*/ 677 h 1738"/>
                      <a:gd name="T80" fmla="*/ 1669 w 1742"/>
                      <a:gd name="T81" fmla="*/ 507 h 1738"/>
                      <a:gd name="T82" fmla="*/ 1488 w 1742"/>
                      <a:gd name="T83" fmla="*/ 455 h 1738"/>
                      <a:gd name="T84" fmla="*/ 1511 w 1742"/>
                      <a:gd name="T85" fmla="*/ 266 h 1738"/>
                      <a:gd name="T86" fmla="*/ 1321 w 1742"/>
                      <a:gd name="T87" fmla="*/ 276 h 1738"/>
                      <a:gd name="T88" fmla="*/ 1282 w 1742"/>
                      <a:gd name="T89" fmla="*/ 91 h 1738"/>
                      <a:gd name="T90" fmla="*/ 1107 w 1742"/>
                      <a:gd name="T91" fmla="*/ 162 h 1738"/>
                      <a:gd name="T92" fmla="*/ 1009 w 1742"/>
                      <a:gd name="T93" fmla="*/ 0 h 1738"/>
                      <a:gd name="T94" fmla="*/ 868 w 1742"/>
                      <a:gd name="T95" fmla="*/ 122 h 17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1742" h="1738">
                        <a:moveTo>
                          <a:pt x="172" y="864"/>
                        </a:moveTo>
                        <a:cubicBezTo>
                          <a:pt x="172" y="481"/>
                          <a:pt x="484" y="169"/>
                          <a:pt x="868" y="168"/>
                        </a:cubicBezTo>
                        <a:cubicBezTo>
                          <a:pt x="869" y="168"/>
                          <a:pt x="869" y="168"/>
                          <a:pt x="869" y="168"/>
                        </a:cubicBezTo>
                        <a:cubicBezTo>
                          <a:pt x="1254" y="168"/>
                          <a:pt x="1565" y="480"/>
                          <a:pt x="1565" y="864"/>
                        </a:cubicBezTo>
                        <a:cubicBezTo>
                          <a:pt x="1565" y="1248"/>
                          <a:pt x="1254" y="1561"/>
                          <a:pt x="869" y="1561"/>
                        </a:cubicBezTo>
                        <a:cubicBezTo>
                          <a:pt x="868" y="1561"/>
                          <a:pt x="868" y="1561"/>
                          <a:pt x="868" y="1561"/>
                        </a:cubicBezTo>
                        <a:cubicBezTo>
                          <a:pt x="484" y="1560"/>
                          <a:pt x="172" y="1248"/>
                          <a:pt x="172" y="864"/>
                        </a:cubicBezTo>
                        <a:close/>
                        <a:moveTo>
                          <a:pt x="868" y="122"/>
                        </a:moveTo>
                        <a:cubicBezTo>
                          <a:pt x="867" y="123"/>
                          <a:pt x="867" y="123"/>
                          <a:pt x="867" y="123"/>
                        </a:cubicBezTo>
                        <a:cubicBezTo>
                          <a:pt x="721" y="2"/>
                          <a:pt x="721" y="2"/>
                          <a:pt x="721" y="2"/>
                        </a:cubicBezTo>
                        <a:cubicBezTo>
                          <a:pt x="626" y="165"/>
                          <a:pt x="626" y="165"/>
                          <a:pt x="626" y="165"/>
                        </a:cubicBezTo>
                        <a:cubicBezTo>
                          <a:pt x="450" y="97"/>
                          <a:pt x="450" y="97"/>
                          <a:pt x="450" y="97"/>
                        </a:cubicBezTo>
                        <a:cubicBezTo>
                          <a:pt x="413" y="283"/>
                          <a:pt x="413" y="283"/>
                          <a:pt x="413" y="283"/>
                        </a:cubicBezTo>
                        <a:cubicBezTo>
                          <a:pt x="223" y="276"/>
                          <a:pt x="223" y="276"/>
                          <a:pt x="223" y="276"/>
                        </a:cubicBezTo>
                        <a:cubicBezTo>
                          <a:pt x="249" y="463"/>
                          <a:pt x="249" y="463"/>
                          <a:pt x="249" y="463"/>
                        </a:cubicBezTo>
                        <a:cubicBezTo>
                          <a:pt x="69" y="519"/>
                          <a:pt x="69" y="519"/>
                          <a:pt x="69" y="519"/>
                        </a:cubicBezTo>
                        <a:cubicBezTo>
                          <a:pt x="152" y="687"/>
                          <a:pt x="152" y="687"/>
                          <a:pt x="152" y="687"/>
                        </a:cubicBezTo>
                        <a:cubicBezTo>
                          <a:pt x="0" y="797"/>
                          <a:pt x="0" y="797"/>
                          <a:pt x="0" y="797"/>
                        </a:cubicBezTo>
                        <a:cubicBezTo>
                          <a:pt x="134" y="930"/>
                          <a:pt x="134" y="930"/>
                          <a:pt x="134" y="930"/>
                        </a:cubicBezTo>
                        <a:cubicBezTo>
                          <a:pt x="26" y="1085"/>
                          <a:pt x="26" y="1085"/>
                          <a:pt x="26" y="1085"/>
                        </a:cubicBezTo>
                        <a:cubicBezTo>
                          <a:pt x="196" y="1165"/>
                          <a:pt x="196" y="1165"/>
                          <a:pt x="196" y="1165"/>
                        </a:cubicBezTo>
                        <a:cubicBezTo>
                          <a:pt x="143" y="1348"/>
                          <a:pt x="143" y="1348"/>
                          <a:pt x="143" y="1348"/>
                        </a:cubicBezTo>
                        <a:cubicBezTo>
                          <a:pt x="331" y="1369"/>
                          <a:pt x="331" y="1369"/>
                          <a:pt x="331" y="1369"/>
                        </a:cubicBezTo>
                        <a:cubicBezTo>
                          <a:pt x="339" y="1557"/>
                          <a:pt x="339" y="1557"/>
                          <a:pt x="339" y="1557"/>
                        </a:cubicBezTo>
                        <a:cubicBezTo>
                          <a:pt x="524" y="1517"/>
                          <a:pt x="524" y="1517"/>
                          <a:pt x="524" y="1517"/>
                        </a:cubicBezTo>
                        <a:cubicBezTo>
                          <a:pt x="594" y="1693"/>
                          <a:pt x="594" y="1693"/>
                          <a:pt x="594" y="1693"/>
                        </a:cubicBezTo>
                        <a:cubicBezTo>
                          <a:pt x="755" y="1594"/>
                          <a:pt x="755" y="1594"/>
                          <a:pt x="755" y="1594"/>
                        </a:cubicBezTo>
                        <a:cubicBezTo>
                          <a:pt x="868" y="1726"/>
                          <a:pt x="868" y="1726"/>
                          <a:pt x="868" y="1726"/>
                        </a:cubicBezTo>
                        <a:cubicBezTo>
                          <a:pt x="878" y="1738"/>
                          <a:pt x="878" y="1738"/>
                          <a:pt x="878" y="1738"/>
                        </a:cubicBezTo>
                        <a:cubicBezTo>
                          <a:pt x="999" y="1593"/>
                          <a:pt x="999" y="1593"/>
                          <a:pt x="999" y="1593"/>
                        </a:cubicBezTo>
                        <a:cubicBezTo>
                          <a:pt x="1162" y="1688"/>
                          <a:pt x="1162" y="1688"/>
                          <a:pt x="1162" y="1688"/>
                        </a:cubicBezTo>
                        <a:cubicBezTo>
                          <a:pt x="1228" y="1512"/>
                          <a:pt x="1228" y="1512"/>
                          <a:pt x="1228" y="1512"/>
                        </a:cubicBezTo>
                        <a:cubicBezTo>
                          <a:pt x="1413" y="1550"/>
                          <a:pt x="1413" y="1550"/>
                          <a:pt x="1413" y="1550"/>
                        </a:cubicBezTo>
                        <a:cubicBezTo>
                          <a:pt x="1420" y="1361"/>
                          <a:pt x="1420" y="1361"/>
                          <a:pt x="1420" y="1361"/>
                        </a:cubicBezTo>
                        <a:cubicBezTo>
                          <a:pt x="1607" y="1337"/>
                          <a:pt x="1607" y="1337"/>
                          <a:pt x="1607" y="1337"/>
                        </a:cubicBezTo>
                        <a:cubicBezTo>
                          <a:pt x="1551" y="1156"/>
                          <a:pt x="1551" y="1156"/>
                          <a:pt x="1551" y="1156"/>
                        </a:cubicBezTo>
                        <a:cubicBezTo>
                          <a:pt x="1720" y="1073"/>
                          <a:pt x="1720" y="1073"/>
                          <a:pt x="1720" y="1073"/>
                        </a:cubicBezTo>
                        <a:cubicBezTo>
                          <a:pt x="1610" y="919"/>
                          <a:pt x="1610" y="919"/>
                          <a:pt x="1610" y="919"/>
                        </a:cubicBezTo>
                        <a:cubicBezTo>
                          <a:pt x="1742" y="786"/>
                          <a:pt x="1742" y="786"/>
                          <a:pt x="1742" y="786"/>
                        </a:cubicBezTo>
                        <a:cubicBezTo>
                          <a:pt x="1588" y="677"/>
                          <a:pt x="1588" y="677"/>
                          <a:pt x="1588" y="677"/>
                        </a:cubicBezTo>
                        <a:cubicBezTo>
                          <a:pt x="1669" y="507"/>
                          <a:pt x="1669" y="507"/>
                          <a:pt x="1669" y="507"/>
                        </a:cubicBezTo>
                        <a:cubicBezTo>
                          <a:pt x="1488" y="455"/>
                          <a:pt x="1488" y="455"/>
                          <a:pt x="1488" y="455"/>
                        </a:cubicBezTo>
                        <a:cubicBezTo>
                          <a:pt x="1511" y="266"/>
                          <a:pt x="1511" y="266"/>
                          <a:pt x="1511" y="266"/>
                        </a:cubicBezTo>
                        <a:cubicBezTo>
                          <a:pt x="1321" y="276"/>
                          <a:pt x="1321" y="276"/>
                          <a:pt x="1321" y="276"/>
                        </a:cubicBezTo>
                        <a:cubicBezTo>
                          <a:pt x="1282" y="91"/>
                          <a:pt x="1282" y="91"/>
                          <a:pt x="1282" y="91"/>
                        </a:cubicBezTo>
                        <a:cubicBezTo>
                          <a:pt x="1107" y="162"/>
                          <a:pt x="1107" y="162"/>
                          <a:pt x="1107" y="162"/>
                        </a:cubicBezTo>
                        <a:cubicBezTo>
                          <a:pt x="1009" y="0"/>
                          <a:pt x="1009" y="0"/>
                          <a:pt x="1009" y="0"/>
                        </a:cubicBezTo>
                        <a:cubicBezTo>
                          <a:pt x="868" y="122"/>
                          <a:pt x="868" y="122"/>
                          <a:pt x="868" y="12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" name="íṩľíḍè-Freeform: Shape 62"/>
                  <p:cNvSpPr/>
                  <p:nvPr/>
                </p:nvSpPr>
                <p:spPr bwMode="auto">
                  <a:xfrm>
                    <a:off x="3552825" y="1614488"/>
                    <a:ext cx="2189162" cy="2187575"/>
                  </a:xfrm>
                  <a:custGeom>
                    <a:avLst/>
                    <a:gdLst>
                      <a:gd name="T0" fmla="*/ 0 w 1393"/>
                      <a:gd name="T1" fmla="*/ 696 h 1393"/>
                      <a:gd name="T2" fmla="*/ 696 w 1393"/>
                      <a:gd name="T3" fmla="*/ 1393 h 1393"/>
                      <a:gd name="T4" fmla="*/ 697 w 1393"/>
                      <a:gd name="T5" fmla="*/ 1393 h 1393"/>
                      <a:gd name="T6" fmla="*/ 1393 w 1393"/>
                      <a:gd name="T7" fmla="*/ 696 h 1393"/>
                      <a:gd name="T8" fmla="*/ 697 w 1393"/>
                      <a:gd name="T9" fmla="*/ 0 h 1393"/>
                      <a:gd name="T10" fmla="*/ 696 w 1393"/>
                      <a:gd name="T11" fmla="*/ 0 h 1393"/>
                      <a:gd name="T12" fmla="*/ 0 w 1393"/>
                      <a:gd name="T13" fmla="*/ 696 h 1393"/>
                      <a:gd name="T14" fmla="*/ 696 w 1393"/>
                      <a:gd name="T15" fmla="*/ 1333 h 1393"/>
                      <a:gd name="T16" fmla="*/ 60 w 1393"/>
                      <a:gd name="T17" fmla="*/ 696 h 1393"/>
                      <a:gd name="T18" fmla="*/ 696 w 1393"/>
                      <a:gd name="T19" fmla="*/ 58 h 1393"/>
                      <a:gd name="T20" fmla="*/ 697 w 1393"/>
                      <a:gd name="T21" fmla="*/ 58 h 1393"/>
                      <a:gd name="T22" fmla="*/ 1335 w 1393"/>
                      <a:gd name="T23" fmla="*/ 696 h 1393"/>
                      <a:gd name="T24" fmla="*/ 697 w 1393"/>
                      <a:gd name="T25" fmla="*/ 1333 h 1393"/>
                      <a:gd name="T26" fmla="*/ 696 w 1393"/>
                      <a:gd name="T27" fmla="*/ 1333 h 13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93" h="1393">
                        <a:moveTo>
                          <a:pt x="0" y="696"/>
                        </a:moveTo>
                        <a:cubicBezTo>
                          <a:pt x="0" y="1080"/>
                          <a:pt x="312" y="1392"/>
                          <a:pt x="696" y="1393"/>
                        </a:cubicBezTo>
                        <a:cubicBezTo>
                          <a:pt x="697" y="1393"/>
                          <a:pt x="697" y="1393"/>
                          <a:pt x="697" y="1393"/>
                        </a:cubicBezTo>
                        <a:cubicBezTo>
                          <a:pt x="1082" y="1393"/>
                          <a:pt x="1393" y="1080"/>
                          <a:pt x="1393" y="696"/>
                        </a:cubicBezTo>
                        <a:cubicBezTo>
                          <a:pt x="1393" y="312"/>
                          <a:pt x="1082" y="0"/>
                          <a:pt x="697" y="0"/>
                        </a:cubicBezTo>
                        <a:cubicBezTo>
                          <a:pt x="696" y="0"/>
                          <a:pt x="696" y="0"/>
                          <a:pt x="696" y="0"/>
                        </a:cubicBezTo>
                        <a:cubicBezTo>
                          <a:pt x="312" y="1"/>
                          <a:pt x="0" y="313"/>
                          <a:pt x="0" y="696"/>
                        </a:cubicBezTo>
                        <a:close/>
                        <a:moveTo>
                          <a:pt x="696" y="1333"/>
                        </a:moveTo>
                        <a:cubicBezTo>
                          <a:pt x="344" y="1333"/>
                          <a:pt x="60" y="1048"/>
                          <a:pt x="60" y="696"/>
                        </a:cubicBezTo>
                        <a:cubicBezTo>
                          <a:pt x="60" y="345"/>
                          <a:pt x="344" y="59"/>
                          <a:pt x="696" y="58"/>
                        </a:cubicBezTo>
                        <a:cubicBezTo>
                          <a:pt x="697" y="58"/>
                          <a:pt x="697" y="58"/>
                          <a:pt x="697" y="58"/>
                        </a:cubicBezTo>
                        <a:cubicBezTo>
                          <a:pt x="1048" y="58"/>
                          <a:pt x="1335" y="345"/>
                          <a:pt x="1335" y="696"/>
                        </a:cubicBezTo>
                        <a:cubicBezTo>
                          <a:pt x="1335" y="1048"/>
                          <a:pt x="1048" y="1333"/>
                          <a:pt x="697" y="1333"/>
                        </a:cubicBezTo>
                        <a:cubicBezTo>
                          <a:pt x="696" y="1333"/>
                          <a:pt x="696" y="1333"/>
                          <a:pt x="696" y="133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2" name="íṩľíḍè-Freeform: Shape 63"/>
                  <p:cNvSpPr/>
                  <p:nvPr/>
                </p:nvSpPr>
                <p:spPr bwMode="auto">
                  <a:xfrm>
                    <a:off x="3648075" y="1706563"/>
                    <a:ext cx="2001837" cy="2001838"/>
                  </a:xfrm>
                  <a:custGeom>
                    <a:avLst/>
                    <a:gdLst>
                      <a:gd name="T0" fmla="*/ 28 w 1275"/>
                      <a:gd name="T1" fmla="*/ 638 h 1275"/>
                      <a:gd name="T2" fmla="*/ 636 w 1275"/>
                      <a:gd name="T3" fmla="*/ 30 h 1275"/>
                      <a:gd name="T4" fmla="*/ 637 w 1275"/>
                      <a:gd name="T5" fmla="*/ 30 h 1275"/>
                      <a:gd name="T6" fmla="*/ 1245 w 1275"/>
                      <a:gd name="T7" fmla="*/ 638 h 1275"/>
                      <a:gd name="T8" fmla="*/ 637 w 1275"/>
                      <a:gd name="T9" fmla="*/ 1247 h 1275"/>
                      <a:gd name="T10" fmla="*/ 636 w 1275"/>
                      <a:gd name="T11" fmla="*/ 1247 h 1275"/>
                      <a:gd name="T12" fmla="*/ 28 w 1275"/>
                      <a:gd name="T13" fmla="*/ 638 h 1275"/>
                      <a:gd name="T14" fmla="*/ 636 w 1275"/>
                      <a:gd name="T15" fmla="*/ 0 h 1275"/>
                      <a:gd name="T16" fmla="*/ 0 w 1275"/>
                      <a:gd name="T17" fmla="*/ 638 h 1275"/>
                      <a:gd name="T18" fmla="*/ 636 w 1275"/>
                      <a:gd name="T19" fmla="*/ 1275 h 1275"/>
                      <a:gd name="T20" fmla="*/ 637 w 1275"/>
                      <a:gd name="T21" fmla="*/ 1275 h 1275"/>
                      <a:gd name="T22" fmla="*/ 1275 w 1275"/>
                      <a:gd name="T23" fmla="*/ 638 h 1275"/>
                      <a:gd name="T24" fmla="*/ 637 w 1275"/>
                      <a:gd name="T25" fmla="*/ 0 h 1275"/>
                      <a:gd name="T26" fmla="*/ 636 w 1275"/>
                      <a:gd name="T27" fmla="*/ 0 h 12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275" h="1275">
                        <a:moveTo>
                          <a:pt x="28" y="638"/>
                        </a:moveTo>
                        <a:cubicBezTo>
                          <a:pt x="28" y="304"/>
                          <a:pt x="301" y="31"/>
                          <a:pt x="636" y="30"/>
                        </a:cubicBezTo>
                        <a:cubicBezTo>
                          <a:pt x="637" y="30"/>
                          <a:pt x="637" y="30"/>
                          <a:pt x="637" y="30"/>
                        </a:cubicBezTo>
                        <a:cubicBezTo>
                          <a:pt x="973" y="30"/>
                          <a:pt x="1245" y="302"/>
                          <a:pt x="1245" y="638"/>
                        </a:cubicBezTo>
                        <a:cubicBezTo>
                          <a:pt x="1245" y="974"/>
                          <a:pt x="973" y="1247"/>
                          <a:pt x="637" y="1247"/>
                        </a:cubicBezTo>
                        <a:cubicBezTo>
                          <a:pt x="636" y="1247"/>
                          <a:pt x="636" y="1247"/>
                          <a:pt x="636" y="1247"/>
                        </a:cubicBezTo>
                        <a:cubicBezTo>
                          <a:pt x="301" y="1245"/>
                          <a:pt x="28" y="973"/>
                          <a:pt x="28" y="638"/>
                        </a:cubicBezTo>
                        <a:close/>
                        <a:moveTo>
                          <a:pt x="636" y="0"/>
                        </a:moveTo>
                        <a:cubicBezTo>
                          <a:pt x="284" y="1"/>
                          <a:pt x="0" y="287"/>
                          <a:pt x="0" y="638"/>
                        </a:cubicBezTo>
                        <a:cubicBezTo>
                          <a:pt x="0" y="990"/>
                          <a:pt x="284" y="1275"/>
                          <a:pt x="636" y="1275"/>
                        </a:cubicBezTo>
                        <a:cubicBezTo>
                          <a:pt x="637" y="1275"/>
                          <a:pt x="637" y="1275"/>
                          <a:pt x="637" y="1275"/>
                        </a:cubicBezTo>
                        <a:cubicBezTo>
                          <a:pt x="988" y="1275"/>
                          <a:pt x="1275" y="990"/>
                          <a:pt x="1275" y="638"/>
                        </a:cubicBezTo>
                        <a:cubicBezTo>
                          <a:pt x="1275" y="287"/>
                          <a:pt x="988" y="0"/>
                          <a:pt x="637" y="0"/>
                        </a:cubicBezTo>
                        <a:cubicBezTo>
                          <a:pt x="636" y="0"/>
                          <a:pt x="636" y="0"/>
                          <a:pt x="636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3" name="íṩľíḍè-Freeform: Shape 64"/>
                  <p:cNvSpPr/>
                  <p:nvPr/>
                </p:nvSpPr>
                <p:spPr bwMode="auto">
                  <a:xfrm>
                    <a:off x="3690938" y="1752600"/>
                    <a:ext cx="955675" cy="1911350"/>
                  </a:xfrm>
                  <a:custGeom>
                    <a:avLst/>
                    <a:gdLst>
                      <a:gd name="T0" fmla="*/ 0 w 608"/>
                      <a:gd name="T1" fmla="*/ 608 h 1217"/>
                      <a:gd name="T2" fmla="*/ 608 w 608"/>
                      <a:gd name="T3" fmla="*/ 1217 h 1217"/>
                      <a:gd name="T4" fmla="*/ 608 w 608"/>
                      <a:gd name="T5" fmla="*/ 1202 h 1217"/>
                      <a:gd name="T6" fmla="*/ 16 w 608"/>
                      <a:gd name="T7" fmla="*/ 608 h 1217"/>
                      <a:gd name="T8" fmla="*/ 608 w 608"/>
                      <a:gd name="T9" fmla="*/ 14 h 1217"/>
                      <a:gd name="T10" fmla="*/ 608 w 608"/>
                      <a:gd name="T11" fmla="*/ 0 h 1217"/>
                      <a:gd name="T12" fmla="*/ 0 w 608"/>
                      <a:gd name="T13" fmla="*/ 608 h 1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08" h="1217">
                        <a:moveTo>
                          <a:pt x="0" y="608"/>
                        </a:moveTo>
                        <a:cubicBezTo>
                          <a:pt x="0" y="943"/>
                          <a:pt x="273" y="1215"/>
                          <a:pt x="608" y="1217"/>
                        </a:cubicBezTo>
                        <a:cubicBezTo>
                          <a:pt x="608" y="1202"/>
                          <a:pt x="608" y="1202"/>
                          <a:pt x="608" y="1202"/>
                        </a:cubicBezTo>
                        <a:cubicBezTo>
                          <a:pt x="281" y="1201"/>
                          <a:pt x="16" y="936"/>
                          <a:pt x="16" y="608"/>
                        </a:cubicBezTo>
                        <a:cubicBezTo>
                          <a:pt x="16" y="281"/>
                          <a:pt x="281" y="15"/>
                          <a:pt x="608" y="14"/>
                        </a:cubicBezTo>
                        <a:cubicBezTo>
                          <a:pt x="608" y="0"/>
                          <a:pt x="608" y="0"/>
                          <a:pt x="608" y="0"/>
                        </a:cubicBezTo>
                        <a:cubicBezTo>
                          <a:pt x="273" y="1"/>
                          <a:pt x="0" y="274"/>
                          <a:pt x="0" y="60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4" name="íṩľíḍè-Freeform: Shape 65"/>
                  <p:cNvSpPr/>
                  <p:nvPr/>
                </p:nvSpPr>
                <p:spPr bwMode="auto">
                  <a:xfrm>
                    <a:off x="3716338" y="1752600"/>
                    <a:ext cx="1887537" cy="1911350"/>
                  </a:xfrm>
                  <a:custGeom>
                    <a:avLst/>
                    <a:gdLst>
                      <a:gd name="T0" fmla="*/ 14 w 1201"/>
                      <a:gd name="T1" fmla="*/ 608 h 1217"/>
                      <a:gd name="T2" fmla="*/ 592 w 1201"/>
                      <a:gd name="T3" fmla="*/ 29 h 1217"/>
                      <a:gd name="T4" fmla="*/ 593 w 1201"/>
                      <a:gd name="T5" fmla="*/ 29 h 1217"/>
                      <a:gd name="T6" fmla="*/ 1172 w 1201"/>
                      <a:gd name="T7" fmla="*/ 608 h 1217"/>
                      <a:gd name="T8" fmla="*/ 593 w 1201"/>
                      <a:gd name="T9" fmla="*/ 1187 h 1217"/>
                      <a:gd name="T10" fmla="*/ 592 w 1201"/>
                      <a:gd name="T11" fmla="*/ 1187 h 1217"/>
                      <a:gd name="T12" fmla="*/ 14 w 1201"/>
                      <a:gd name="T13" fmla="*/ 608 h 1217"/>
                      <a:gd name="T14" fmla="*/ 592 w 1201"/>
                      <a:gd name="T15" fmla="*/ 14 h 1217"/>
                      <a:gd name="T16" fmla="*/ 0 w 1201"/>
                      <a:gd name="T17" fmla="*/ 608 h 1217"/>
                      <a:gd name="T18" fmla="*/ 592 w 1201"/>
                      <a:gd name="T19" fmla="*/ 1202 h 1217"/>
                      <a:gd name="T20" fmla="*/ 592 w 1201"/>
                      <a:gd name="T21" fmla="*/ 1217 h 1217"/>
                      <a:gd name="T22" fmla="*/ 593 w 1201"/>
                      <a:gd name="T23" fmla="*/ 1217 h 1217"/>
                      <a:gd name="T24" fmla="*/ 1201 w 1201"/>
                      <a:gd name="T25" fmla="*/ 608 h 1217"/>
                      <a:gd name="T26" fmla="*/ 593 w 1201"/>
                      <a:gd name="T27" fmla="*/ 0 h 1217"/>
                      <a:gd name="T28" fmla="*/ 592 w 1201"/>
                      <a:gd name="T29" fmla="*/ 0 h 1217"/>
                      <a:gd name="T30" fmla="*/ 592 w 1201"/>
                      <a:gd name="T31" fmla="*/ 14 h 12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201" h="1217">
                        <a:moveTo>
                          <a:pt x="14" y="608"/>
                        </a:moveTo>
                        <a:cubicBezTo>
                          <a:pt x="14" y="289"/>
                          <a:pt x="273" y="29"/>
                          <a:pt x="592" y="29"/>
                        </a:cubicBezTo>
                        <a:cubicBezTo>
                          <a:pt x="593" y="29"/>
                          <a:pt x="593" y="29"/>
                          <a:pt x="593" y="29"/>
                        </a:cubicBezTo>
                        <a:cubicBezTo>
                          <a:pt x="913" y="29"/>
                          <a:pt x="1172" y="288"/>
                          <a:pt x="1172" y="608"/>
                        </a:cubicBezTo>
                        <a:cubicBezTo>
                          <a:pt x="1172" y="929"/>
                          <a:pt x="913" y="1187"/>
                          <a:pt x="593" y="1187"/>
                        </a:cubicBezTo>
                        <a:cubicBezTo>
                          <a:pt x="592" y="1187"/>
                          <a:pt x="592" y="1187"/>
                          <a:pt x="592" y="1187"/>
                        </a:cubicBezTo>
                        <a:cubicBezTo>
                          <a:pt x="273" y="1187"/>
                          <a:pt x="14" y="927"/>
                          <a:pt x="14" y="608"/>
                        </a:cubicBezTo>
                        <a:close/>
                        <a:moveTo>
                          <a:pt x="592" y="14"/>
                        </a:moveTo>
                        <a:cubicBezTo>
                          <a:pt x="265" y="15"/>
                          <a:pt x="0" y="281"/>
                          <a:pt x="0" y="608"/>
                        </a:cubicBezTo>
                        <a:cubicBezTo>
                          <a:pt x="0" y="936"/>
                          <a:pt x="265" y="1201"/>
                          <a:pt x="592" y="1202"/>
                        </a:cubicBezTo>
                        <a:cubicBezTo>
                          <a:pt x="592" y="1217"/>
                          <a:pt x="592" y="1217"/>
                          <a:pt x="592" y="1217"/>
                        </a:cubicBezTo>
                        <a:cubicBezTo>
                          <a:pt x="593" y="1217"/>
                          <a:pt x="593" y="1217"/>
                          <a:pt x="593" y="1217"/>
                        </a:cubicBezTo>
                        <a:cubicBezTo>
                          <a:pt x="929" y="1217"/>
                          <a:pt x="1201" y="944"/>
                          <a:pt x="1201" y="608"/>
                        </a:cubicBezTo>
                        <a:cubicBezTo>
                          <a:pt x="1201" y="272"/>
                          <a:pt x="929" y="0"/>
                          <a:pt x="593" y="0"/>
                        </a:cubicBezTo>
                        <a:cubicBezTo>
                          <a:pt x="592" y="0"/>
                          <a:pt x="592" y="0"/>
                          <a:pt x="592" y="0"/>
                        </a:cubicBezTo>
                        <a:cubicBezTo>
                          <a:pt x="592" y="14"/>
                          <a:pt x="592" y="14"/>
                          <a:pt x="592" y="1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44" name="íṩľíḍè-Freeform: Shape 55"/>
                <p:cNvSpPr/>
                <p:nvPr/>
              </p:nvSpPr>
              <p:spPr bwMode="auto">
                <a:xfrm>
                  <a:off x="6195485" y="3611033"/>
                  <a:ext cx="1214967" cy="1212851"/>
                </a:xfrm>
                <a:custGeom>
                  <a:avLst/>
                  <a:gdLst>
                    <a:gd name="T0" fmla="*/ 580 w 580"/>
                    <a:gd name="T1" fmla="*/ 0 h 579"/>
                    <a:gd name="T2" fmla="*/ 1 w 580"/>
                    <a:gd name="T3" fmla="*/ 579 h 579"/>
                    <a:gd name="T4" fmla="*/ 0 w 580"/>
                    <a:gd name="T5" fmla="*/ 579 h 579"/>
                    <a:gd name="T6" fmla="*/ 0 w 580"/>
                    <a:gd name="T7" fmla="*/ 0 h 579"/>
                    <a:gd name="T8" fmla="*/ 580 w 580"/>
                    <a:gd name="T9" fmla="*/ 0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0" h="579">
                      <a:moveTo>
                        <a:pt x="580" y="0"/>
                      </a:moveTo>
                      <a:cubicBezTo>
                        <a:pt x="580" y="321"/>
                        <a:pt x="321" y="579"/>
                        <a:pt x="1" y="579"/>
                      </a:cubicBezTo>
                      <a:cubicBezTo>
                        <a:pt x="0" y="579"/>
                        <a:pt x="0" y="579"/>
                        <a:pt x="0" y="579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íṩľíḍè-Freeform: Shape 56"/>
                <p:cNvSpPr/>
                <p:nvPr/>
              </p:nvSpPr>
              <p:spPr bwMode="auto">
                <a:xfrm>
                  <a:off x="4980518" y="2398184"/>
                  <a:ext cx="1214967" cy="1212851"/>
                </a:xfrm>
                <a:custGeom>
                  <a:avLst/>
                  <a:gdLst>
                    <a:gd name="T0" fmla="*/ 0 w 580"/>
                    <a:gd name="T1" fmla="*/ 579 h 579"/>
                    <a:gd name="T2" fmla="*/ 578 w 580"/>
                    <a:gd name="T3" fmla="*/ 0 h 579"/>
                    <a:gd name="T4" fmla="*/ 580 w 580"/>
                    <a:gd name="T5" fmla="*/ 0 h 579"/>
                    <a:gd name="T6" fmla="*/ 580 w 580"/>
                    <a:gd name="T7" fmla="*/ 579 h 579"/>
                    <a:gd name="T8" fmla="*/ 0 w 580"/>
                    <a:gd name="T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0" h="579">
                      <a:moveTo>
                        <a:pt x="0" y="579"/>
                      </a:moveTo>
                      <a:cubicBezTo>
                        <a:pt x="0" y="259"/>
                        <a:pt x="258" y="0"/>
                        <a:pt x="578" y="0"/>
                      </a:cubicBezTo>
                      <a:cubicBezTo>
                        <a:pt x="580" y="0"/>
                        <a:pt x="580" y="0"/>
                        <a:pt x="580" y="0"/>
                      </a:cubicBezTo>
                      <a:cubicBezTo>
                        <a:pt x="580" y="579"/>
                        <a:pt x="580" y="579"/>
                        <a:pt x="580" y="579"/>
                      </a:cubicBezTo>
                      <a:lnTo>
                        <a:pt x="0" y="579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íṩľíḍè-Freeform: Shape 57"/>
                <p:cNvSpPr/>
                <p:nvPr/>
              </p:nvSpPr>
              <p:spPr bwMode="auto">
                <a:xfrm>
                  <a:off x="4980518" y="3611033"/>
                  <a:ext cx="1214967" cy="1212851"/>
                </a:xfrm>
                <a:custGeom>
                  <a:avLst/>
                  <a:gdLst>
                    <a:gd name="T0" fmla="*/ 0 w 580"/>
                    <a:gd name="T1" fmla="*/ 0 h 579"/>
                    <a:gd name="T2" fmla="*/ 578 w 580"/>
                    <a:gd name="T3" fmla="*/ 579 h 579"/>
                    <a:gd name="T4" fmla="*/ 580 w 580"/>
                    <a:gd name="T5" fmla="*/ 579 h 579"/>
                    <a:gd name="T6" fmla="*/ 580 w 580"/>
                    <a:gd name="T7" fmla="*/ 0 h 579"/>
                    <a:gd name="T8" fmla="*/ 0 w 580"/>
                    <a:gd name="T9" fmla="*/ 0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0" h="579">
                      <a:moveTo>
                        <a:pt x="0" y="0"/>
                      </a:moveTo>
                      <a:cubicBezTo>
                        <a:pt x="0" y="321"/>
                        <a:pt x="258" y="579"/>
                        <a:pt x="578" y="579"/>
                      </a:cubicBezTo>
                      <a:cubicBezTo>
                        <a:pt x="580" y="579"/>
                        <a:pt x="580" y="579"/>
                        <a:pt x="580" y="579"/>
                      </a:cubicBezTo>
                      <a:cubicBezTo>
                        <a:pt x="580" y="0"/>
                        <a:pt x="580" y="0"/>
                        <a:pt x="58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íṩľíḍè-Freeform: Shape 58"/>
                <p:cNvSpPr/>
                <p:nvPr/>
              </p:nvSpPr>
              <p:spPr bwMode="auto">
                <a:xfrm>
                  <a:off x="6195485" y="2398184"/>
                  <a:ext cx="1214967" cy="1212851"/>
                </a:xfrm>
                <a:custGeom>
                  <a:avLst/>
                  <a:gdLst>
                    <a:gd name="T0" fmla="*/ 580 w 580"/>
                    <a:gd name="T1" fmla="*/ 579 h 579"/>
                    <a:gd name="T2" fmla="*/ 1 w 580"/>
                    <a:gd name="T3" fmla="*/ 0 h 579"/>
                    <a:gd name="T4" fmla="*/ 0 w 580"/>
                    <a:gd name="T5" fmla="*/ 0 h 579"/>
                    <a:gd name="T6" fmla="*/ 0 w 580"/>
                    <a:gd name="T7" fmla="*/ 579 h 579"/>
                    <a:gd name="T8" fmla="*/ 580 w 580"/>
                    <a:gd name="T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0" h="579">
                      <a:moveTo>
                        <a:pt x="580" y="579"/>
                      </a:moveTo>
                      <a:cubicBezTo>
                        <a:pt x="580" y="259"/>
                        <a:pt x="32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79"/>
                        <a:pt x="0" y="579"/>
                        <a:pt x="0" y="579"/>
                      </a:cubicBezTo>
                      <a:lnTo>
                        <a:pt x="580" y="579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íṩľíḍè-Oval 59"/>
                <p:cNvSpPr/>
                <p:nvPr/>
              </p:nvSpPr>
              <p:spPr bwMode="auto">
                <a:xfrm>
                  <a:off x="5604933" y="3024717"/>
                  <a:ext cx="1191683" cy="11938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" name="íṩľíḍè-Rectangle 80"/>
            <p:cNvSpPr/>
            <p:nvPr/>
          </p:nvSpPr>
          <p:spPr>
            <a:xfrm>
              <a:off x="8312326" y="2332618"/>
              <a:ext cx="989699" cy="989699"/>
            </a:xfrm>
            <a:prstGeom prst="rect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íṩľíḍè-Freeform: Shape 79"/>
            <p:cNvSpPr/>
            <p:nvPr/>
          </p:nvSpPr>
          <p:spPr bwMode="auto">
            <a:xfrm>
              <a:off x="8542785" y="2489354"/>
              <a:ext cx="555616" cy="572977"/>
            </a:xfrm>
            <a:custGeom>
              <a:avLst/>
              <a:gdLst>
                <a:gd name="T0" fmla="*/ 68 w 68"/>
                <a:gd name="T1" fmla="*/ 16 h 67"/>
                <a:gd name="T2" fmla="*/ 68 w 68"/>
                <a:gd name="T3" fmla="*/ 66 h 67"/>
                <a:gd name="T4" fmla="*/ 67 w 68"/>
                <a:gd name="T5" fmla="*/ 67 h 67"/>
                <a:gd name="T6" fmla="*/ 56 w 68"/>
                <a:gd name="T7" fmla="*/ 67 h 67"/>
                <a:gd name="T8" fmla="*/ 46 w 68"/>
                <a:gd name="T9" fmla="*/ 67 h 67"/>
                <a:gd name="T10" fmla="*/ 36 w 68"/>
                <a:gd name="T11" fmla="*/ 67 h 67"/>
                <a:gd name="T12" fmla="*/ 25 w 68"/>
                <a:gd name="T13" fmla="*/ 67 h 67"/>
                <a:gd name="T14" fmla="*/ 16 w 68"/>
                <a:gd name="T15" fmla="*/ 67 h 67"/>
                <a:gd name="T16" fmla="*/ 5 w 68"/>
                <a:gd name="T17" fmla="*/ 67 h 67"/>
                <a:gd name="T18" fmla="*/ 2 w 68"/>
                <a:gd name="T19" fmla="*/ 67 h 67"/>
                <a:gd name="T20" fmla="*/ 0 w 68"/>
                <a:gd name="T21" fmla="*/ 66 h 67"/>
                <a:gd name="T22" fmla="*/ 2 w 68"/>
                <a:gd name="T23" fmla="*/ 64 h 67"/>
                <a:gd name="T24" fmla="*/ 3 w 68"/>
                <a:gd name="T25" fmla="*/ 64 h 67"/>
                <a:gd name="T26" fmla="*/ 3 w 68"/>
                <a:gd name="T27" fmla="*/ 56 h 67"/>
                <a:gd name="T28" fmla="*/ 5 w 68"/>
                <a:gd name="T29" fmla="*/ 54 h 67"/>
                <a:gd name="T30" fmla="*/ 16 w 68"/>
                <a:gd name="T31" fmla="*/ 54 h 67"/>
                <a:gd name="T32" fmla="*/ 17 w 68"/>
                <a:gd name="T33" fmla="*/ 56 h 67"/>
                <a:gd name="T34" fmla="*/ 17 w 68"/>
                <a:gd name="T35" fmla="*/ 64 h 67"/>
                <a:gd name="T36" fmla="*/ 24 w 68"/>
                <a:gd name="T37" fmla="*/ 64 h 67"/>
                <a:gd name="T38" fmla="*/ 24 w 68"/>
                <a:gd name="T39" fmla="*/ 40 h 67"/>
                <a:gd name="T40" fmla="*/ 25 w 68"/>
                <a:gd name="T41" fmla="*/ 38 h 67"/>
                <a:gd name="T42" fmla="*/ 36 w 68"/>
                <a:gd name="T43" fmla="*/ 38 h 67"/>
                <a:gd name="T44" fmla="*/ 38 w 68"/>
                <a:gd name="T45" fmla="*/ 40 h 67"/>
                <a:gd name="T46" fmla="*/ 38 w 68"/>
                <a:gd name="T47" fmla="*/ 64 h 67"/>
                <a:gd name="T48" fmla="*/ 44 w 68"/>
                <a:gd name="T49" fmla="*/ 64 h 67"/>
                <a:gd name="T50" fmla="*/ 44 w 68"/>
                <a:gd name="T51" fmla="*/ 20 h 67"/>
                <a:gd name="T52" fmla="*/ 46 w 68"/>
                <a:gd name="T53" fmla="*/ 18 h 67"/>
                <a:gd name="T54" fmla="*/ 56 w 68"/>
                <a:gd name="T55" fmla="*/ 18 h 67"/>
                <a:gd name="T56" fmla="*/ 58 w 68"/>
                <a:gd name="T57" fmla="*/ 20 h 67"/>
                <a:gd name="T58" fmla="*/ 58 w 68"/>
                <a:gd name="T59" fmla="*/ 64 h 67"/>
                <a:gd name="T60" fmla="*/ 65 w 68"/>
                <a:gd name="T61" fmla="*/ 64 h 67"/>
                <a:gd name="T62" fmla="*/ 65 w 68"/>
                <a:gd name="T63" fmla="*/ 16 h 67"/>
                <a:gd name="T64" fmla="*/ 67 w 68"/>
                <a:gd name="T65" fmla="*/ 15 h 67"/>
                <a:gd name="T66" fmla="*/ 68 w 68"/>
                <a:gd name="T67" fmla="*/ 16 h 67"/>
                <a:gd name="T68" fmla="*/ 2 w 68"/>
                <a:gd name="T69" fmla="*/ 48 h 67"/>
                <a:gd name="T70" fmla="*/ 2 w 68"/>
                <a:gd name="T71" fmla="*/ 48 h 67"/>
                <a:gd name="T72" fmla="*/ 29 w 68"/>
                <a:gd name="T73" fmla="*/ 30 h 67"/>
                <a:gd name="T74" fmla="*/ 55 w 68"/>
                <a:gd name="T75" fmla="*/ 6 h 67"/>
                <a:gd name="T76" fmla="*/ 55 w 68"/>
                <a:gd name="T77" fmla="*/ 13 h 67"/>
                <a:gd name="T78" fmla="*/ 56 w 68"/>
                <a:gd name="T79" fmla="*/ 15 h 67"/>
                <a:gd name="T80" fmla="*/ 58 w 68"/>
                <a:gd name="T81" fmla="*/ 13 h 67"/>
                <a:gd name="T82" fmla="*/ 58 w 68"/>
                <a:gd name="T83" fmla="*/ 2 h 67"/>
                <a:gd name="T84" fmla="*/ 56 w 68"/>
                <a:gd name="T85" fmla="*/ 0 h 67"/>
                <a:gd name="T86" fmla="*/ 46 w 68"/>
                <a:gd name="T87" fmla="*/ 0 h 67"/>
                <a:gd name="T88" fmla="*/ 44 w 68"/>
                <a:gd name="T89" fmla="*/ 2 h 67"/>
                <a:gd name="T90" fmla="*/ 46 w 68"/>
                <a:gd name="T91" fmla="*/ 3 h 67"/>
                <a:gd name="T92" fmla="*/ 53 w 68"/>
                <a:gd name="T93" fmla="*/ 3 h 67"/>
                <a:gd name="T94" fmla="*/ 27 w 68"/>
                <a:gd name="T95" fmla="*/ 28 h 67"/>
                <a:gd name="T96" fmla="*/ 1 w 68"/>
                <a:gd name="T97" fmla="*/ 45 h 67"/>
                <a:gd name="T98" fmla="*/ 0 w 68"/>
                <a:gd name="T99" fmla="*/ 47 h 67"/>
                <a:gd name="T100" fmla="*/ 2 w 68"/>
                <a:gd name="T101" fmla="*/ 4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8" h="67">
                  <a:moveTo>
                    <a:pt x="68" y="16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68" y="66"/>
                    <a:pt x="68" y="67"/>
                    <a:pt x="67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6"/>
                    <a:pt x="0" y="66"/>
                  </a:cubicBezTo>
                  <a:cubicBezTo>
                    <a:pt x="0" y="65"/>
                    <a:pt x="1" y="64"/>
                    <a:pt x="2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5"/>
                    <a:pt x="4" y="54"/>
                    <a:pt x="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4"/>
                    <a:pt x="17" y="55"/>
                    <a:pt x="17" y="56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8"/>
                    <a:pt x="2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8"/>
                    <a:pt x="38" y="39"/>
                    <a:pt x="38" y="40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9"/>
                    <a:pt x="45" y="18"/>
                    <a:pt x="4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8"/>
                    <a:pt x="58" y="19"/>
                    <a:pt x="58" y="20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15"/>
                    <a:pt x="66" y="15"/>
                    <a:pt x="67" y="15"/>
                  </a:cubicBezTo>
                  <a:cubicBezTo>
                    <a:pt x="68" y="15"/>
                    <a:pt x="68" y="15"/>
                    <a:pt x="68" y="16"/>
                  </a:cubicBezTo>
                  <a:close/>
                  <a:moveTo>
                    <a:pt x="2" y="48"/>
                  </a:moveTo>
                  <a:cubicBezTo>
                    <a:pt x="2" y="48"/>
                    <a:pt x="2" y="48"/>
                    <a:pt x="2" y="48"/>
                  </a:cubicBezTo>
                  <a:cubicBezTo>
                    <a:pt x="3" y="48"/>
                    <a:pt x="16" y="40"/>
                    <a:pt x="29" y="30"/>
                  </a:cubicBezTo>
                  <a:cubicBezTo>
                    <a:pt x="40" y="22"/>
                    <a:pt x="51" y="10"/>
                    <a:pt x="55" y="6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4"/>
                    <a:pt x="55" y="15"/>
                    <a:pt x="56" y="15"/>
                  </a:cubicBezTo>
                  <a:cubicBezTo>
                    <a:pt x="57" y="15"/>
                    <a:pt x="58" y="14"/>
                    <a:pt x="58" y="1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3"/>
                    <a:pt x="45" y="3"/>
                    <a:pt x="46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0" y="7"/>
                    <a:pt x="38" y="20"/>
                    <a:pt x="27" y="28"/>
                  </a:cubicBezTo>
                  <a:cubicBezTo>
                    <a:pt x="15" y="37"/>
                    <a:pt x="1" y="45"/>
                    <a:pt x="1" y="45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1" y="48"/>
                    <a:pt x="1" y="48"/>
                    <a:pt x="2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ṩľíḍè-Rectangle 90"/>
            <p:cNvSpPr/>
            <p:nvPr/>
          </p:nvSpPr>
          <p:spPr>
            <a:xfrm>
              <a:off x="2994650" y="2332618"/>
              <a:ext cx="989700" cy="989699"/>
            </a:xfrm>
            <a:prstGeom prst="rect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Group 84"/>
            <p:cNvGrpSpPr/>
            <p:nvPr/>
          </p:nvGrpSpPr>
          <p:grpSpPr>
            <a:xfrm>
              <a:off x="3139793" y="2547914"/>
              <a:ext cx="725785" cy="473563"/>
              <a:chOff x="4357688" y="4635500"/>
              <a:chExt cx="447675" cy="292101"/>
            </a:xfrm>
            <a:solidFill>
              <a:schemeClr val="bg1"/>
            </a:solidFill>
            <a:effectLst/>
          </p:grpSpPr>
          <p:sp>
            <p:nvSpPr>
              <p:cNvPr id="29" name="íṩľíḍè-Freeform: Shape 85"/>
              <p:cNvSpPr/>
              <p:nvPr/>
            </p:nvSpPr>
            <p:spPr bwMode="auto">
              <a:xfrm>
                <a:off x="4357688" y="4764088"/>
                <a:ext cx="112713" cy="152400"/>
              </a:xfrm>
              <a:custGeom>
                <a:avLst/>
                <a:gdLst>
                  <a:gd name="T0" fmla="*/ 24 w 29"/>
                  <a:gd name="T1" fmla="*/ 0 h 39"/>
                  <a:gd name="T2" fmla="*/ 5 w 29"/>
                  <a:gd name="T3" fmla="*/ 0 h 39"/>
                  <a:gd name="T4" fmla="*/ 0 w 29"/>
                  <a:gd name="T5" fmla="*/ 5 h 39"/>
                  <a:gd name="T6" fmla="*/ 0 w 29"/>
                  <a:gd name="T7" fmla="*/ 34 h 39"/>
                  <a:gd name="T8" fmla="*/ 5 w 29"/>
                  <a:gd name="T9" fmla="*/ 39 h 39"/>
                  <a:gd name="T10" fmla="*/ 24 w 29"/>
                  <a:gd name="T11" fmla="*/ 39 h 39"/>
                  <a:gd name="T12" fmla="*/ 29 w 29"/>
                  <a:gd name="T13" fmla="*/ 34 h 39"/>
                  <a:gd name="T14" fmla="*/ 29 w 29"/>
                  <a:gd name="T15" fmla="*/ 5 h 39"/>
                  <a:gd name="T16" fmla="*/ 24 w 29"/>
                  <a:gd name="T17" fmla="*/ 0 h 39"/>
                  <a:gd name="T18" fmla="*/ 19 w 29"/>
                  <a:gd name="T19" fmla="*/ 34 h 39"/>
                  <a:gd name="T20" fmla="*/ 15 w 29"/>
                  <a:gd name="T21" fmla="*/ 30 h 39"/>
                  <a:gd name="T22" fmla="*/ 19 w 29"/>
                  <a:gd name="T23" fmla="*/ 27 h 39"/>
                  <a:gd name="T24" fmla="*/ 23 w 29"/>
                  <a:gd name="T25" fmla="*/ 30 h 39"/>
                  <a:gd name="T26" fmla="*/ 19 w 29"/>
                  <a:gd name="T27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39">
                    <a:moveTo>
                      <a:pt x="24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7"/>
                      <a:pt x="2" y="39"/>
                      <a:pt x="5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7" y="39"/>
                      <a:pt x="29" y="37"/>
                      <a:pt x="29" y="34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3"/>
                      <a:pt x="27" y="0"/>
                      <a:pt x="24" y="0"/>
                    </a:cubicBezTo>
                    <a:close/>
                    <a:moveTo>
                      <a:pt x="19" y="34"/>
                    </a:moveTo>
                    <a:cubicBezTo>
                      <a:pt x="17" y="34"/>
                      <a:pt x="15" y="33"/>
                      <a:pt x="15" y="30"/>
                    </a:cubicBezTo>
                    <a:cubicBezTo>
                      <a:pt x="15" y="28"/>
                      <a:pt x="17" y="27"/>
                      <a:pt x="19" y="27"/>
                    </a:cubicBezTo>
                    <a:cubicBezTo>
                      <a:pt x="21" y="27"/>
                      <a:pt x="23" y="28"/>
                      <a:pt x="23" y="30"/>
                    </a:cubicBezTo>
                    <a:cubicBezTo>
                      <a:pt x="23" y="33"/>
                      <a:pt x="21" y="34"/>
                      <a:pt x="1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íṩľíḍè-Freeform: Shape 86"/>
              <p:cNvSpPr/>
              <p:nvPr/>
            </p:nvSpPr>
            <p:spPr bwMode="auto">
              <a:xfrm>
                <a:off x="4481513" y="4767263"/>
                <a:ext cx="323850" cy="160338"/>
              </a:xfrm>
              <a:custGeom>
                <a:avLst/>
                <a:gdLst>
                  <a:gd name="T0" fmla="*/ 0 w 84"/>
                  <a:gd name="T1" fmla="*/ 31 h 41"/>
                  <a:gd name="T2" fmla="*/ 0 w 84"/>
                  <a:gd name="T3" fmla="*/ 7 h 41"/>
                  <a:gd name="T4" fmla="*/ 19 w 84"/>
                  <a:gd name="T5" fmla="*/ 2 h 41"/>
                  <a:gd name="T6" fmla="*/ 39 w 84"/>
                  <a:gd name="T7" fmla="*/ 14 h 41"/>
                  <a:gd name="T8" fmla="*/ 41 w 84"/>
                  <a:gd name="T9" fmla="*/ 29 h 41"/>
                  <a:gd name="T10" fmla="*/ 26 w 84"/>
                  <a:gd name="T11" fmla="*/ 24 h 41"/>
                  <a:gd name="T12" fmla="*/ 40 w 84"/>
                  <a:gd name="T13" fmla="*/ 30 h 41"/>
                  <a:gd name="T14" fmla="*/ 52 w 84"/>
                  <a:gd name="T15" fmla="*/ 18 h 41"/>
                  <a:gd name="T16" fmla="*/ 68 w 84"/>
                  <a:gd name="T17" fmla="*/ 10 h 41"/>
                  <a:gd name="T18" fmla="*/ 78 w 84"/>
                  <a:gd name="T19" fmla="*/ 20 h 41"/>
                  <a:gd name="T20" fmla="*/ 54 w 84"/>
                  <a:gd name="T21" fmla="*/ 36 h 41"/>
                  <a:gd name="T22" fmla="*/ 30 w 84"/>
                  <a:gd name="T23" fmla="*/ 37 h 41"/>
                  <a:gd name="T24" fmla="*/ 0 w 84"/>
                  <a:gd name="T25" fmla="*/ 3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1">
                    <a:moveTo>
                      <a:pt x="0" y="31"/>
                    </a:moveTo>
                    <a:cubicBezTo>
                      <a:pt x="0" y="23"/>
                      <a:pt x="0" y="15"/>
                      <a:pt x="0" y="7"/>
                    </a:cubicBezTo>
                    <a:cubicBezTo>
                      <a:pt x="7" y="1"/>
                      <a:pt x="12" y="0"/>
                      <a:pt x="19" y="2"/>
                    </a:cubicBezTo>
                    <a:cubicBezTo>
                      <a:pt x="27" y="5"/>
                      <a:pt x="26" y="10"/>
                      <a:pt x="39" y="14"/>
                    </a:cubicBezTo>
                    <a:cubicBezTo>
                      <a:pt x="55" y="18"/>
                      <a:pt x="51" y="29"/>
                      <a:pt x="41" y="29"/>
                    </a:cubicBezTo>
                    <a:cubicBezTo>
                      <a:pt x="35" y="28"/>
                      <a:pt x="32" y="28"/>
                      <a:pt x="26" y="24"/>
                    </a:cubicBezTo>
                    <a:cubicBezTo>
                      <a:pt x="29" y="27"/>
                      <a:pt x="34" y="30"/>
                      <a:pt x="40" y="30"/>
                    </a:cubicBezTo>
                    <a:cubicBezTo>
                      <a:pt x="50" y="31"/>
                      <a:pt x="54" y="26"/>
                      <a:pt x="52" y="18"/>
                    </a:cubicBezTo>
                    <a:cubicBezTo>
                      <a:pt x="59" y="15"/>
                      <a:pt x="62" y="13"/>
                      <a:pt x="68" y="10"/>
                    </a:cubicBezTo>
                    <a:cubicBezTo>
                      <a:pt x="76" y="6"/>
                      <a:pt x="84" y="13"/>
                      <a:pt x="78" y="20"/>
                    </a:cubicBezTo>
                    <a:cubicBezTo>
                      <a:pt x="75" y="22"/>
                      <a:pt x="59" y="33"/>
                      <a:pt x="54" y="36"/>
                    </a:cubicBezTo>
                    <a:cubicBezTo>
                      <a:pt x="46" y="41"/>
                      <a:pt x="37" y="41"/>
                      <a:pt x="30" y="37"/>
                    </a:cubicBezTo>
                    <a:cubicBezTo>
                      <a:pt x="22" y="33"/>
                      <a:pt x="13" y="31"/>
                      <a:pt x="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íṩľíḍè-Freeform: Shape 87"/>
              <p:cNvSpPr/>
              <p:nvPr/>
            </p:nvSpPr>
            <p:spPr bwMode="auto">
              <a:xfrm>
                <a:off x="4673601" y="4732338"/>
                <a:ext cx="12700" cy="19050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5 h 5"/>
                  <a:gd name="T4" fmla="*/ 2 w 3"/>
                  <a:gd name="T5" fmla="*/ 4 h 5"/>
                  <a:gd name="T6" fmla="*/ 3 w 3"/>
                  <a:gd name="T7" fmla="*/ 3 h 5"/>
                  <a:gd name="T8" fmla="*/ 2 w 3"/>
                  <a:gd name="T9" fmla="*/ 1 h 5"/>
                  <a:gd name="T10" fmla="*/ 0 w 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2" y="5"/>
                      <a:pt x="2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íṩľíḍè-Freeform: Shape 88"/>
              <p:cNvSpPr/>
              <p:nvPr/>
            </p:nvSpPr>
            <p:spPr bwMode="auto">
              <a:xfrm>
                <a:off x="4581526" y="4635500"/>
                <a:ext cx="177800" cy="179388"/>
              </a:xfrm>
              <a:custGeom>
                <a:avLst/>
                <a:gdLst>
                  <a:gd name="T0" fmla="*/ 23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0 h 46"/>
                  <a:gd name="T10" fmla="*/ 30 w 46"/>
                  <a:gd name="T11" fmla="*/ 33 h 46"/>
                  <a:gd name="T12" fmla="*/ 24 w 46"/>
                  <a:gd name="T13" fmla="*/ 35 h 46"/>
                  <a:gd name="T14" fmla="*/ 24 w 46"/>
                  <a:gd name="T15" fmla="*/ 38 h 46"/>
                  <a:gd name="T16" fmla="*/ 22 w 46"/>
                  <a:gd name="T17" fmla="*/ 38 h 46"/>
                  <a:gd name="T18" fmla="*/ 22 w 46"/>
                  <a:gd name="T19" fmla="*/ 35 h 46"/>
                  <a:gd name="T20" fmla="*/ 12 w 46"/>
                  <a:gd name="T21" fmla="*/ 27 h 46"/>
                  <a:gd name="T22" fmla="*/ 19 w 46"/>
                  <a:gd name="T23" fmla="*/ 26 h 46"/>
                  <a:gd name="T24" fmla="*/ 22 w 46"/>
                  <a:gd name="T25" fmla="*/ 30 h 46"/>
                  <a:gd name="T26" fmla="*/ 22 w 46"/>
                  <a:gd name="T27" fmla="*/ 24 h 46"/>
                  <a:gd name="T28" fmla="*/ 17 w 46"/>
                  <a:gd name="T29" fmla="*/ 22 h 46"/>
                  <a:gd name="T30" fmla="*/ 15 w 46"/>
                  <a:gd name="T31" fmla="*/ 11 h 46"/>
                  <a:gd name="T32" fmla="*/ 22 w 46"/>
                  <a:gd name="T33" fmla="*/ 9 h 46"/>
                  <a:gd name="T34" fmla="*/ 22 w 46"/>
                  <a:gd name="T35" fmla="*/ 7 h 46"/>
                  <a:gd name="T36" fmla="*/ 24 w 46"/>
                  <a:gd name="T37" fmla="*/ 7 h 46"/>
                  <a:gd name="T38" fmla="*/ 24 w 46"/>
                  <a:gd name="T39" fmla="*/ 9 h 46"/>
                  <a:gd name="T40" fmla="*/ 33 w 46"/>
                  <a:gd name="T41" fmla="*/ 15 h 46"/>
                  <a:gd name="T42" fmla="*/ 26 w 46"/>
                  <a:gd name="T43" fmla="*/ 16 h 46"/>
                  <a:gd name="T44" fmla="*/ 24 w 46"/>
                  <a:gd name="T45" fmla="*/ 14 h 46"/>
                  <a:gd name="T46" fmla="*/ 24 w 46"/>
                  <a:gd name="T47" fmla="*/ 18 h 46"/>
                  <a:gd name="T48" fmla="*/ 31 w 46"/>
                  <a:gd name="T49" fmla="*/ 21 h 46"/>
                  <a:gd name="T50" fmla="*/ 30 w 46"/>
                  <a:gd name="T51" fmla="*/ 3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5"/>
                      <a:pt x="10" y="46"/>
                      <a:pt x="23" y="46"/>
                    </a:cubicBezTo>
                    <a:cubicBezTo>
                      <a:pt x="35" y="46"/>
                      <a:pt x="46" y="35"/>
                      <a:pt x="46" y="23"/>
                    </a:cubicBezTo>
                    <a:cubicBezTo>
                      <a:pt x="46" y="10"/>
                      <a:pt x="35" y="0"/>
                      <a:pt x="23" y="0"/>
                    </a:cubicBezTo>
                    <a:close/>
                    <a:moveTo>
                      <a:pt x="30" y="33"/>
                    </a:moveTo>
                    <a:cubicBezTo>
                      <a:pt x="28" y="34"/>
                      <a:pt x="26" y="35"/>
                      <a:pt x="24" y="35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17" y="34"/>
                      <a:pt x="13" y="32"/>
                      <a:pt x="12" y="27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8"/>
                      <a:pt x="20" y="29"/>
                      <a:pt x="22" y="30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19" y="23"/>
                      <a:pt x="18" y="23"/>
                      <a:pt x="17" y="22"/>
                    </a:cubicBezTo>
                    <a:cubicBezTo>
                      <a:pt x="13" y="20"/>
                      <a:pt x="12" y="14"/>
                      <a:pt x="15" y="11"/>
                    </a:cubicBezTo>
                    <a:cubicBezTo>
                      <a:pt x="17" y="10"/>
                      <a:pt x="19" y="9"/>
                      <a:pt x="22" y="9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8" y="9"/>
                      <a:pt x="32" y="11"/>
                      <a:pt x="33" y="15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4"/>
                      <a:pt x="24" y="14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8" y="19"/>
                      <a:pt x="30" y="20"/>
                      <a:pt x="31" y="21"/>
                    </a:cubicBezTo>
                    <a:cubicBezTo>
                      <a:pt x="35" y="25"/>
                      <a:pt x="34" y="31"/>
                      <a:pt x="3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íṩľíḍè-Freeform: Shape 89"/>
              <p:cNvSpPr/>
              <p:nvPr/>
            </p:nvSpPr>
            <p:spPr bwMode="auto">
              <a:xfrm>
                <a:off x="4654551" y="4686300"/>
                <a:ext cx="12700" cy="19050"/>
              </a:xfrm>
              <a:custGeom>
                <a:avLst/>
                <a:gdLst>
                  <a:gd name="T0" fmla="*/ 1 w 3"/>
                  <a:gd name="T1" fmla="*/ 4 h 5"/>
                  <a:gd name="T2" fmla="*/ 3 w 3"/>
                  <a:gd name="T3" fmla="*/ 5 h 5"/>
                  <a:gd name="T4" fmla="*/ 3 w 3"/>
                  <a:gd name="T5" fmla="*/ 0 h 5"/>
                  <a:gd name="T6" fmla="*/ 1 w 3"/>
                  <a:gd name="T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1" y="4"/>
                    </a:moveTo>
                    <a:cubicBezTo>
                      <a:pt x="1" y="4"/>
                      <a:pt x="2" y="5"/>
                      <a:pt x="3" y="5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0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3" name="íṩľíḍè-Rectangle 98"/>
            <p:cNvSpPr/>
            <p:nvPr/>
          </p:nvSpPr>
          <p:spPr>
            <a:xfrm>
              <a:off x="8315420" y="4018788"/>
              <a:ext cx="989699" cy="989699"/>
            </a:xfrm>
            <a:prstGeom prst="rect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Group 94"/>
            <p:cNvGrpSpPr/>
            <p:nvPr/>
          </p:nvGrpSpPr>
          <p:grpSpPr>
            <a:xfrm>
              <a:off x="8470275" y="4153650"/>
              <a:ext cx="670123" cy="564213"/>
              <a:chOff x="6413500" y="4905376"/>
              <a:chExt cx="552451" cy="465138"/>
            </a:xfrm>
            <a:solidFill>
              <a:schemeClr val="bg1"/>
            </a:solidFill>
            <a:effectLst/>
          </p:grpSpPr>
          <p:sp>
            <p:nvSpPr>
              <p:cNvPr id="26" name="íṩľíḍè-Freeform: Shape 95"/>
              <p:cNvSpPr/>
              <p:nvPr/>
            </p:nvSpPr>
            <p:spPr bwMode="auto">
              <a:xfrm>
                <a:off x="6413500" y="5106988"/>
                <a:ext cx="173038" cy="192088"/>
              </a:xfrm>
              <a:custGeom>
                <a:avLst/>
                <a:gdLst>
                  <a:gd name="T0" fmla="*/ 46 w 46"/>
                  <a:gd name="T1" fmla="*/ 28 h 51"/>
                  <a:gd name="T2" fmla="*/ 46 w 46"/>
                  <a:gd name="T3" fmla="*/ 28 h 51"/>
                  <a:gd name="T4" fmla="*/ 46 w 46"/>
                  <a:gd name="T5" fmla="*/ 28 h 51"/>
                  <a:gd name="T6" fmla="*/ 26 w 46"/>
                  <a:gd name="T7" fmla="*/ 8 h 51"/>
                  <a:gd name="T8" fmla="*/ 27 w 46"/>
                  <a:gd name="T9" fmla="*/ 6 h 51"/>
                  <a:gd name="T10" fmla="*/ 23 w 46"/>
                  <a:gd name="T11" fmla="*/ 0 h 51"/>
                  <a:gd name="T12" fmla="*/ 19 w 46"/>
                  <a:gd name="T13" fmla="*/ 6 h 51"/>
                  <a:gd name="T14" fmla="*/ 20 w 46"/>
                  <a:gd name="T15" fmla="*/ 8 h 51"/>
                  <a:gd name="T16" fmla="*/ 0 w 46"/>
                  <a:gd name="T17" fmla="*/ 28 h 51"/>
                  <a:gd name="T18" fmla="*/ 0 w 46"/>
                  <a:gd name="T19" fmla="*/ 28 h 51"/>
                  <a:gd name="T20" fmla="*/ 23 w 46"/>
                  <a:gd name="T21" fmla="*/ 51 h 51"/>
                  <a:gd name="T22" fmla="*/ 46 w 46"/>
                  <a:gd name="T23" fmla="*/ 28 h 51"/>
                  <a:gd name="T24" fmla="*/ 23 w 46"/>
                  <a:gd name="T25" fmla="*/ 28 h 51"/>
                  <a:gd name="T26" fmla="*/ 2 w 46"/>
                  <a:gd name="T27" fmla="*/ 28 h 51"/>
                  <a:gd name="T28" fmla="*/ 21 w 46"/>
                  <a:gd name="T29" fmla="*/ 9 h 51"/>
                  <a:gd name="T30" fmla="*/ 23 w 46"/>
                  <a:gd name="T31" fmla="*/ 9 h 51"/>
                  <a:gd name="T32" fmla="*/ 23 w 46"/>
                  <a:gd name="T33" fmla="*/ 28 h 51"/>
                  <a:gd name="T34" fmla="*/ 23 w 46"/>
                  <a:gd name="T35" fmla="*/ 9 h 51"/>
                  <a:gd name="T36" fmla="*/ 25 w 46"/>
                  <a:gd name="T37" fmla="*/ 9 h 51"/>
                  <a:gd name="T38" fmla="*/ 43 w 46"/>
                  <a:gd name="T39" fmla="*/ 28 h 51"/>
                  <a:gd name="T40" fmla="*/ 23 w 46"/>
                  <a:gd name="T41" fmla="*/ 28 h 51"/>
                  <a:gd name="T42" fmla="*/ 23 w 46"/>
                  <a:gd name="T43" fmla="*/ 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51">
                    <a:moveTo>
                      <a:pt x="46" y="28"/>
                    </a:move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7"/>
                      <a:pt x="27" y="6"/>
                      <a:pt x="27" y="6"/>
                    </a:cubicBezTo>
                    <a:cubicBezTo>
                      <a:pt x="27" y="4"/>
                      <a:pt x="23" y="0"/>
                      <a:pt x="23" y="0"/>
                    </a:cubicBezTo>
                    <a:cubicBezTo>
                      <a:pt x="23" y="0"/>
                      <a:pt x="19" y="4"/>
                      <a:pt x="19" y="6"/>
                    </a:cubicBezTo>
                    <a:cubicBezTo>
                      <a:pt x="19" y="6"/>
                      <a:pt x="20" y="7"/>
                      <a:pt x="20" y="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0"/>
                      <a:pt x="10" y="51"/>
                      <a:pt x="23" y="51"/>
                    </a:cubicBezTo>
                    <a:cubicBezTo>
                      <a:pt x="36" y="51"/>
                      <a:pt x="46" y="40"/>
                      <a:pt x="46" y="28"/>
                    </a:cubicBezTo>
                    <a:close/>
                    <a:moveTo>
                      <a:pt x="23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2" y="9"/>
                      <a:pt x="22" y="9"/>
                      <a:pt x="23" y="9"/>
                    </a:cubicBezTo>
                    <a:lnTo>
                      <a:pt x="23" y="28"/>
                    </a:lnTo>
                    <a:close/>
                    <a:moveTo>
                      <a:pt x="23" y="9"/>
                    </a:moveTo>
                    <a:cubicBezTo>
                      <a:pt x="24" y="9"/>
                      <a:pt x="24" y="9"/>
                      <a:pt x="25" y="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23" y="28"/>
                      <a:pt x="23" y="28"/>
                      <a:pt x="23" y="28"/>
                    </a:cubicBezTo>
                    <a:lnTo>
                      <a:pt x="23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íṩľíḍè-Freeform: Shape 96"/>
              <p:cNvSpPr/>
              <p:nvPr/>
            </p:nvSpPr>
            <p:spPr bwMode="auto">
              <a:xfrm>
                <a:off x="6792913" y="5106988"/>
                <a:ext cx="173038" cy="192088"/>
              </a:xfrm>
              <a:custGeom>
                <a:avLst/>
                <a:gdLst>
                  <a:gd name="T0" fmla="*/ 46 w 46"/>
                  <a:gd name="T1" fmla="*/ 28 h 51"/>
                  <a:gd name="T2" fmla="*/ 46 w 46"/>
                  <a:gd name="T3" fmla="*/ 28 h 51"/>
                  <a:gd name="T4" fmla="*/ 26 w 46"/>
                  <a:gd name="T5" fmla="*/ 8 h 51"/>
                  <a:gd name="T6" fmla="*/ 27 w 46"/>
                  <a:gd name="T7" fmla="*/ 6 h 51"/>
                  <a:gd name="T8" fmla="*/ 23 w 46"/>
                  <a:gd name="T9" fmla="*/ 0 h 51"/>
                  <a:gd name="T10" fmla="*/ 19 w 46"/>
                  <a:gd name="T11" fmla="*/ 6 h 51"/>
                  <a:gd name="T12" fmla="*/ 20 w 46"/>
                  <a:gd name="T13" fmla="*/ 8 h 51"/>
                  <a:gd name="T14" fmla="*/ 0 w 46"/>
                  <a:gd name="T15" fmla="*/ 28 h 51"/>
                  <a:gd name="T16" fmla="*/ 0 w 46"/>
                  <a:gd name="T17" fmla="*/ 28 h 51"/>
                  <a:gd name="T18" fmla="*/ 23 w 46"/>
                  <a:gd name="T19" fmla="*/ 51 h 51"/>
                  <a:gd name="T20" fmla="*/ 46 w 46"/>
                  <a:gd name="T21" fmla="*/ 28 h 51"/>
                  <a:gd name="T22" fmla="*/ 22 w 46"/>
                  <a:gd name="T23" fmla="*/ 28 h 51"/>
                  <a:gd name="T24" fmla="*/ 2 w 46"/>
                  <a:gd name="T25" fmla="*/ 28 h 51"/>
                  <a:gd name="T26" fmla="*/ 21 w 46"/>
                  <a:gd name="T27" fmla="*/ 9 h 51"/>
                  <a:gd name="T28" fmla="*/ 22 w 46"/>
                  <a:gd name="T29" fmla="*/ 9 h 51"/>
                  <a:gd name="T30" fmla="*/ 22 w 46"/>
                  <a:gd name="T31" fmla="*/ 28 h 51"/>
                  <a:gd name="T32" fmla="*/ 23 w 46"/>
                  <a:gd name="T33" fmla="*/ 28 h 51"/>
                  <a:gd name="T34" fmla="*/ 23 w 46"/>
                  <a:gd name="T35" fmla="*/ 9 h 51"/>
                  <a:gd name="T36" fmla="*/ 25 w 46"/>
                  <a:gd name="T37" fmla="*/ 9 h 51"/>
                  <a:gd name="T38" fmla="*/ 43 w 46"/>
                  <a:gd name="T39" fmla="*/ 28 h 51"/>
                  <a:gd name="T40" fmla="*/ 23 w 46"/>
                  <a:gd name="T41" fmla="*/ 2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51">
                    <a:moveTo>
                      <a:pt x="46" y="28"/>
                    </a:moveTo>
                    <a:cubicBezTo>
                      <a:pt x="46" y="28"/>
                      <a:pt x="46" y="28"/>
                      <a:pt x="46" y="2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7"/>
                      <a:pt x="27" y="6"/>
                      <a:pt x="27" y="6"/>
                    </a:cubicBezTo>
                    <a:cubicBezTo>
                      <a:pt x="27" y="4"/>
                      <a:pt x="23" y="0"/>
                      <a:pt x="23" y="0"/>
                    </a:cubicBezTo>
                    <a:cubicBezTo>
                      <a:pt x="23" y="0"/>
                      <a:pt x="19" y="4"/>
                      <a:pt x="19" y="6"/>
                    </a:cubicBezTo>
                    <a:cubicBezTo>
                      <a:pt x="19" y="6"/>
                      <a:pt x="19" y="7"/>
                      <a:pt x="20" y="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0"/>
                      <a:pt x="10" y="51"/>
                      <a:pt x="23" y="51"/>
                    </a:cubicBezTo>
                    <a:cubicBezTo>
                      <a:pt x="36" y="51"/>
                      <a:pt x="46" y="40"/>
                      <a:pt x="46" y="28"/>
                    </a:cubicBezTo>
                    <a:close/>
                    <a:moveTo>
                      <a:pt x="22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lnTo>
                      <a:pt x="22" y="28"/>
                    </a:lnTo>
                    <a:close/>
                    <a:moveTo>
                      <a:pt x="23" y="28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4" y="9"/>
                      <a:pt x="24" y="9"/>
                      <a:pt x="25" y="9"/>
                    </a:cubicBezTo>
                    <a:cubicBezTo>
                      <a:pt x="43" y="28"/>
                      <a:pt x="43" y="28"/>
                      <a:pt x="43" y="28"/>
                    </a:cubicBezTo>
                    <a:lnTo>
                      <a:pt x="2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íṩľíḍè-Freeform: Shape 97"/>
              <p:cNvSpPr/>
              <p:nvPr/>
            </p:nvSpPr>
            <p:spPr bwMode="auto">
              <a:xfrm>
                <a:off x="6477000" y="4905376"/>
                <a:ext cx="425450" cy="465138"/>
              </a:xfrm>
              <a:custGeom>
                <a:avLst/>
                <a:gdLst>
                  <a:gd name="T0" fmla="*/ 87 w 113"/>
                  <a:gd name="T1" fmla="*/ 109 h 124"/>
                  <a:gd name="T2" fmla="*/ 80 w 113"/>
                  <a:gd name="T3" fmla="*/ 109 h 124"/>
                  <a:gd name="T4" fmla="*/ 80 w 113"/>
                  <a:gd name="T5" fmla="*/ 107 h 124"/>
                  <a:gd name="T6" fmla="*/ 74 w 113"/>
                  <a:gd name="T7" fmla="*/ 101 h 124"/>
                  <a:gd name="T8" fmla="*/ 64 w 113"/>
                  <a:gd name="T9" fmla="*/ 101 h 124"/>
                  <a:gd name="T10" fmla="*/ 65 w 113"/>
                  <a:gd name="T11" fmla="*/ 96 h 124"/>
                  <a:gd name="T12" fmla="*/ 61 w 113"/>
                  <a:gd name="T13" fmla="*/ 85 h 124"/>
                  <a:gd name="T14" fmla="*/ 61 w 113"/>
                  <a:gd name="T15" fmla="*/ 30 h 124"/>
                  <a:gd name="T16" fmla="*/ 101 w 113"/>
                  <a:gd name="T17" fmla="*/ 49 h 124"/>
                  <a:gd name="T18" fmla="*/ 107 w 113"/>
                  <a:gd name="T19" fmla="*/ 52 h 124"/>
                  <a:gd name="T20" fmla="*/ 113 w 113"/>
                  <a:gd name="T21" fmla="*/ 46 h 124"/>
                  <a:gd name="T22" fmla="*/ 107 w 113"/>
                  <a:gd name="T23" fmla="*/ 39 h 124"/>
                  <a:gd name="T24" fmla="*/ 102 w 113"/>
                  <a:gd name="T25" fmla="*/ 42 h 124"/>
                  <a:gd name="T26" fmla="*/ 61 w 113"/>
                  <a:gd name="T27" fmla="*/ 24 h 124"/>
                  <a:gd name="T28" fmla="*/ 61 w 113"/>
                  <a:gd name="T29" fmla="*/ 20 h 124"/>
                  <a:gd name="T30" fmla="*/ 66 w 113"/>
                  <a:gd name="T31" fmla="*/ 12 h 124"/>
                  <a:gd name="T32" fmla="*/ 56 w 113"/>
                  <a:gd name="T33" fmla="*/ 0 h 124"/>
                  <a:gd name="T34" fmla="*/ 47 w 113"/>
                  <a:gd name="T35" fmla="*/ 12 h 124"/>
                  <a:gd name="T36" fmla="*/ 52 w 113"/>
                  <a:gd name="T37" fmla="*/ 20 h 124"/>
                  <a:gd name="T38" fmla="*/ 52 w 113"/>
                  <a:gd name="T39" fmla="*/ 24 h 124"/>
                  <a:gd name="T40" fmla="*/ 12 w 113"/>
                  <a:gd name="T41" fmla="*/ 42 h 124"/>
                  <a:gd name="T42" fmla="*/ 6 w 113"/>
                  <a:gd name="T43" fmla="*/ 39 h 124"/>
                  <a:gd name="T44" fmla="*/ 0 w 113"/>
                  <a:gd name="T45" fmla="*/ 46 h 124"/>
                  <a:gd name="T46" fmla="*/ 6 w 113"/>
                  <a:gd name="T47" fmla="*/ 52 h 124"/>
                  <a:gd name="T48" fmla="*/ 12 w 113"/>
                  <a:gd name="T49" fmla="*/ 49 h 124"/>
                  <a:gd name="T50" fmla="*/ 52 w 113"/>
                  <a:gd name="T51" fmla="*/ 30 h 124"/>
                  <a:gd name="T52" fmla="*/ 52 w 113"/>
                  <a:gd name="T53" fmla="*/ 85 h 124"/>
                  <a:gd name="T54" fmla="*/ 48 w 113"/>
                  <a:gd name="T55" fmla="*/ 96 h 124"/>
                  <a:gd name="T56" fmla="*/ 49 w 113"/>
                  <a:gd name="T57" fmla="*/ 101 h 124"/>
                  <a:gd name="T58" fmla="*/ 39 w 113"/>
                  <a:gd name="T59" fmla="*/ 101 h 124"/>
                  <a:gd name="T60" fmla="*/ 33 w 113"/>
                  <a:gd name="T61" fmla="*/ 107 h 124"/>
                  <a:gd name="T62" fmla="*/ 33 w 113"/>
                  <a:gd name="T63" fmla="*/ 109 h 124"/>
                  <a:gd name="T64" fmla="*/ 26 w 113"/>
                  <a:gd name="T65" fmla="*/ 109 h 124"/>
                  <a:gd name="T66" fmla="*/ 15 w 113"/>
                  <a:gd name="T67" fmla="*/ 119 h 124"/>
                  <a:gd name="T68" fmla="*/ 15 w 113"/>
                  <a:gd name="T69" fmla="*/ 124 h 124"/>
                  <a:gd name="T70" fmla="*/ 97 w 113"/>
                  <a:gd name="T71" fmla="*/ 124 h 124"/>
                  <a:gd name="T72" fmla="*/ 97 w 113"/>
                  <a:gd name="T73" fmla="*/ 119 h 124"/>
                  <a:gd name="T74" fmla="*/ 87 w 113"/>
                  <a:gd name="T75" fmla="*/ 10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24">
                    <a:moveTo>
                      <a:pt x="87" y="109"/>
                    </a:moveTo>
                    <a:cubicBezTo>
                      <a:pt x="80" y="109"/>
                      <a:pt x="80" y="109"/>
                      <a:pt x="80" y="109"/>
                    </a:cubicBezTo>
                    <a:cubicBezTo>
                      <a:pt x="80" y="107"/>
                      <a:pt x="80" y="107"/>
                      <a:pt x="80" y="107"/>
                    </a:cubicBezTo>
                    <a:cubicBezTo>
                      <a:pt x="80" y="103"/>
                      <a:pt x="77" y="101"/>
                      <a:pt x="74" y="101"/>
                    </a:cubicBezTo>
                    <a:cubicBezTo>
                      <a:pt x="64" y="101"/>
                      <a:pt x="64" y="101"/>
                      <a:pt x="64" y="101"/>
                    </a:cubicBezTo>
                    <a:cubicBezTo>
                      <a:pt x="65" y="99"/>
                      <a:pt x="65" y="98"/>
                      <a:pt x="65" y="96"/>
                    </a:cubicBezTo>
                    <a:cubicBezTo>
                      <a:pt x="65" y="91"/>
                      <a:pt x="63" y="87"/>
                      <a:pt x="61" y="85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76" y="32"/>
                      <a:pt x="90" y="39"/>
                      <a:pt x="101" y="49"/>
                    </a:cubicBezTo>
                    <a:cubicBezTo>
                      <a:pt x="102" y="51"/>
                      <a:pt x="105" y="52"/>
                      <a:pt x="107" y="52"/>
                    </a:cubicBezTo>
                    <a:cubicBezTo>
                      <a:pt x="110" y="52"/>
                      <a:pt x="113" y="49"/>
                      <a:pt x="113" y="46"/>
                    </a:cubicBezTo>
                    <a:cubicBezTo>
                      <a:pt x="113" y="42"/>
                      <a:pt x="110" y="39"/>
                      <a:pt x="107" y="39"/>
                    </a:cubicBezTo>
                    <a:cubicBezTo>
                      <a:pt x="105" y="39"/>
                      <a:pt x="103" y="40"/>
                      <a:pt x="102" y="42"/>
                    </a:cubicBezTo>
                    <a:cubicBezTo>
                      <a:pt x="90" y="32"/>
                      <a:pt x="76" y="26"/>
                      <a:pt x="61" y="24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4" y="18"/>
                      <a:pt x="66" y="15"/>
                      <a:pt x="66" y="12"/>
                    </a:cubicBezTo>
                    <a:cubicBezTo>
                      <a:pt x="66" y="7"/>
                      <a:pt x="56" y="0"/>
                      <a:pt x="56" y="0"/>
                    </a:cubicBezTo>
                    <a:cubicBezTo>
                      <a:pt x="56" y="0"/>
                      <a:pt x="47" y="7"/>
                      <a:pt x="47" y="12"/>
                    </a:cubicBezTo>
                    <a:cubicBezTo>
                      <a:pt x="47" y="15"/>
                      <a:pt x="49" y="18"/>
                      <a:pt x="52" y="20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37" y="26"/>
                      <a:pt x="23" y="32"/>
                      <a:pt x="12" y="42"/>
                    </a:cubicBezTo>
                    <a:cubicBezTo>
                      <a:pt x="10" y="40"/>
                      <a:pt x="9" y="39"/>
                      <a:pt x="6" y="39"/>
                    </a:cubicBezTo>
                    <a:cubicBezTo>
                      <a:pt x="3" y="39"/>
                      <a:pt x="0" y="42"/>
                      <a:pt x="0" y="46"/>
                    </a:cubicBezTo>
                    <a:cubicBezTo>
                      <a:pt x="0" y="49"/>
                      <a:pt x="3" y="52"/>
                      <a:pt x="6" y="52"/>
                    </a:cubicBezTo>
                    <a:cubicBezTo>
                      <a:pt x="9" y="52"/>
                      <a:pt x="11" y="51"/>
                      <a:pt x="12" y="49"/>
                    </a:cubicBezTo>
                    <a:cubicBezTo>
                      <a:pt x="23" y="39"/>
                      <a:pt x="37" y="32"/>
                      <a:pt x="52" y="30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49" y="87"/>
                      <a:pt x="48" y="91"/>
                      <a:pt x="48" y="96"/>
                    </a:cubicBezTo>
                    <a:cubicBezTo>
                      <a:pt x="48" y="98"/>
                      <a:pt x="48" y="99"/>
                      <a:pt x="49" y="101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6" y="101"/>
                      <a:pt x="33" y="103"/>
                      <a:pt x="33" y="10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26" y="109"/>
                      <a:pt x="26" y="109"/>
                      <a:pt x="26" y="109"/>
                    </a:cubicBezTo>
                    <a:cubicBezTo>
                      <a:pt x="20" y="109"/>
                      <a:pt x="15" y="114"/>
                      <a:pt x="15" y="119"/>
                    </a:cubicBezTo>
                    <a:cubicBezTo>
                      <a:pt x="15" y="124"/>
                      <a:pt x="15" y="124"/>
                      <a:pt x="15" y="124"/>
                    </a:cubicBezTo>
                    <a:cubicBezTo>
                      <a:pt x="97" y="124"/>
                      <a:pt x="97" y="124"/>
                      <a:pt x="97" y="124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4"/>
                      <a:pt x="93" y="109"/>
                      <a:pt x="87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5" name="íṩľíḍè-Rectangle 103"/>
            <p:cNvSpPr/>
            <p:nvPr/>
          </p:nvSpPr>
          <p:spPr>
            <a:xfrm>
              <a:off x="2989448" y="4018788"/>
              <a:ext cx="989699" cy="908157"/>
            </a:xfrm>
            <a:prstGeom prst="rect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íṩľíḍè-Freeform: Shape 102"/>
            <p:cNvSpPr/>
            <p:nvPr/>
          </p:nvSpPr>
          <p:spPr>
            <a:xfrm>
              <a:off x="3243458" y="4219236"/>
              <a:ext cx="473349" cy="49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2206" y="3607"/>
                  </a:moveTo>
                  <a:lnTo>
                    <a:pt x="4487" y="1200"/>
                  </a:lnTo>
                  <a:lnTo>
                    <a:pt x="16953" y="1200"/>
                  </a:lnTo>
                  <a:lnTo>
                    <a:pt x="19234" y="3607"/>
                  </a:lnTo>
                  <a:cubicBezTo>
                    <a:pt x="19234" y="3607"/>
                    <a:pt x="2206" y="3607"/>
                    <a:pt x="2206" y="3607"/>
                  </a:cubicBezTo>
                  <a:close/>
                  <a:moveTo>
                    <a:pt x="10720" y="13168"/>
                  </a:moveTo>
                  <a:cubicBezTo>
                    <a:pt x="6671" y="13168"/>
                    <a:pt x="5805" y="7652"/>
                    <a:pt x="5625" y="6516"/>
                  </a:cubicBezTo>
                  <a:lnTo>
                    <a:pt x="7915" y="6516"/>
                  </a:lnTo>
                  <a:cubicBezTo>
                    <a:pt x="8259" y="8173"/>
                    <a:pt x="9042" y="11009"/>
                    <a:pt x="10720" y="11009"/>
                  </a:cubicBezTo>
                  <a:cubicBezTo>
                    <a:pt x="12398" y="11009"/>
                    <a:pt x="13182" y="8173"/>
                    <a:pt x="13525" y="6516"/>
                  </a:cubicBezTo>
                  <a:lnTo>
                    <a:pt x="15816" y="6516"/>
                  </a:lnTo>
                  <a:cubicBezTo>
                    <a:pt x="15635" y="7652"/>
                    <a:pt x="14769" y="13168"/>
                    <a:pt x="10720" y="13168"/>
                  </a:cubicBezTo>
                  <a:close/>
                  <a:moveTo>
                    <a:pt x="20843" y="2725"/>
                  </a:moveTo>
                  <a:cubicBezTo>
                    <a:pt x="20476" y="2418"/>
                    <a:pt x="18467" y="648"/>
                    <a:pt x="18092" y="336"/>
                  </a:cubicBezTo>
                  <a:cubicBezTo>
                    <a:pt x="17719" y="25"/>
                    <a:pt x="17150" y="0"/>
                    <a:pt x="16718" y="0"/>
                  </a:cubicBezTo>
                  <a:lnTo>
                    <a:pt x="4722" y="0"/>
                  </a:lnTo>
                  <a:cubicBezTo>
                    <a:pt x="4292" y="0"/>
                    <a:pt x="3722" y="25"/>
                    <a:pt x="3348" y="336"/>
                  </a:cubicBezTo>
                  <a:cubicBezTo>
                    <a:pt x="2973" y="648"/>
                    <a:pt x="964" y="2419"/>
                    <a:pt x="597" y="2725"/>
                  </a:cubicBezTo>
                  <a:cubicBezTo>
                    <a:pt x="227" y="3032"/>
                    <a:pt x="-80" y="3497"/>
                    <a:pt x="18" y="4155"/>
                  </a:cubicBezTo>
                  <a:cubicBezTo>
                    <a:pt x="117" y="4817"/>
                    <a:pt x="2374" y="20549"/>
                    <a:pt x="2433" y="20923"/>
                  </a:cubicBezTo>
                  <a:cubicBezTo>
                    <a:pt x="2490" y="21296"/>
                    <a:pt x="2829" y="21592"/>
                    <a:pt x="3241" y="21600"/>
                  </a:cubicBezTo>
                  <a:lnTo>
                    <a:pt x="18199" y="21600"/>
                  </a:lnTo>
                  <a:cubicBezTo>
                    <a:pt x="18611" y="21592"/>
                    <a:pt x="18950" y="21296"/>
                    <a:pt x="19007" y="20922"/>
                  </a:cubicBezTo>
                  <a:cubicBezTo>
                    <a:pt x="19066" y="20549"/>
                    <a:pt x="21323" y="4816"/>
                    <a:pt x="21423" y="4155"/>
                  </a:cubicBezTo>
                  <a:cubicBezTo>
                    <a:pt x="21520" y="3497"/>
                    <a:pt x="21213" y="3032"/>
                    <a:pt x="20843" y="27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7" name="Group 82"/>
            <p:cNvGrpSpPr/>
            <p:nvPr/>
          </p:nvGrpSpPr>
          <p:grpSpPr>
            <a:xfrm>
              <a:off x="904804" y="3926756"/>
              <a:ext cx="2089846" cy="1127730"/>
              <a:chOff x="711326" y="2071664"/>
              <a:chExt cx="2089846" cy="1127730"/>
            </a:xfrm>
          </p:grpSpPr>
          <p:sp>
            <p:nvSpPr>
              <p:cNvPr id="24" name="íṩľíḍè-TextBox 83"/>
              <p:cNvSpPr txBox="1"/>
              <p:nvPr/>
            </p:nvSpPr>
            <p:spPr>
              <a:xfrm>
                <a:off x="711326" y="2071664"/>
                <a:ext cx="2089846" cy="282366"/>
              </a:xfrm>
              <a:prstGeom prst="rect">
                <a:avLst/>
              </a:prstGeom>
              <a:noFill/>
            </p:spPr>
            <p:txBody>
              <a:bodyPr vert="horz" wrap="none" lIns="0" tIns="0" rIns="144000" bIns="0" anchor="ctr">
                <a:no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序列化</a:t>
                </a:r>
                <a:endParaRPr lang="zh-CN" altLang="en-US" sz="2000" b="1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íṩľíḍè-TextBox 91"/>
              <p:cNvSpPr txBox="1"/>
              <p:nvPr/>
            </p:nvSpPr>
            <p:spPr>
              <a:xfrm>
                <a:off x="711326" y="2445470"/>
                <a:ext cx="2089846" cy="753924"/>
              </a:xfrm>
              <a:prstGeom prst="rect">
                <a:avLst/>
              </a:prstGeom>
              <a:noFill/>
            </p:spPr>
            <p:txBody>
              <a:bodyPr wrap="square" lIns="0" tIns="0" rIns="144000" bIns="0">
                <a:no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nlohmann::json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92"/>
            <p:cNvGrpSpPr/>
            <p:nvPr/>
          </p:nvGrpSpPr>
          <p:grpSpPr>
            <a:xfrm>
              <a:off x="9428229" y="2185432"/>
              <a:ext cx="2089846" cy="1127730"/>
              <a:chOff x="711326" y="2071664"/>
              <a:chExt cx="2089846" cy="1127730"/>
            </a:xfrm>
          </p:grpSpPr>
          <p:sp>
            <p:nvSpPr>
              <p:cNvPr id="22" name="íṩľíḍè-TextBox 93"/>
              <p:cNvSpPr txBox="1"/>
              <p:nvPr/>
            </p:nvSpPr>
            <p:spPr>
              <a:xfrm>
                <a:off x="711326" y="2071664"/>
                <a:ext cx="2089846" cy="282366"/>
              </a:xfrm>
              <a:prstGeom prst="rect">
                <a:avLst/>
              </a:prstGeom>
              <a:noFill/>
            </p:spPr>
            <p:txBody>
              <a:bodyPr vert="horz" wrap="none" lIns="144000" tIns="0" rIns="0" bIns="0" anchor="ctr" anchorCtr="0">
                <a:noAutofit/>
              </a:bodyPr>
              <a:lstStyle/>
              <a:p>
                <a:pPr algn="l"/>
                <a:r>
                  <a:rPr lang="zh-CN" altLang="en-US" sz="2000" b="1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系统包</a:t>
                </a:r>
                <a:endParaRPr lang="zh-CN" altLang="en-US" sz="2000" b="1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íṩľíḍè-TextBox 99"/>
              <p:cNvSpPr txBox="1"/>
              <p:nvPr/>
            </p:nvSpPr>
            <p:spPr>
              <a:xfrm>
                <a:off x="711326" y="2445470"/>
                <a:ext cx="2089846" cy="753924"/>
              </a:xfrm>
              <a:prstGeom prst="rect">
                <a:avLst/>
              </a:prstGeom>
              <a:noFill/>
            </p:spPr>
            <p:txBody>
              <a:bodyPr wrap="square" lIns="144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figlet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boxes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lolcat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100"/>
            <p:cNvGrpSpPr/>
            <p:nvPr/>
          </p:nvGrpSpPr>
          <p:grpSpPr>
            <a:xfrm>
              <a:off x="9428229" y="3926756"/>
              <a:ext cx="2089846" cy="1127730"/>
              <a:chOff x="711326" y="2071664"/>
              <a:chExt cx="2089846" cy="1127730"/>
            </a:xfrm>
          </p:grpSpPr>
          <p:sp>
            <p:nvSpPr>
              <p:cNvPr id="20" name="íṩľíḍè-TextBox 101"/>
              <p:cNvSpPr txBox="1"/>
              <p:nvPr/>
            </p:nvSpPr>
            <p:spPr>
              <a:xfrm>
                <a:off x="711326" y="2071664"/>
                <a:ext cx="2089846" cy="282366"/>
              </a:xfrm>
              <a:prstGeom prst="rect">
                <a:avLst/>
              </a:prstGeom>
              <a:noFill/>
            </p:spPr>
            <p:txBody>
              <a:bodyPr vert="horz" wrap="none" lIns="144000" tIns="0" rIns="0" bIns="0" anchor="ctr" anchorCtr="0">
                <a:noAutofit/>
              </a:bodyPr>
              <a:lstStyle/>
              <a:p>
                <a:pPr algn="l"/>
                <a:r>
                  <a:rPr lang="en-US" altLang="zh-CN" sz="2000" b="1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boost</a:t>
                </a:r>
                <a:endParaRPr lang="en-US" altLang="zh-CN" sz="2000" b="1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íṩľíḍè-TextBox 104"/>
              <p:cNvSpPr txBox="1"/>
              <p:nvPr/>
            </p:nvSpPr>
            <p:spPr>
              <a:xfrm>
                <a:off x="711326" y="2445470"/>
                <a:ext cx="2089846" cy="753924"/>
              </a:xfrm>
              <a:prstGeom prst="rect">
                <a:avLst/>
              </a:prstGeom>
              <a:noFill/>
            </p:spPr>
            <p:txBody>
              <a:bodyPr wrap="square" lIns="144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boost/asio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MH" val="20170801203848"/>
  <p:tag name="MH_LIBRARY" val="CONTENTS"/>
  <p:tag name="MH_TYPE" val="NUMBER"/>
  <p:tag name="ID" val="626773"/>
  <p:tag name="MH_ORDER" val="1"/>
</p:tagLst>
</file>

<file path=ppt/tags/tag11.xml><?xml version="1.0" encoding="utf-8"?>
<p:tagLst xmlns:p="http://schemas.openxmlformats.org/presentationml/2006/main">
  <p:tag name="MH" val="20170801203848"/>
  <p:tag name="MH_LIBRARY" val="CONTENTS"/>
  <p:tag name="MH_TYPE" val="NUMBER"/>
  <p:tag name="ID" val="626773"/>
  <p:tag name="MH_ORDER" val="2"/>
</p:tagLst>
</file>

<file path=ppt/tags/tag12.xml><?xml version="1.0" encoding="utf-8"?>
<p:tagLst xmlns:p="http://schemas.openxmlformats.org/presentationml/2006/main">
  <p:tag name="MH" val="20170801203848"/>
  <p:tag name="MH_LIBRARY" val="CONTENTS"/>
  <p:tag name="MH_TYPE" val="ENTRY"/>
  <p:tag name="ID" val="626773"/>
  <p:tag name="MH_ORDER" val="2"/>
</p:tagLst>
</file>

<file path=ppt/tags/tag13.xml><?xml version="1.0" encoding="utf-8"?>
<p:tagLst xmlns:p="http://schemas.openxmlformats.org/presentationml/2006/main">
  <p:tag name="MH" val="20170801203848"/>
  <p:tag name="MH_LIBRARY" val="CONTENTS"/>
  <p:tag name="MH_TYPE" val="NUMBER"/>
  <p:tag name="ID" val="626773"/>
  <p:tag name="MH_ORDER" val="3"/>
</p:tagLst>
</file>

<file path=ppt/tags/tag14.xml><?xml version="1.0" encoding="utf-8"?>
<p:tagLst xmlns:p="http://schemas.openxmlformats.org/presentationml/2006/main">
  <p:tag name="MH" val="20170801203848"/>
  <p:tag name="MH_LIBRARY" val="CONTENTS"/>
  <p:tag name="MH_TYPE" val="NUMBER"/>
  <p:tag name="ID" val="626773"/>
  <p:tag name="MH_ORDER" val="4"/>
</p:tagLst>
</file>

<file path=ppt/tags/tag15.xml><?xml version="1.0" encoding="utf-8"?>
<p:tagLst xmlns:p="http://schemas.openxmlformats.org/presentationml/2006/main">
  <p:tag name="MH" val="20170801203848"/>
  <p:tag name="MH_LIBRARY" val="CONTENTS"/>
  <p:tag name="MH_TYPE" val="ENTRY"/>
  <p:tag name="ID" val="626773"/>
  <p:tag name="MH_ORDER" val="4"/>
</p:tagLst>
</file>

<file path=ppt/tags/tag16.xml><?xml version="1.0" encoding="utf-8"?>
<p:tagLst xmlns:p="http://schemas.openxmlformats.org/presentationml/2006/main">
  <p:tag name="MH" val="20170801203848"/>
  <p:tag name="MH_LIBRARY" val="CONTENTS"/>
  <p:tag name="MH_AUTOCOLOR" val="TRUE"/>
  <p:tag name="MH_TYPE" val="CONTENTS"/>
  <p:tag name="ID" val="626773"/>
</p:tagLst>
</file>

<file path=ppt/tags/tag17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</p:tagLst>
</file>

<file path=ppt/tags/tag18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</p:tagLst>
</file>

<file path=ppt/tags/tag19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20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21.xml><?xml version="1.0" encoding="utf-8"?>
<p:tagLst xmlns:p="http://schemas.openxmlformats.org/presentationml/2006/main">
  <p:tag name="MH" val="20170801203848"/>
  <p:tag name="MH_LIBRARY" val="CONTENTS"/>
  <p:tag name="MH_TYPE" val="NUMBER"/>
  <p:tag name="ID" val="626773"/>
  <p:tag name="MH_ORDER" val="NUMBER"/>
</p:tagLst>
</file>

<file path=ppt/tags/tag22.xml><?xml version="1.0" encoding="utf-8"?>
<p:tagLst xmlns:p="http://schemas.openxmlformats.org/presentationml/2006/main">
  <p:tag name="MH" val="20170801203848"/>
  <p:tag name="MH_LIBRARY" val="CONTENTS"/>
  <p:tag name="MH_TYPE" val="TITLE"/>
  <p:tag name="ID" val="626773"/>
  <p:tag name="MH_ORDER" val="NUMBER"/>
  <p:tag name="PA" val="v3.2.0"/>
</p:tagLst>
</file>

<file path=ppt/tags/tag23.xml><?xml version="1.0" encoding="utf-8"?>
<p:tagLst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4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</p:tagLst>
</file>

<file path=ppt/tags/tag25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</p:tagLst>
</file>

<file path=ppt/tags/tag26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27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28.xml><?xml version="1.0" encoding="utf-8"?>
<p:tagLst xmlns:p="http://schemas.openxmlformats.org/presentationml/2006/main">
  <p:tag name="MH" val="20170801203848"/>
  <p:tag name="MH_LIBRARY" val="CONTENTS"/>
  <p:tag name="MH_TYPE" val="NUMBER"/>
  <p:tag name="ID" val="626773"/>
  <p:tag name="MH_ORDER" val="NUMBER"/>
</p:tagLst>
</file>

<file path=ppt/tags/tag29.xml><?xml version="1.0" encoding="utf-8"?>
<p:tagLst xmlns:p="http://schemas.openxmlformats.org/presentationml/2006/main">
  <p:tag name="MH" val="20170801203848"/>
  <p:tag name="MH_LIBRARY" val="CONTENTS"/>
  <p:tag name="MH_TYPE" val="TITLE"/>
  <p:tag name="ID" val="626773"/>
  <p:tag name="MH_ORDER" val="NUMBER"/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30.xml><?xml version="1.0" encoding="utf-8"?>
<p:tagLst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31.xml><?xml version="1.0" encoding="utf-8"?>
<p:tagLst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2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</p:tagLst>
</file>

<file path=ppt/tags/tag33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</p:tagLst>
</file>

<file path=ppt/tags/tag34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35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36.xml><?xml version="1.0" encoding="utf-8"?>
<p:tagLst xmlns:p="http://schemas.openxmlformats.org/presentationml/2006/main">
  <p:tag name="MH" val="20170801203848"/>
  <p:tag name="MH_LIBRARY" val="CONTENTS"/>
  <p:tag name="MH_TYPE" val="NUMBER"/>
  <p:tag name="ID" val="626773"/>
  <p:tag name="MH_ORDER" val="NUMBER"/>
</p:tagLst>
</file>

<file path=ppt/tags/tag37.xml><?xml version="1.0" encoding="utf-8"?>
<p:tagLst xmlns:p="http://schemas.openxmlformats.org/presentationml/2006/main">
  <p:tag name="MH" val="20170801203848"/>
  <p:tag name="MH_LIBRARY" val="CONTENTS"/>
  <p:tag name="MH_TYPE" val="TITLE"/>
  <p:tag name="ID" val="626773"/>
  <p:tag name="MH_ORDER" val="NUMBER"/>
  <p:tag name="PA" val="v3.2.0"/>
</p:tagLst>
</file>

<file path=ppt/tags/tag38.xml><?xml version="1.0" encoding="utf-8"?>
<p:tagLst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39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</p:tagLst>
</file>

<file path=ppt/tags/tag4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</p:tagLst>
</file>

<file path=ppt/tags/tag40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</p:tagLst>
</file>

<file path=ppt/tags/tag41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42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43.xml><?xml version="1.0" encoding="utf-8"?>
<p:tagLst xmlns:p="http://schemas.openxmlformats.org/presentationml/2006/main">
  <p:tag name="MH" val="20170801203848"/>
  <p:tag name="MH_LIBRARY" val="CONTENTS"/>
  <p:tag name="MH_TYPE" val="NUMBER"/>
  <p:tag name="ID" val="626773"/>
  <p:tag name="MH_ORDER" val="NUMBER"/>
</p:tagLst>
</file>

<file path=ppt/tags/tag44.xml><?xml version="1.0" encoding="utf-8"?>
<p:tagLst xmlns:p="http://schemas.openxmlformats.org/presentationml/2006/main">
  <p:tag name="MH" val="20170801203848"/>
  <p:tag name="MH_LIBRARY" val="CONTENTS"/>
  <p:tag name="MH_TYPE" val="TITLE"/>
  <p:tag name="ID" val="626773"/>
  <p:tag name="MH_ORDER" val="NUMBER"/>
  <p:tag name="PA" val="v3.2.0"/>
</p:tagLst>
</file>

<file path=ppt/tags/tag45.xml><?xml version="1.0" encoding="utf-8"?>
<p:tagLst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46.xml><?xml version="1.0" encoding="utf-8"?>
<p:tagLst xmlns:p="http://schemas.openxmlformats.org/presentationml/2006/main">
  <p:tag name="PA" val="v3.2.0"/>
</p:tagLst>
</file>

<file path=ppt/tags/tag47.xml><?xml version="1.0" encoding="utf-8"?>
<p:tagLst xmlns:p="http://schemas.openxmlformats.org/presentationml/2006/main">
  <p:tag name="PA" val="v3.2.0"/>
</p:tagLst>
</file>

<file path=ppt/tags/tag48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</p:tagLst>
</file>

<file path=ppt/tags/tag6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7.xml><?xml version="1.0" encoding="utf-8"?>
<p:tagLst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8.xml><?xml version="1.0" encoding="utf-8"?>
<p:tagLst xmlns:p="http://schemas.openxmlformats.org/presentationml/2006/main">
  <p:tag name="MH" val="20170801203848"/>
  <p:tag name="MH_LIBRARY" val="CONTENTS"/>
  <p:tag name="MH_TYPE" val="ENTRY"/>
  <p:tag name="ID" val="626773"/>
  <p:tag name="MH_ORDER" val="1"/>
</p:tagLst>
</file>

<file path=ppt/tags/tag9.xml><?xml version="1.0" encoding="utf-8"?>
<p:tagLst xmlns:p="http://schemas.openxmlformats.org/presentationml/2006/main">
  <p:tag name="MH" val="20170801203848"/>
  <p:tag name="MH_LIBRARY" val="CONTENTS"/>
  <p:tag name="MH_TYPE" val="ENTRY"/>
  <p:tag name="ID" val="626773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A09D"/>
      </a:accent1>
      <a:accent2>
        <a:srgbClr val="1891AB"/>
      </a:accent2>
      <a:accent3>
        <a:srgbClr val="4276AA"/>
      </a:accent3>
      <a:accent4>
        <a:srgbClr val="5268A5"/>
      </a:accent4>
      <a:accent5>
        <a:srgbClr val="5E5CA2"/>
      </a:accent5>
      <a:accent6>
        <a:srgbClr val="2C85AE"/>
      </a:accent6>
      <a:hlink>
        <a:srgbClr val="00A09D"/>
      </a:hlink>
      <a:folHlink>
        <a:srgbClr val="BFBFBF"/>
      </a:folHlink>
    </a:clrScheme>
    <a:fontScheme name="j3rdruwe">
      <a:majorFont>
        <a:latin typeface="微软雅黑 Light"/>
        <a:ea typeface="锐字工房云字库细圆GBK"/>
        <a:cs typeface=""/>
      </a:majorFont>
      <a:minorFont>
        <a:latin typeface="微软雅黑 Light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演示</Application>
  <PresentationFormat>自定义</PresentationFormat>
  <Paragraphs>138</Paragraphs>
  <Slides>18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宋体</vt:lpstr>
      <vt:lpstr>Wingdings</vt:lpstr>
      <vt:lpstr>华文细黑</vt:lpstr>
      <vt:lpstr>Arial Narrow</vt:lpstr>
      <vt:lpstr>微软雅黑 Light</vt:lpstr>
      <vt:lpstr>锐字工房云字库细圆GBK</vt:lpstr>
      <vt:lpstr>AMGDT</vt:lpstr>
      <vt:lpstr>微软雅黑</vt:lpstr>
      <vt:lpstr>Arial Unicode MS</vt:lpstr>
      <vt:lpstr>等线</vt:lpstr>
      <vt:lpstr>Calibri</vt:lpstr>
      <vt:lpstr>Arial</vt:lpstr>
      <vt:lpstr>第一PPT，www.1ppt.com</vt:lpstr>
      <vt:lpstr>Word.Document.8</vt:lpstr>
      <vt:lpstr>Wordpad.Document.1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蓝色水彩</dc:title>
  <dc:creator>第一PPT</dc:creator>
  <cp:keywords>www.1ppt.com</cp:keywords>
  <dc:description>www.1ppt.com</dc:description>
  <cp:lastModifiedBy>13059</cp:lastModifiedBy>
  <cp:revision>28</cp:revision>
  <dcterms:created xsi:type="dcterms:W3CDTF">2017-08-01T09:51:00Z</dcterms:created>
  <dcterms:modified xsi:type="dcterms:W3CDTF">2024-08-19T12:33:09Z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2052-10.8.0.6157</vt:lpwstr>
  </property>
</Properties>
</file>