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379" y="272142"/>
            <a:ext cx="8825658" cy="3329581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en-US" dirty="0" smtClean="0"/>
              <a:t>Internship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35725"/>
            <a:ext cx="46068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Physical topology</a:t>
            </a:r>
            <a:endParaRPr lang="en-US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708365"/>
            <a:ext cx="9640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G(N,E) =&gt; N = number of vertexes(~ 100-200) and E = number of edges(~200-300)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Every edge has multiple channel (~100), we can consider  it Multiple edge in point of view in graph theory.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Every edge use a metric which we can call it Distance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26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8606" y="2269026"/>
                <a:ext cx="1120793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/>
                  <a:t>We have several queries, each has a source and destination vertex.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queries we should find a path that satisfies these conditions: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 smtClean="0"/>
                  <a:t>Every path use specific channel in whole of the path.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 smtClean="0"/>
                  <a:t>Every path should be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edge disjoint</a:t>
                </a:r>
                <a:r>
                  <a:rPr lang="en-US" dirty="0" smtClean="0"/>
                  <a:t>, actually the queries are not independent.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 smtClean="0"/>
                  <a:t>The minimum SNR should be maximum as much as possible, in other word, the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maximum Distance in these paths should be minimum as much as possible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3. We should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decrease the number of using different channel </a:t>
                </a:r>
                <a:r>
                  <a:rPr lang="en-US" dirty="0" smtClean="0"/>
                  <a:t>(about less than </a:t>
                </a:r>
                <a:r>
                  <a:rPr lang="en-US" dirty="0"/>
                  <a:t>4</a:t>
                </a:r>
                <a:r>
                  <a:rPr lang="en-US" dirty="0" smtClean="0"/>
                  <a:t>0 channel)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" y="2269026"/>
                <a:ext cx="11207931" cy="2862322"/>
              </a:xfrm>
              <a:prstGeom prst="rect">
                <a:avLst/>
              </a:prstGeom>
              <a:blipFill>
                <a:blip r:embed="rId2"/>
                <a:stretch>
                  <a:fillRect l="-435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57943" y="679268"/>
            <a:ext cx="3431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Objects</a:t>
            </a:r>
            <a:endParaRPr lang="en-US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274" y="1018903"/>
            <a:ext cx="5617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Problem (extended version)</a:t>
            </a:r>
            <a:endParaRPr lang="en-US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777" y="2046514"/>
            <a:ext cx="10040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have a clustered vertexes in every cluster we have a vertex as </a:t>
            </a:r>
            <a:r>
              <a:rPr lang="en-US" dirty="0" smtClean="0">
                <a:solidFill>
                  <a:srgbClr val="FFFF00"/>
                </a:solidFill>
              </a:rPr>
              <a:t>Gate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problem should satisfy previous objects but in one different: </a:t>
            </a:r>
          </a:p>
          <a:p>
            <a:r>
              <a:rPr lang="en-US" dirty="0"/>
              <a:t>	</a:t>
            </a:r>
            <a:r>
              <a:rPr lang="en-US" dirty="0" smtClean="0"/>
              <a:t>1. when we want change the cluster in our path we should </a:t>
            </a:r>
            <a:r>
              <a:rPr lang="en-US" dirty="0" smtClean="0">
                <a:solidFill>
                  <a:srgbClr val="FFFF00"/>
                </a:solidFill>
              </a:rPr>
              <a:t>go out by Gate</a:t>
            </a:r>
            <a:r>
              <a:rPr lang="en-US" dirty="0" smtClean="0"/>
              <a:t> and  		once we want to enter another cluster we should </a:t>
            </a:r>
            <a:r>
              <a:rPr lang="en-US" dirty="0" smtClean="0">
                <a:solidFill>
                  <a:srgbClr val="FFFF00"/>
                </a:solidFill>
              </a:rPr>
              <a:t>enter also with its Gate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2. we can change the channel in the Gate and we can not change it along the 	path between Gate’s vertex.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9817" y="5190309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the example in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34" y="897527"/>
            <a:ext cx="630555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3269" y="5608320"/>
            <a:ext cx="606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path between S and </a:t>
            </a:r>
            <a:r>
              <a:rPr lang="en-US" dirty="0" smtClean="0"/>
              <a:t>D</a:t>
            </a:r>
            <a:r>
              <a:rPr lang="fa-IR" dirty="0" smtClean="0"/>
              <a:t>  </a:t>
            </a:r>
            <a:r>
              <a:rPr lang="en-US" dirty="0" smtClean="0"/>
              <a:t> (the number on the edges is the channel number which use </a:t>
            </a:r>
            <a:r>
              <a:rPr lang="en-US" dirty="0" smtClean="0"/>
              <a:t>on that edge, It is not distance)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2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138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Problem Statement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Sina Abbasi</dc:creator>
  <cp:lastModifiedBy>Sina Abbasi</cp:lastModifiedBy>
  <cp:revision>13</cp:revision>
  <dcterms:created xsi:type="dcterms:W3CDTF">2020-04-25T12:38:42Z</dcterms:created>
  <dcterms:modified xsi:type="dcterms:W3CDTF">2020-04-25T19:42:53Z</dcterms:modified>
</cp:coreProperties>
</file>