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Tuesday, September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Tuesday, September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Tuesday, September 16, 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39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Palatino Linotype</vt:lpstr>
      <vt:lpstr>Wingdings</vt:lpstr>
      <vt:lpstr>Elemental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2014-09-16T21:33:44Z</dcterms:created>
  <dcterms:modified xsi:type="dcterms:W3CDTF">2014-09-16T21:33:58Z</dcterms:modified>
</cp:coreProperties>
</file>