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371109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YA 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r>
              <a:rPr dirty="0" sz="2400" lang="en-US"/>
              <a:t>, UNM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endParaRPr altLang="en-US" dirty="0" lang="zh-CN"/>
          </a:p>
          <a:p>
            <a:r>
              <a:rPr dirty="0" sz="2400" lang="en-US"/>
              <a:t>DEPARTMEN</a:t>
            </a:r>
            <a:r>
              <a:rPr dirty="0" sz="2400" lang="en-US"/>
              <a:t>T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B.COM( GENERAL) </a:t>
            </a:r>
            <a:endParaRPr altLang="en-US" lang="zh-CN"/>
          </a:p>
          <a:p>
            <a:r>
              <a:rPr altLang="zh-CN" dirty="0" sz="2400" lang="en-US"/>
              <a:t>NM ID 	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:</a:t>
            </a:r>
            <a:r>
              <a:rPr altLang="zh-CN" dirty="0" sz="2400" lang="en-US"/>
              <a:t> </a:t>
            </a:r>
            <a:r>
              <a:rPr altLang="zh-CN" dirty="0" sz="2400" lang="en-US"/>
              <a:t>217DE9943783BB6841C4AA134CABA5D3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ORE</a:t>
            </a:r>
            <a:r>
              <a:rPr dirty="0" sz="2400" lang="en-US"/>
              <a:t>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743075" y="1863109"/>
            <a:ext cx="5200726" cy="21869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1. Descriptive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2. Inferential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3. Predictive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4. Correlation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5. Regression analytics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49"/>
            <a:ext cx="3232514" cy="21869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HR Manager,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Supervisor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Department heads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Operation manager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Business analysts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This data set contains employee performance data for [</a:t>
            </a:r>
            <a:r>
              <a:rPr dirty="0" sz="2800" lang="en-US" err="1">
                <a:solidFill>
                  <a:srgbClr val="000000"/>
                </a:solidFill>
              </a:rPr>
              <a:t>Arasan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 err="1">
                <a:solidFill>
                  <a:srgbClr val="000000"/>
                </a:solidFill>
              </a:rPr>
              <a:t>Pvt.Ltd</a:t>
            </a:r>
            <a:r>
              <a:rPr dirty="0" sz="2800" lang="en-US">
                <a:solidFill>
                  <a:srgbClr val="000000"/>
                </a:solidFill>
              </a:rPr>
              <a:t>] employees, collected over a period of [Time frame].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209800" y="2095500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2024-09-03T06:55:07Z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