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elia Jonarska" initials="AJ" lastIdx="1" clrIdx="0">
    <p:extLst>
      <p:ext uri="{19B8F6BF-5375-455C-9EA6-DF929625EA0E}">
        <p15:presenceInfo xmlns:p15="http://schemas.microsoft.com/office/powerpoint/2012/main" userId="Amelia Jonars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AD800C-95BF-23B7-C34F-779D96C45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DC29439-58EB-9359-B07F-3DF0C87E9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BF5EF29-4334-BFBC-BE19-79A58809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5D1D-BA73-4A21-92E7-DC4AD9565DF3}" type="datetimeFigureOut">
              <a:rPr lang="pl-PL" smtClean="0"/>
              <a:t>09.01.2023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B519DA-BEBC-C011-6638-EDC7DA2E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109BB55-F81D-96D3-BB91-6CA714DD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6B8F-389B-4E12-99A6-83D84BE179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351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115A4C-7D6C-71F0-386F-44EB5625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9604E74-0333-4F95-DC2B-C043F363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550570-CDAA-FBF4-9B79-AEB3A106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5D1D-BA73-4A21-92E7-DC4AD9565DF3}" type="datetimeFigureOut">
              <a:rPr lang="pl-PL" smtClean="0"/>
              <a:t>09.01.2023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B8CA2C-9B8D-A5E6-8CB6-2AE88245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22EF2F7-64C3-C23D-B3C1-AD954A73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6B8F-389B-4E12-99A6-83D84BE179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634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438249E-55AC-9BBF-19A4-AE31D3546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A238552-2D19-D8D0-38DA-55106CFD3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ABE581-1D72-861D-3D65-35AFB4A2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5D1D-BA73-4A21-92E7-DC4AD9565DF3}" type="datetimeFigureOut">
              <a:rPr lang="pl-PL" smtClean="0"/>
              <a:t>09.01.2023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89F32C8-693B-9492-4781-6413350D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05D3ADB-91E9-C333-536D-65CED840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6B8F-389B-4E12-99A6-83D84BE179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039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99BE0C-CEFC-E044-CB6B-A5855B03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9E51B7-D0ED-3F5A-7014-908CBE8A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69A2E7B-295A-6031-D023-FC5B9C38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5D1D-BA73-4A21-92E7-DC4AD9565DF3}" type="datetimeFigureOut">
              <a:rPr lang="pl-PL" smtClean="0"/>
              <a:t>09.01.2023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72B4B0-BD98-1005-85F6-8F97D307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9992C9-D21D-8F3D-618F-3C857FC9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6B8F-389B-4E12-99A6-83D84BE179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221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6E9BC0-4AC5-A1A1-1CA7-4D00A58B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9B7AFB0-D5BA-9287-DF00-06972C739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0EB37E-C662-54A0-487F-339D92E9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5D1D-BA73-4A21-92E7-DC4AD9565DF3}" type="datetimeFigureOut">
              <a:rPr lang="pl-PL" smtClean="0"/>
              <a:t>09.01.2023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967471-1A99-5BA1-BAB2-342AD467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393582-D9C4-3D89-C490-29443ABA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6B8F-389B-4E12-99A6-83D84BE179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020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C01ACB-F721-FF98-DDF5-062ABCB5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EFA149-FBD6-D60B-D567-DDC094B5E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3688574-FB60-CD79-0DA6-A7A5FC6E3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C03289C-22D8-E7CE-3B8F-E25EE7FE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5D1D-BA73-4A21-92E7-DC4AD9565DF3}" type="datetimeFigureOut">
              <a:rPr lang="pl-PL" smtClean="0"/>
              <a:t>09.01.2023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F376FC-6A9E-9791-6C67-00A5523F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472F1AF-7E32-0A1A-478D-F7EE725B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6B8F-389B-4E12-99A6-83D84BE179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133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76CBDC-7218-32CB-A594-CA5B7412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E9A0275-D5EA-1EC4-4FCE-10E4EF80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45E2D48-6FA8-AB18-9C1A-7219B049D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D664BF5-B1E9-D4BD-F09C-55E251A01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5F9D628-870F-1B1F-4807-3F7A76D8B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9BE895F-2ADC-2ADC-73FE-1D250903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5D1D-BA73-4A21-92E7-DC4AD9565DF3}" type="datetimeFigureOut">
              <a:rPr lang="pl-PL" smtClean="0"/>
              <a:t>09.01.2023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E8DF4EB-7A18-65F6-657F-4380B772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4506949-B45F-A470-E46A-B3464F42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6B8F-389B-4E12-99A6-83D84BE179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430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787B78-4315-6DE3-9744-8286E817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6A8DC3B-FA36-1B80-2425-81E7BB2E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5D1D-BA73-4A21-92E7-DC4AD9565DF3}" type="datetimeFigureOut">
              <a:rPr lang="pl-PL" smtClean="0"/>
              <a:t>09.01.2023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06BDDAA-CB47-3BCE-94E3-6D61ED5C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05CF945-7927-FE20-A2DB-B20E4212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6B8F-389B-4E12-99A6-83D84BE179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57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2D3DCC2-CE90-EB53-C5DB-91AB2D17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5D1D-BA73-4A21-92E7-DC4AD9565DF3}" type="datetimeFigureOut">
              <a:rPr lang="pl-PL" smtClean="0"/>
              <a:t>09.01.2023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5DD6032-8597-6936-2B29-2C72B83A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F8428FC-137F-F804-412E-F1BE510D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6B8F-389B-4E12-99A6-83D84BE179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37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AE9096-A4C2-364B-BED7-6FA7CA99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A9620E-8159-36A9-5EB5-05399E96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011EF7C-0AD7-49C2-4A6C-3B98BDA5F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0763394-8911-E179-6A01-54C226EC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5D1D-BA73-4A21-92E7-DC4AD9565DF3}" type="datetimeFigureOut">
              <a:rPr lang="pl-PL" smtClean="0"/>
              <a:t>09.01.2023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225428D-FCA0-9334-0293-DA76EB9A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7FBD2C3-69EC-8581-53D6-3D975E20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6B8F-389B-4E12-99A6-83D84BE179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29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395AC6-00FB-E416-D668-6457B0E0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6325537-12B9-E158-81FD-1F8F48D01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99F0781-1217-AFE9-0C1E-581B703C6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9F95B04-1C71-F9F5-5644-2949C2F4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5D1D-BA73-4A21-92E7-DC4AD9565DF3}" type="datetimeFigureOut">
              <a:rPr lang="pl-PL" smtClean="0"/>
              <a:t>09.01.2023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335A2E2-5C6F-4E1E-9BCD-0E617818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E192677-4368-9722-C354-D7923D84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6B8F-389B-4E12-99A6-83D84BE179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86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2AE84DC-D626-0923-D182-8111E4FB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C679980-93BB-A866-D901-0A6EEE990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4468F1-8770-C444-D86A-1076C8AA8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15D1D-BA73-4A21-92E7-DC4AD9565DF3}" type="datetimeFigureOut">
              <a:rPr lang="pl-PL" smtClean="0"/>
              <a:t>09.01.2023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575A6D-4393-F8FC-D66D-0A9961E07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807D0C-4DEF-31C1-CE2E-AEC97D936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B6B8F-389B-4E12-99A6-83D84BE179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897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6AC9D6-44B5-1C6E-3B52-C6317F49A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RÓWNANIE LOTKI-VOLTERRY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C5E5D0D-C24C-FD06-7F2F-4ADF9DB33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Jakub Goleń, Amelia </a:t>
            </a:r>
            <a:r>
              <a:rPr lang="pl-PL"/>
              <a:t>Jonarska</a:t>
            </a:r>
          </a:p>
        </p:txBody>
      </p:sp>
    </p:spTree>
    <p:extLst>
      <p:ext uri="{BB962C8B-B14F-4D97-AF65-F5344CB8AC3E}">
        <p14:creationId xmlns:p14="http://schemas.microsoft.com/office/powerpoint/2010/main" val="67845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CDC07C-24EE-AB50-5303-7DAD3804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Vito </a:t>
            </a:r>
            <a:r>
              <a:rPr lang="pl-PL" b="1" dirty="0" err="1"/>
              <a:t>Volterra</a:t>
            </a:r>
            <a:br>
              <a:rPr lang="pl-PL" dirty="0"/>
            </a:br>
            <a:r>
              <a:rPr lang="pl-PL" dirty="0"/>
              <a:t>(ur. 3 maja 1860, zm. 11 października 1940)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BAF673-7BA6-D4B3-FD59-AA9843D5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675"/>
            <a:ext cx="710264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3200" dirty="0"/>
              <a:t>Włoski matematyk i fizyk, profesor na Uniwersytecie w Pizie, znany z wkładu w opracowanie matematycznych modeli zastosowanych w biologii. </a:t>
            </a:r>
          </a:p>
          <a:p>
            <a:pPr marL="0" indent="0" algn="just">
              <a:buNone/>
            </a:pPr>
            <a:r>
              <a:rPr lang="pl-PL" sz="3200" dirty="0"/>
              <a:t>Jeden z trzynastu włoskich profesorów, którzy domówili złożenia przysięgi na wierność Mussoliniemu, za co stracili katedrę.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83F646F-EEED-DD61-8F29-ECFC8982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810" y="1825625"/>
            <a:ext cx="3497179" cy="445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63CD81-6566-F81C-F8CE-E4F5CC90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Alfred James Lotka</a:t>
            </a:r>
            <a:br>
              <a:rPr lang="pl-PL" dirty="0"/>
            </a:br>
            <a:r>
              <a:rPr lang="pl-PL" dirty="0"/>
              <a:t>(ur. 2 marca 1880, zm. 5 grudnia 1949)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15E309-8199-C8A1-DC62-62D3820E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375"/>
            <a:ext cx="6621379" cy="33559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3200" dirty="0"/>
              <a:t>Amerykański naukowiec, matematyk, chemik, ekonomista, statyk, demograf, specjalista w zakresie dynamiki i energetyki populacji. </a:t>
            </a:r>
          </a:p>
          <a:p>
            <a:pPr marL="0" indent="0" algn="just">
              <a:buNone/>
            </a:pPr>
            <a:r>
              <a:rPr lang="pl-PL" sz="3200" dirty="0"/>
              <a:t>Znany z modelu oddziaływań międzygatunkowych drapieżnik-ofiara.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6379DCE-8994-70B1-ACA6-CB6A94EEC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96" y="1825625"/>
            <a:ext cx="3157788" cy="45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6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FF87E7-1700-EF78-03B6-75417D68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l-PL" dirty="0"/>
              <a:t>Zakłada ono istnienie populacji drapieżcy x </a:t>
            </a:r>
            <a:br>
              <a:rPr lang="pl-PL" dirty="0"/>
            </a:br>
            <a:r>
              <a:rPr lang="pl-PL" dirty="0"/>
              <a:t>i ofiary y. Przyjęte zostały założenia: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09E9FF-DE6A-3183-D211-730BAD5D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l-PL" sz="3200" dirty="0"/>
              <a:t>Przyrost populacji ofiary (bez brania pod uwagę zjadania przez drapieżcę) jest wprost proporcjonalny do jej liczności. Stąd wynika, że jedynym problemem dla ofiary jest drapieżca.</a:t>
            </a:r>
          </a:p>
          <a:p>
            <a:pPr algn="just"/>
            <a:r>
              <a:rPr lang="pl-PL" sz="3200" dirty="0"/>
              <a:t>Drapieżca produkuje potomstwo przetwarzając biomasę zjadanych ofiar.</a:t>
            </a:r>
          </a:p>
          <a:p>
            <a:pPr algn="just"/>
            <a:r>
              <a:rPr lang="pl-PL" sz="3200" dirty="0"/>
              <a:t>Każde spotkanie drapieżcy z ofiarą kończy się zjedzeniem ofiary.</a:t>
            </a:r>
          </a:p>
          <a:p>
            <a:pPr algn="just"/>
            <a:r>
              <a:rPr lang="pl-PL" sz="3200" dirty="0"/>
              <a:t>Ubytek biomasy drapieżców spowodowany jest wyłącznie naturalną śmiertelnością i jest wprost proporcjonalny do jej liczności.</a:t>
            </a:r>
          </a:p>
        </p:txBody>
      </p:sp>
    </p:spTree>
    <p:extLst>
      <p:ext uri="{BB962C8B-B14F-4D97-AF65-F5344CB8AC3E}">
        <p14:creationId xmlns:p14="http://schemas.microsoft.com/office/powerpoint/2010/main" val="394113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4E4A32-D6F3-2FB8-A876-C1F6167A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Układ zaproponowany przez autorów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FCA2683-2BC8-D795-0096-ACA48F008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38212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pl-PL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l-PL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pl-PL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l-PL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𝑎𝑥𝑦</m:t>
                      </m:r>
                      <m:r>
                        <a:rPr lang="pl-PL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pl-PL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𝑏𝑥</m:t>
                      </m:r>
                    </m:oMath>
                  </m:oMathPara>
                </a14:m>
                <a:endParaRPr lang="pl-PL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pl-PL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pl-PL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pl-PL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l-PL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𝑐𝑦</m:t>
                      </m:r>
                      <m:r>
                        <a:rPr lang="pl-PL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pl-PL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𝑑𝑥𝑦</m:t>
                      </m:r>
                    </m:oMath>
                  </m:oMathPara>
                </a14:m>
                <a:endParaRPr lang="pl-PL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pl-PL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x(t) – populacja, czyli liczba ofiar</a:t>
                </a:r>
              </a:p>
              <a:p>
                <a:pPr marL="0" indent="0" algn="just">
                  <a:buNone/>
                </a:pPr>
                <a:r>
                  <a:rPr lang="pl-PL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y</a:t>
                </a:r>
                <a:r>
                  <a:rPr lang="pl-PL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(t) – liczba drapieżców</a:t>
                </a:r>
              </a:p>
              <a:p>
                <a:pPr marL="0" indent="0" algn="just">
                  <a:buNone/>
                </a:pPr>
                <a:r>
                  <a:rPr lang="pl-PL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t – rozwój populacji w czasie</a:t>
                </a:r>
              </a:p>
              <a:p>
                <a:pPr marL="0" indent="0" algn="just">
                  <a:buNone/>
                </a:pPr>
                <a:r>
                  <a:rPr lang="pl-PL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lang="pl-PL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– częstość narodzin ofiar</a:t>
                </a:r>
              </a:p>
              <a:p>
                <a:pPr marL="0" indent="0" algn="just">
                  <a:buNone/>
                </a:pPr>
                <a:r>
                  <a:rPr lang="pl-PL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b – częstość umierania ofiar na skutek drapieżnictwa</a:t>
                </a:r>
              </a:p>
              <a:p>
                <a:pPr marL="0" indent="0" algn="just">
                  <a:buNone/>
                </a:pPr>
                <a:r>
                  <a:rPr lang="pl-PL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c – częstość narodzin drapieżników </a:t>
                </a:r>
              </a:p>
              <a:p>
                <a:pPr marL="0" indent="0" algn="just">
                  <a:buNone/>
                </a:pPr>
                <a:r>
                  <a:rPr lang="pl-PL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d</a:t>
                </a:r>
                <a:r>
                  <a:rPr lang="pl-PL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– częstość umierania drapieżników</a:t>
                </a:r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FCA2683-2BC8-D795-0096-ACA48F008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382125"/>
              </a:xfrm>
              <a:blipFill>
                <a:blip r:embed="rId2"/>
                <a:stretch>
                  <a:fillRect l="-928" b="-34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9475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248</Words>
  <Application>Microsoft Office PowerPoint</Application>
  <PresentationFormat>Panoramiczny</PresentationFormat>
  <Paragraphs>24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Motyw pakietu Office</vt:lpstr>
      <vt:lpstr>RÓWNANIE LOTKI-VOLTERRY</vt:lpstr>
      <vt:lpstr>Vito Volterra (ur. 3 maja 1860, zm. 11 października 1940)</vt:lpstr>
      <vt:lpstr>Alfred James Lotka (ur. 2 marca 1880, zm. 5 grudnia 1949)</vt:lpstr>
      <vt:lpstr>Zakłada ono istnienie populacji drapieżcy x  i ofiary y. Przyjęte zostały założenia:</vt:lpstr>
      <vt:lpstr>Układ zaproponowany przez autorów</vt:lpstr>
    </vt:vector>
  </TitlesOfParts>
  <Company>Ministrerstwo Edukacji Narodowej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RÓWNANIE LOTKI-VOLTERRY</dc:title>
  <dc:creator>Amelia Jonarska</dc:creator>
  <cp:lastModifiedBy>student</cp:lastModifiedBy>
  <cp:revision>2</cp:revision>
  <dcterms:created xsi:type="dcterms:W3CDTF">2023-01-04T20:16:57Z</dcterms:created>
  <dcterms:modified xsi:type="dcterms:W3CDTF">2023-01-09T15:24:01Z</dcterms:modified>
</cp:coreProperties>
</file>