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6"/>
  </p:notesMasterIdLst>
  <p:sldIdLst>
    <p:sldId id="373" r:id="rId2"/>
    <p:sldId id="264" r:id="rId3"/>
    <p:sldId id="318" r:id="rId4"/>
    <p:sldId id="339" r:id="rId5"/>
    <p:sldId id="320" r:id="rId6"/>
    <p:sldId id="340" r:id="rId7"/>
    <p:sldId id="375" r:id="rId8"/>
    <p:sldId id="341" r:id="rId9"/>
    <p:sldId id="342" r:id="rId10"/>
    <p:sldId id="343" r:id="rId11"/>
    <p:sldId id="376" r:id="rId12"/>
    <p:sldId id="370" r:id="rId13"/>
    <p:sldId id="37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401" r:id="rId23"/>
    <p:sldId id="346" r:id="rId24"/>
    <p:sldId id="317" r:id="rId25"/>
  </p:sldIdLst>
  <p:sldSz cx="9144000" cy="6858000" type="screen4x3"/>
  <p:notesSz cx="6662738" cy="9906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1C1C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6838" autoAdjust="0"/>
    <p:restoredTop sz="94652" autoAdjust="0"/>
  </p:normalViewPr>
  <p:slideViewPr>
    <p:cSldViewPr>
      <p:cViewPr varScale="1">
        <p:scale>
          <a:sx n="103" d="100"/>
          <a:sy n="103" d="100"/>
        </p:scale>
        <p:origin x="-1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/>
          <a:lstStyle>
            <a:lvl1pPr algn="r">
              <a:defRPr sz="1100"/>
            </a:lvl1pPr>
          </a:lstStyle>
          <a:p>
            <a:pPr>
              <a:defRPr/>
            </a:pPr>
            <a:fld id="{116F89FF-A698-426F-8A7D-55CFE91AED03}" type="datetimeFigureOut">
              <a:rPr lang="en-US"/>
              <a:pPr>
                <a:defRPr/>
              </a:pPr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2950"/>
            <a:ext cx="4954588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165" tIns="40083" rIns="80165" bIns="400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80165" tIns="40083" rIns="80165" bIns="4008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08980"/>
            <a:ext cx="2887186" cy="495300"/>
          </a:xfrm>
          <a:prstGeom prst="rect">
            <a:avLst/>
          </a:prstGeom>
        </p:spPr>
        <p:txBody>
          <a:bodyPr vert="horz" lIns="80165" tIns="40083" rIns="80165" bIns="40083" rtlCol="0" anchor="b"/>
          <a:lstStyle>
            <a:lvl1pPr algn="r">
              <a:defRPr sz="1100"/>
            </a:lvl1pPr>
          </a:lstStyle>
          <a:p>
            <a:pPr>
              <a:defRPr/>
            </a:pPr>
            <a:fld id="{85B894BD-4EEA-4A56-87A5-8365B13B0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5A43017-9180-40CF-BFCF-ECB3F76C12F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BD980-0451-4E28-BEF4-14216BAAA5A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5EF93-B42D-4E88-918F-5A81E54CD32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7154-8AFE-4DAF-96F4-92F6D7F1784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3178-9F81-414D-AF74-942B5F82F8A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EDAC-97BD-4045-A9D2-117F8C15631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5A771-C4A2-4A1F-95AC-FC586193F96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D160-0F6D-4C12-8356-B5D5D67B33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295C0-BC46-45BE-961D-D9279DFADFF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96D3-F1C1-461C-95D6-84897B7EFAA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73A8FE1-AE59-4060-BC96-05F4ADC571E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789927C-C31F-4E49-BAC4-3909FCA91D5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EF200FC-FD5B-4FE8-8280-920F08A5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593D95-0966-4780-BCAF-B080222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3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module we perform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encryption for Image files in which module reads any files all categories of audio files and hides any other file like audio/video/text/image files in selected source image.  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module we implement LSB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technique, RSA Encryption Technique is used for Embedding  and de-embedding file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File  </a:t>
            </a:r>
            <a:r>
              <a:rPr lang="en-US" sz="36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With 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module we perform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encryption for Image files in which module reads any files all categories of video files and hides any other file like audio/video/text/image files in selected source image. 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module we implement LSB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technique, RSA Encryption Technique is used for Embedding  and de-embedding file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File  </a:t>
            </a:r>
            <a:r>
              <a:rPr lang="en-US" sz="36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With 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	       	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	            :   1 TB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:   4 GB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4962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:	Windows 7, Windows 8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:   	Java 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		:	Java Swings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60" y="313572"/>
            <a:ext cx="843528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746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5303838" cy="1012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428868"/>
            <a:ext cx="5394325" cy="1960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2"/>
            <a:ext cx="5303837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8604"/>
            <a:ext cx="5857875" cy="551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357422" y="1214422"/>
          <a:ext cx="4743450" cy="3457575"/>
        </p:xfrm>
        <a:graphic>
          <a:graphicData uri="http://schemas.openxmlformats.org/presentationml/2006/ole">
            <p:oleObj spid="_x0000_s16385" r:id="rId3" imgW="3058239" imgH="2235279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2786050" y="785794"/>
          <a:ext cx="3629025" cy="4876800"/>
        </p:xfrm>
        <a:graphic>
          <a:graphicData uri="http://schemas.openxmlformats.org/presentationml/2006/ole">
            <p:oleObj spid="_x0000_s15361" r:id="rId3" imgW="2418159" imgH="3241119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443914" cy="557212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Steganography</a:t>
            </a:r>
            <a:r>
              <a:rPr lang="en-US" sz="2400" dirty="0" smtClean="0"/>
              <a:t> is a method for hidden information in such a way that can only be detected by its intended recipient. </a:t>
            </a:r>
          </a:p>
          <a:p>
            <a:pPr algn="just"/>
            <a:r>
              <a:rPr lang="en-US" sz="2400" dirty="0" smtClean="0"/>
              <a:t>The project is an application developed to embed an audio or video or Image files in any manner. </a:t>
            </a:r>
          </a:p>
          <a:p>
            <a:pPr algn="just"/>
            <a:r>
              <a:rPr lang="en-US" sz="2400" dirty="0" smtClean="0"/>
              <a:t>It is concerned with embedding of information in safe and secure robust manner. </a:t>
            </a:r>
          </a:p>
          <a:p>
            <a:pPr algn="just"/>
            <a:r>
              <a:rPr lang="en-US" sz="2400" dirty="0" smtClean="0"/>
              <a:t>This system makes the files more secure by using the concepts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and cryptography. </a:t>
            </a:r>
          </a:p>
          <a:p>
            <a:pPr algn="just"/>
            <a:r>
              <a:rPr lang="en-US" sz="2400" dirty="0" smtClean="0"/>
              <a:t>The project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provides implementation of various algorithms to embed image, audio, video with any another document.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00034" y="332656"/>
            <a:ext cx="841313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4864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2071670" y="1071546"/>
          <a:ext cx="5924550" cy="4867275"/>
        </p:xfrm>
        <a:graphic>
          <a:graphicData uri="http://schemas.openxmlformats.org/presentationml/2006/ole">
            <p:oleObj spid="_x0000_s13313" r:id="rId3" imgW="6612255" imgH="5196364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Steganography can be used for hidden communication. We have explored the limits of </a:t>
            </a:r>
            <a:r>
              <a:rPr lang="en-US" dirty="0" err="1" smtClean="0"/>
              <a:t>steganography</a:t>
            </a:r>
            <a:r>
              <a:rPr lang="en-US" dirty="0" smtClean="0"/>
              <a:t> theory and practice. </a:t>
            </a:r>
          </a:p>
          <a:p>
            <a:pPr algn="just"/>
            <a:r>
              <a:rPr lang="en-US" dirty="0" smtClean="0"/>
              <a:t>We pointed out the enhancement of the audio and video </a:t>
            </a:r>
            <a:r>
              <a:rPr lang="en-US" dirty="0" err="1" smtClean="0"/>
              <a:t>steganographic</a:t>
            </a:r>
            <a:r>
              <a:rPr lang="en-US" dirty="0" smtClean="0"/>
              <a:t> system using  DES,  RSA </a:t>
            </a:r>
            <a:r>
              <a:rPr lang="en-US" dirty="0" err="1" smtClean="0"/>
              <a:t>approachs</a:t>
            </a:r>
            <a:r>
              <a:rPr lang="en-US" dirty="0" smtClean="0"/>
              <a:t> to provide a means of secure communication. A </a:t>
            </a:r>
            <a:r>
              <a:rPr lang="en-US" i="1" dirty="0" err="1" smtClean="0"/>
              <a:t>stego</a:t>
            </a:r>
            <a:r>
              <a:rPr lang="en-US" i="1" dirty="0" smtClean="0"/>
              <a:t>-key </a:t>
            </a:r>
            <a:r>
              <a:rPr lang="en-US" dirty="0" smtClean="0"/>
              <a:t>has been applied to the system during embedment of the message.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E. Cole and R.D.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Krutz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Hiding in Plain Sight: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Art of Covert Communication, Wiley Publishing, Inc., ISBN 0-471-44449-9, 2003.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Stefan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Katzenbeisser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Fabien A. 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Petitcolas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Information Hiding Techniques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Digital Watermarking,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House Books, ISBN 1-58053-035-4, 1999.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Stanescu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Stratulat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Ciubotaru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Chiciudean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Cioarga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Embedding Data in Video Stream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4th International Symposium on Applied Computational Intelligence and Informatics, SACI-2001, pp. 241-244, IEEE, 2007.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Pan, Li Xiang, Xiao-Yuan Yang and Yao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Motion Vector and Linear Block Codes, in IEEE 978-1-4244-6055-7/10/, pp. 592-595,2010.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image steganographic algorithms adopt Only Hiding of Plain Text in Images.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Algorithms does not Encrypts Hidden Piece of Text.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text is Hidden as it is the size of the File is Increased.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Provides Compression or Encryption.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Provides Password Security.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security.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only Image and File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users friendly.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Provides Compression and File Security.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scheme can achieve sub-linear search time and deal with the deletion and insertion of documents flexibly.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secure tree-based search scheme over the encrypted cloud data, which supports multi-keyword ranked search and dynamic operation on the document collection.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9504"/>
            <a:ext cx="8229600" cy="4617788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all types of Files Embed and De-Embed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options for users friendly with application.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Compression and File Security.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all Types of File Embed Process</a:t>
            </a:r>
          </a:p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Encryption, Compression Activities for file to increase security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High Security</a:t>
            </a:r>
          </a:p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all types of Files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song can be played on all multi-media audio players.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	High audio quality.</a:t>
            </a: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	A relatively good text file size.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994ACA4-B9A7-42E0-A1D3-FA3D8CB4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 FILE  STEGANOGRAPHY  WITH  ENCRYPTION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FILE  STEGANOGRAPHY  WITH  ENCRYPTION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  STEGANOGRAPHY  WITH ENCRYPTION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FILE  STEGANOGRAPHY  WITH ENCRYPTION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6BDC506-45E9-46A2-B8A1-7B4BBB54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6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329" y="1120180"/>
            <a:ext cx="8229600" cy="50265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module we perform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encryption for Plain Text files in which module reads any files like image/audio/video and hides plain text in selected source file.   For this module we implement LSB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with RSA Encryption for Embedding  and de-embedding file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Plain Text File  </a:t>
            </a:r>
            <a:r>
              <a:rPr lang="en-US" sz="40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4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With  Encryption </a:t>
            </a:r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module we perform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encryption for Image files in which module reads any files all categories of image files and hides any other file like audio/video/text/image files in selected source image.    For this module we implement LSB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technique, RSA Encryption Technique is used for Embedding  and de-embedding file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650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File  </a:t>
            </a:r>
            <a:r>
              <a:rPr lang="en-US" sz="36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With  Encryption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12111</TotalTime>
  <Words>623</Words>
  <Application>Microsoft Office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Contents</vt:lpstr>
      <vt:lpstr>Abstract</vt:lpstr>
      <vt:lpstr>Existing System</vt:lpstr>
      <vt:lpstr>Dis - Advantages</vt:lpstr>
      <vt:lpstr>Proposed System</vt:lpstr>
      <vt:lpstr>Advantages</vt:lpstr>
      <vt:lpstr>MODULES</vt:lpstr>
      <vt:lpstr>Plain Text File  Steganography  With  Encryption </vt:lpstr>
      <vt:lpstr>Image File  Steganography  With  Encryption </vt:lpstr>
      <vt:lpstr>Audio File  Steganography  With Encryption</vt:lpstr>
      <vt:lpstr>Video File  Steganography  With Encryption</vt:lpstr>
      <vt:lpstr>Hardware Requirements</vt:lpstr>
      <vt:lpstr>Software Requirements</vt:lpstr>
      <vt:lpstr>UML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 </vt:lpstr>
      <vt:lpstr>References</vt:lpstr>
      <vt:lpstr>Slide 24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</cp:lastModifiedBy>
  <cp:revision>1326</cp:revision>
  <dcterms:created xsi:type="dcterms:W3CDTF">2010-05-23T14:28:12Z</dcterms:created>
  <dcterms:modified xsi:type="dcterms:W3CDTF">2022-07-16T07:20:26Z</dcterms:modified>
</cp:coreProperties>
</file>