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Product Sans" panose="020B0403030502040203" pitchFamily="3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Times" panose="02020603050405020304" pitchFamily="18" charset="0"/>
      <p:regular r:id="rId23"/>
      <p:bold r:id="rId24"/>
      <p:italic r:id="rId25"/>
      <p:boldItalic r:id="rId26"/>
    </p:embeddedFont>
    <p:embeddedFont>
      <p:font typeface="Poppins"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1ac8ce1b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a:t>oggi il nostro team vi presenterà il gioco sviluppato durante il semestre nel corso di game development. </a:t>
            </a:r>
            <a:endParaRPr/>
          </a:p>
        </p:txBody>
      </p:sp>
      <p:sp>
        <p:nvSpPr>
          <p:cNvPr id="82" name="Google Shape;82;gb1ac8ce1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62b5159a0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a:t>Abbiamo fatto in totale 3 livelli: ogni livello corrisponde ad una scena. In ogni livello ci sono degli oggetti sparsi da raccogliere. Alcuni servono per accumulare più punti ed altri sono importanti per superare il livello (come le stelline). Inoltre abbiamo fatto in modo che ci sia il best score per ogni livello dedicandogli una pagina nel menu. </a:t>
            </a:r>
            <a:endParaRPr/>
          </a:p>
        </p:txBody>
      </p:sp>
      <p:sp>
        <p:nvSpPr>
          <p:cNvPr id="156" name="Google Shape;156;gb62b5159a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a9311b65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a:t>Gli oggetti da raccogliere hanno una hitbox che potrebbe essere più grande</a:t>
            </a:r>
            <a:endParaRPr/>
          </a:p>
          <a:p>
            <a:pPr marL="0" lvl="0" indent="0" algn="l" rtl="0">
              <a:spcBef>
                <a:spcPts val="0"/>
              </a:spcBef>
              <a:spcAft>
                <a:spcPts val="0"/>
              </a:spcAft>
              <a:buNone/>
            </a:pPr>
            <a:r>
              <a:rPr lang="it-IT"/>
              <a:t>raycast sulle scale non sempre va</a:t>
            </a:r>
            <a:endParaRPr/>
          </a:p>
        </p:txBody>
      </p:sp>
      <p:sp>
        <p:nvSpPr>
          <p:cNvPr id="164" name="Google Shape;164;gaa9311b6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62b5159a0_3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a:t>Abbiamo imparato ad usare unity</a:t>
            </a:r>
            <a:endParaRPr/>
          </a:p>
          <a:p>
            <a:pPr marL="0" lvl="0" indent="0" algn="l" rtl="0">
              <a:spcBef>
                <a:spcPts val="0"/>
              </a:spcBef>
              <a:spcAft>
                <a:spcPts val="0"/>
              </a:spcAft>
              <a:buNone/>
            </a:pPr>
            <a:r>
              <a:rPr lang="it-IT"/>
              <a:t>abbiamo applicato i concetti trattati durante il corso in team</a:t>
            </a:r>
            <a:endParaRPr/>
          </a:p>
          <a:p>
            <a:pPr marL="0" lvl="0" indent="0" algn="l" rtl="0">
              <a:spcBef>
                <a:spcPts val="0"/>
              </a:spcBef>
              <a:spcAft>
                <a:spcPts val="0"/>
              </a:spcAft>
              <a:buNone/>
            </a:pPr>
            <a:r>
              <a:rPr lang="it-IT"/>
              <a:t>abbiamo potuto realizzare il nostro primo gioco</a:t>
            </a:r>
            <a:endParaRPr/>
          </a:p>
        </p:txBody>
      </p:sp>
      <p:sp>
        <p:nvSpPr>
          <p:cNvPr id="172" name="Google Shape;172;gb62b5159a0_3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62b5159a0_6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a:t>Non ci piace definirlo come il solito gioco guardia-ladro ma piuttosto come sino game (stealing is not game). </a:t>
            </a:r>
            <a:endParaRPr/>
          </a:p>
        </p:txBody>
      </p:sp>
      <p:sp>
        <p:nvSpPr>
          <p:cNvPr id="90" name="Google Shape;90;gb62b5159a0_6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62b5159a0_3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a:t>L’idea nasce come ispirazione a giochi già esistenti.</a:t>
            </a:r>
            <a:endParaRPr/>
          </a:p>
          <a:p>
            <a:pPr marL="0" lvl="0" indent="0" algn="l" rtl="0">
              <a:spcBef>
                <a:spcPts val="0"/>
              </a:spcBef>
              <a:spcAft>
                <a:spcPts val="0"/>
              </a:spcAft>
              <a:buNone/>
            </a:pPr>
            <a:r>
              <a:rPr lang="it-IT"/>
              <a:t>Si tratta di uno stealth game -&gt; “non farsi vedere dal nemico”</a:t>
            </a:r>
            <a:endParaRPr/>
          </a:p>
          <a:p>
            <a:pPr marL="0" lvl="0" indent="0" algn="l" rtl="0">
              <a:spcBef>
                <a:spcPts val="0"/>
              </a:spcBef>
              <a:spcAft>
                <a:spcPts val="0"/>
              </a:spcAft>
              <a:buNone/>
            </a:pPr>
            <a:r>
              <a:rPr lang="it-IT"/>
              <a:t>Scopo: raccogliere il maggior numero di oggetti nel minore tempo possibile senza farsi vedere dai poliziotti</a:t>
            </a:r>
            <a:endParaRPr/>
          </a:p>
          <a:p>
            <a:pPr marL="0" lvl="0" indent="0" algn="l" rtl="0">
              <a:spcBef>
                <a:spcPts val="0"/>
              </a:spcBef>
              <a:spcAft>
                <a:spcPts val="0"/>
              </a:spcAft>
              <a:buNone/>
            </a:pPr>
            <a:endParaRPr/>
          </a:p>
        </p:txBody>
      </p:sp>
      <p:sp>
        <p:nvSpPr>
          <p:cNvPr id="97" name="Google Shape;97;gb62b5159a0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62b5159a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a:t>Abbiamo preso maggiore ispirazione da due giochi in particolare: lucky looter e metal gear solid 2 </a:t>
            </a:r>
            <a:endParaRPr/>
          </a:p>
        </p:txBody>
      </p:sp>
      <p:sp>
        <p:nvSpPr>
          <p:cNvPr id="105" name="Google Shape;105;gb62b5159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25b0dd1c3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a:t>Adesso vi racconteremo brevemente come abbiamo gestito la logica del gioco</a:t>
            </a:r>
            <a:endParaRPr/>
          </a:p>
        </p:txBody>
      </p:sp>
      <p:sp>
        <p:nvSpPr>
          <p:cNvPr id="116" name="Google Shape;116;gb25b0dd1c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62b5159a0_5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a:t>Abbiamo creato un’interfaccia implementabile da tutti i manager come visto nel corso</a:t>
            </a:r>
            <a:endParaRPr/>
          </a:p>
        </p:txBody>
      </p:sp>
      <p:sp>
        <p:nvSpPr>
          <p:cNvPr id="123" name="Google Shape;123;gb62b5159a0_5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62b5159a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a:t>Di seguito, nelle prossime due slide è possibile vedere gli script implementati divisi per categoria</a:t>
            </a:r>
            <a:endParaRPr/>
          </a:p>
        </p:txBody>
      </p:sp>
      <p:sp>
        <p:nvSpPr>
          <p:cNvPr id="131" name="Google Shape;131;gb62b5159a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62b5159a0_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b62b5159a0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b62b5159a0_3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a:t>Al lato pratico:</a:t>
            </a:r>
            <a:endParaRPr/>
          </a:p>
          <a:p>
            <a:pPr marL="0" lvl="0" indent="0" algn="l" rtl="0">
              <a:spcBef>
                <a:spcPts val="0"/>
              </a:spcBef>
              <a:spcAft>
                <a:spcPts val="0"/>
              </a:spcAft>
              <a:buNone/>
            </a:pPr>
            <a:r>
              <a:rPr lang="it-IT"/>
              <a:t>personaggio principale</a:t>
            </a:r>
            <a:endParaRPr/>
          </a:p>
          <a:p>
            <a:pPr marL="0" lvl="0" indent="0" algn="l" rtl="0">
              <a:spcBef>
                <a:spcPts val="0"/>
              </a:spcBef>
              <a:spcAft>
                <a:spcPts val="0"/>
              </a:spcAft>
              <a:buNone/>
            </a:pPr>
            <a:r>
              <a:rPr lang="it-IT"/>
              <a:t>poliziotto</a:t>
            </a:r>
            <a:endParaRPr/>
          </a:p>
        </p:txBody>
      </p:sp>
      <p:sp>
        <p:nvSpPr>
          <p:cNvPr id="147" name="Google Shape;147;gb62b5159a0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olo e testo verticale"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e contenuti"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uota"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94497" y="692286"/>
            <a:ext cx="12192000" cy="1033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595959"/>
              </a:buClr>
              <a:buSzPts val="4400"/>
              <a:buFont typeface="Times"/>
              <a:buNone/>
            </a:pPr>
            <a:r>
              <a:rPr lang="it-IT" sz="4400" b="1">
                <a:solidFill>
                  <a:srgbClr val="595959"/>
                </a:solidFill>
                <a:latin typeface="Product Sans" panose="020B0403030502040203" pitchFamily="34" charset="0"/>
                <a:ea typeface="Poppins"/>
                <a:cs typeface="Poppins"/>
                <a:sym typeface="Poppins"/>
              </a:rPr>
              <a:t>Game Development</a:t>
            </a:r>
            <a:endParaRPr b="1">
              <a:solidFill>
                <a:srgbClr val="595959"/>
              </a:solidFill>
              <a:latin typeface="Product Sans" panose="020B0403030502040203" pitchFamily="34" charset="0"/>
              <a:ea typeface="Poppins"/>
              <a:cs typeface="Poppins"/>
              <a:sym typeface="Poppins"/>
            </a:endParaRPr>
          </a:p>
        </p:txBody>
      </p:sp>
      <p:sp>
        <p:nvSpPr>
          <p:cNvPr id="85" name="Google Shape;85;p13"/>
          <p:cNvSpPr txBox="1">
            <a:spLocks noGrp="1"/>
          </p:cNvSpPr>
          <p:nvPr>
            <p:ph type="subTitle" idx="1"/>
          </p:nvPr>
        </p:nvSpPr>
        <p:spPr>
          <a:xfrm>
            <a:off x="694500" y="2938525"/>
            <a:ext cx="1342500" cy="5265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1000"/>
              </a:spcBef>
              <a:spcAft>
                <a:spcPts val="0"/>
              </a:spcAft>
              <a:buClr>
                <a:srgbClr val="595959"/>
              </a:buClr>
              <a:buSzPts val="1480"/>
              <a:buNone/>
            </a:pPr>
            <a:r>
              <a:rPr lang="it-IT" sz="1480">
                <a:solidFill>
                  <a:srgbClr val="595959"/>
                </a:solidFill>
                <a:latin typeface="Product Sans" panose="020B0403030502040203" pitchFamily="34" charset="0"/>
                <a:ea typeface="Poppins"/>
                <a:cs typeface="Poppins"/>
                <a:sym typeface="Poppins"/>
              </a:rPr>
              <a:t>(12 slides)</a:t>
            </a:r>
            <a:endParaRPr sz="1480">
              <a:solidFill>
                <a:srgbClr val="595959"/>
              </a:solidFill>
              <a:latin typeface="Product Sans" panose="020B0403030502040203" pitchFamily="34" charset="0"/>
              <a:ea typeface="Poppins"/>
              <a:cs typeface="Poppins"/>
              <a:sym typeface="Poppins"/>
            </a:endParaRPr>
          </a:p>
        </p:txBody>
      </p:sp>
      <p:sp>
        <p:nvSpPr>
          <p:cNvPr id="86" name="Google Shape;86;p13"/>
          <p:cNvSpPr txBox="1"/>
          <p:nvPr/>
        </p:nvSpPr>
        <p:spPr>
          <a:xfrm>
            <a:off x="694500" y="4703000"/>
            <a:ext cx="8397900" cy="681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595959"/>
              </a:buClr>
              <a:buSzPts val="2400"/>
              <a:buFont typeface="Arial"/>
              <a:buNone/>
            </a:pPr>
            <a:r>
              <a:rPr lang="it-IT" sz="2400" i="0" u="none" strike="noStrike" cap="none">
                <a:solidFill>
                  <a:srgbClr val="595959"/>
                </a:solidFill>
                <a:latin typeface="Product Sans" panose="020B0403030502040203" pitchFamily="34" charset="0"/>
                <a:ea typeface="Poppins"/>
                <a:cs typeface="Poppins"/>
                <a:sym typeface="Poppins"/>
              </a:rPr>
              <a:t>M. Boutaleb</a:t>
            </a:r>
            <a:r>
              <a:rPr lang="it-IT" sz="2400">
                <a:solidFill>
                  <a:srgbClr val="595959"/>
                </a:solidFill>
                <a:latin typeface="Product Sans" panose="020B0403030502040203" pitchFamily="34" charset="0"/>
                <a:ea typeface="Poppins"/>
                <a:cs typeface="Poppins"/>
                <a:sym typeface="Poppins"/>
              </a:rPr>
              <a:t>, S. Martins, F. Moro</a:t>
            </a:r>
            <a:endParaRPr sz="2400" i="0" u="none" strike="noStrike" cap="none">
              <a:solidFill>
                <a:srgbClr val="595959"/>
              </a:solidFill>
              <a:latin typeface="Product Sans" panose="020B0403030502040203" pitchFamily="34" charset="0"/>
              <a:ea typeface="Poppins"/>
              <a:cs typeface="Poppins"/>
              <a:sym typeface="Poppins"/>
            </a:endParaRPr>
          </a:p>
        </p:txBody>
      </p:sp>
      <p:sp>
        <p:nvSpPr>
          <p:cNvPr id="87" name="Google Shape;87;p13"/>
          <p:cNvSpPr/>
          <p:nvPr/>
        </p:nvSpPr>
        <p:spPr>
          <a:xfrm>
            <a:off x="562877" y="2238250"/>
            <a:ext cx="59724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it-IT" sz="3600" i="0" u="none" strike="noStrike" cap="none">
                <a:solidFill>
                  <a:srgbClr val="595959"/>
                </a:solidFill>
                <a:latin typeface="Product Sans" panose="020B0403030502040203" pitchFamily="34" charset="0"/>
                <a:ea typeface="Poppins"/>
                <a:cs typeface="Poppins"/>
                <a:sym typeface="Poppins"/>
              </a:rPr>
              <a:t> SINO - Stealing Is Not Ok</a:t>
            </a:r>
            <a:endParaRPr sz="3600" i="0" u="none" strike="noStrike" cap="none">
              <a:solidFill>
                <a:srgbClr val="595959"/>
              </a:solidFill>
              <a:latin typeface="Product Sans" panose="020B0403030502040203" pitchFamily="34" charset="0"/>
              <a:ea typeface="Poppins"/>
              <a:cs typeface="Poppins"/>
              <a:sym typeface="Poppins"/>
            </a:endParaRPr>
          </a:p>
          <a:p>
            <a:pPr marL="0" marR="0" lvl="0" indent="0" algn="l" rtl="0">
              <a:lnSpc>
                <a:spcPct val="100000"/>
              </a:lnSpc>
              <a:spcBef>
                <a:spcPts val="0"/>
              </a:spcBef>
              <a:spcAft>
                <a:spcPts val="0"/>
              </a:spcAft>
              <a:buClr>
                <a:srgbClr val="000000"/>
              </a:buClr>
              <a:buSzPts val="3600"/>
              <a:buFont typeface="Arial"/>
              <a:buNone/>
            </a:pPr>
            <a:endParaRPr sz="3600">
              <a:solidFill>
                <a:srgbClr val="595959"/>
              </a:solidFill>
              <a:latin typeface="Product Sans" panose="020B0403030502040203" pitchFamily="34" charset="0"/>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p:nvPr/>
        </p:nvSpPr>
        <p:spPr>
          <a:xfrm>
            <a:off x="350430" y="6305353"/>
            <a:ext cx="5631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IT" sz="1100" b="0" i="0" u="none" strike="noStrike" cap="none">
                <a:solidFill>
                  <a:schemeClr val="dk1"/>
                </a:solidFill>
                <a:latin typeface="Product Sans" panose="020B0403030502040203" pitchFamily="34" charset="0"/>
                <a:sym typeface="Arial"/>
              </a:rPr>
              <a:t>202</a:t>
            </a:r>
            <a:r>
              <a:rPr lang="it-IT" sz="1100">
                <a:solidFill>
                  <a:schemeClr val="dk1"/>
                </a:solidFill>
                <a:latin typeface="Product Sans" panose="020B0403030502040203" pitchFamily="34" charset="0"/>
              </a:rPr>
              <a:t>1</a:t>
            </a:r>
            <a:r>
              <a:rPr lang="it-IT" sz="1800" b="0" i="0" u="none" strike="noStrike" cap="none">
                <a:solidFill>
                  <a:schemeClr val="dk1"/>
                </a:solidFill>
                <a:latin typeface="Product Sans" panose="020B0403030502040203" pitchFamily="34" charset="0"/>
                <a:sym typeface="Arial"/>
              </a:rPr>
              <a:t> </a:t>
            </a:r>
            <a:endParaRPr sz="1800" b="0" i="0" u="none" strike="noStrike" cap="none">
              <a:solidFill>
                <a:schemeClr val="dk1"/>
              </a:solidFill>
              <a:latin typeface="Product Sans" panose="020B0403030502040203" pitchFamily="34" charset="0"/>
              <a:ea typeface="Calibri"/>
              <a:cs typeface="Calibri"/>
              <a:sym typeface="Calibri"/>
            </a:endParaRPr>
          </a:p>
        </p:txBody>
      </p:sp>
      <p:sp>
        <p:nvSpPr>
          <p:cNvPr id="159" name="Google Shape;159;p22"/>
          <p:cNvSpPr txBox="1">
            <a:spLocks noGrp="1"/>
          </p:cNvSpPr>
          <p:nvPr>
            <p:ph type="sldNum" idx="12"/>
          </p:nvPr>
        </p:nvSpPr>
        <p:spPr>
          <a:xfrm>
            <a:off x="11090569" y="6408100"/>
            <a:ext cx="4044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it-IT" sz="1100">
                <a:solidFill>
                  <a:schemeClr val="dk1"/>
                </a:solidFill>
                <a:latin typeface="Product Sans" panose="020B0403030502040203" pitchFamily="34" charset="0"/>
                <a:ea typeface="Arial"/>
                <a:cs typeface="Arial"/>
                <a:sym typeface="Arial"/>
              </a:rPr>
              <a:t>10</a:t>
            </a:fld>
            <a:endParaRPr sz="1100">
              <a:solidFill>
                <a:schemeClr val="dk1"/>
              </a:solidFill>
              <a:latin typeface="Product Sans" panose="020B0403030502040203" pitchFamily="34" charset="0"/>
              <a:ea typeface="Arial"/>
              <a:cs typeface="Arial"/>
              <a:sym typeface="Arial"/>
            </a:endParaRPr>
          </a:p>
        </p:txBody>
      </p:sp>
      <p:sp>
        <p:nvSpPr>
          <p:cNvPr id="160" name="Google Shape;160;p22"/>
          <p:cNvSpPr txBox="1">
            <a:spLocks noGrp="1"/>
          </p:cNvSpPr>
          <p:nvPr>
            <p:ph type="ctrTitle"/>
          </p:nvPr>
        </p:nvSpPr>
        <p:spPr>
          <a:xfrm>
            <a:off x="770972" y="926989"/>
            <a:ext cx="11800200" cy="847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3000"/>
              <a:buFont typeface="Times"/>
              <a:buNone/>
            </a:pPr>
            <a:r>
              <a:rPr lang="it-IT" sz="3000" b="1">
                <a:solidFill>
                  <a:srgbClr val="595959"/>
                </a:solidFill>
                <a:latin typeface="Product Sans" panose="020B0403030502040203" pitchFamily="34" charset="0"/>
                <a:ea typeface="Poppins"/>
                <a:cs typeface="Poppins"/>
                <a:sym typeface="Poppins"/>
              </a:rPr>
              <a:t>I 3 livelli</a:t>
            </a:r>
            <a:endParaRPr>
              <a:latin typeface="Product Sans" panose="020B0403030502040203" pitchFamily="34" charset="0"/>
              <a:ea typeface="Poppins"/>
              <a:cs typeface="Poppins"/>
              <a:sym typeface="Poppins"/>
            </a:endParaRPr>
          </a:p>
        </p:txBody>
      </p:sp>
      <p:sp>
        <p:nvSpPr>
          <p:cNvPr id="161" name="Google Shape;161;p22"/>
          <p:cNvSpPr txBox="1">
            <a:spLocks noGrp="1"/>
          </p:cNvSpPr>
          <p:nvPr>
            <p:ph type="subTitle" idx="1"/>
          </p:nvPr>
        </p:nvSpPr>
        <p:spPr>
          <a:xfrm>
            <a:off x="770975" y="1972921"/>
            <a:ext cx="9257700" cy="469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Mapping one-to-one livello -&gt; scena</a:t>
            </a:r>
            <a:endParaRPr sz="2000">
              <a:solidFill>
                <a:srgbClr val="595959"/>
              </a:solidFill>
              <a:latin typeface="Product Sans" panose="020B0403030502040203" pitchFamily="34" charset="0"/>
              <a:ea typeface="Poppins"/>
              <a:cs typeface="Poppins"/>
              <a:sym typeface="Poppins"/>
            </a:endParaRPr>
          </a:p>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Oggetti sparsi da raccogliere</a:t>
            </a:r>
            <a:endParaRPr sz="2000">
              <a:solidFill>
                <a:srgbClr val="595959"/>
              </a:solidFill>
              <a:latin typeface="Product Sans" panose="020B0403030502040203" pitchFamily="34" charset="0"/>
              <a:ea typeface="Poppins"/>
              <a:cs typeface="Poppins"/>
              <a:sym typeface="Poppins"/>
            </a:endParaRPr>
          </a:p>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Obiettivo minimo:</a:t>
            </a:r>
            <a:endParaRPr sz="2000">
              <a:solidFill>
                <a:srgbClr val="595959"/>
              </a:solidFill>
              <a:latin typeface="Product Sans" panose="020B0403030502040203" pitchFamily="34" charset="0"/>
              <a:ea typeface="Poppins"/>
              <a:cs typeface="Poppins"/>
              <a:sym typeface="Poppins"/>
            </a:endParaRPr>
          </a:p>
          <a:p>
            <a:pPr marL="914400" marR="0" lvl="1" indent="-508000" algn="l" rtl="0">
              <a:lnSpc>
                <a:spcPct val="90000"/>
              </a:lnSpc>
              <a:spcBef>
                <a:spcPts val="1000"/>
              </a:spcBef>
              <a:spcAft>
                <a:spcPts val="0"/>
              </a:spcAft>
              <a:buClr>
                <a:srgbClr val="595959"/>
              </a:buClr>
              <a:buSzPts val="2000"/>
              <a:buFont typeface="Poppins"/>
              <a:buChar char="○"/>
            </a:pPr>
            <a:r>
              <a:rPr lang="it-IT">
                <a:solidFill>
                  <a:srgbClr val="595959"/>
                </a:solidFill>
                <a:latin typeface="Product Sans" panose="020B0403030502040203" pitchFamily="34" charset="0"/>
                <a:ea typeface="Poppins"/>
                <a:cs typeface="Poppins"/>
                <a:sym typeface="Poppins"/>
              </a:rPr>
              <a:t>raccogliere tutte le stelline</a:t>
            </a:r>
            <a:endParaRPr>
              <a:solidFill>
                <a:srgbClr val="595959"/>
              </a:solidFill>
              <a:latin typeface="Product Sans" panose="020B0403030502040203" pitchFamily="34" charset="0"/>
              <a:ea typeface="Poppins"/>
              <a:cs typeface="Poppins"/>
              <a:sym typeface="Poppins"/>
            </a:endParaRPr>
          </a:p>
          <a:p>
            <a:pPr marL="342900" lvl="0" indent="-342900" algn="l" rtl="0">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Best score per ogni livello</a:t>
            </a:r>
            <a:endParaRPr>
              <a:solidFill>
                <a:srgbClr val="595959"/>
              </a:solidFill>
              <a:latin typeface="Product Sans" panose="020B0403030502040203" pitchFamily="34" charset="0"/>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ctrTitle"/>
          </p:nvPr>
        </p:nvSpPr>
        <p:spPr>
          <a:xfrm>
            <a:off x="770972" y="926989"/>
            <a:ext cx="11800200" cy="847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3000"/>
              <a:buFont typeface="Times"/>
              <a:buNone/>
            </a:pPr>
            <a:r>
              <a:rPr lang="it-IT" sz="3000" b="1">
                <a:solidFill>
                  <a:srgbClr val="595959"/>
                </a:solidFill>
                <a:latin typeface="Product Sans" panose="020B0403030502040203" pitchFamily="34" charset="0"/>
                <a:ea typeface="Poppins"/>
                <a:cs typeface="Poppins"/>
                <a:sym typeface="Poppins"/>
              </a:rPr>
              <a:t>Possibili miglioramenti futuri</a:t>
            </a:r>
            <a:endParaRPr>
              <a:latin typeface="Product Sans" panose="020B0403030502040203" pitchFamily="34" charset="0"/>
              <a:ea typeface="Poppins"/>
              <a:cs typeface="Poppins"/>
              <a:sym typeface="Poppins"/>
            </a:endParaRPr>
          </a:p>
        </p:txBody>
      </p:sp>
      <p:sp>
        <p:nvSpPr>
          <p:cNvPr id="167" name="Google Shape;167;p23"/>
          <p:cNvSpPr txBox="1">
            <a:spLocks noGrp="1"/>
          </p:cNvSpPr>
          <p:nvPr>
            <p:ph type="subTitle" idx="1"/>
          </p:nvPr>
        </p:nvSpPr>
        <p:spPr>
          <a:xfrm>
            <a:off x="770975" y="1972921"/>
            <a:ext cx="9257700" cy="469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Ottimizzare hitbox oggetti</a:t>
            </a:r>
            <a:endParaRPr sz="2000">
              <a:solidFill>
                <a:srgbClr val="595959"/>
              </a:solidFill>
              <a:latin typeface="Product Sans" panose="020B0403030502040203" pitchFamily="34" charset="0"/>
              <a:ea typeface="Poppins"/>
              <a:cs typeface="Poppins"/>
              <a:sym typeface="Poppins"/>
            </a:endParaRPr>
          </a:p>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Migliorare raycast sulle scale</a:t>
            </a:r>
            <a:endParaRPr sz="2000">
              <a:solidFill>
                <a:srgbClr val="595959"/>
              </a:solidFill>
              <a:latin typeface="Product Sans" panose="020B0403030502040203" pitchFamily="34" charset="0"/>
              <a:ea typeface="Poppins"/>
              <a:cs typeface="Poppins"/>
              <a:sym typeface="Poppins"/>
            </a:endParaRPr>
          </a:p>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Effetto sonoro alla vittoria</a:t>
            </a:r>
            <a:endParaRPr sz="2000">
              <a:solidFill>
                <a:srgbClr val="595959"/>
              </a:solidFill>
              <a:latin typeface="Product Sans" panose="020B0403030502040203" pitchFamily="34" charset="0"/>
              <a:ea typeface="Poppins"/>
              <a:cs typeface="Poppins"/>
              <a:sym typeface="Poppins"/>
            </a:endParaRPr>
          </a:p>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Penalità se raccolti oggetti sbagliati</a:t>
            </a:r>
            <a:endParaRPr sz="2000">
              <a:solidFill>
                <a:srgbClr val="595959"/>
              </a:solidFill>
              <a:latin typeface="Product Sans" panose="020B0403030502040203" pitchFamily="34" charset="0"/>
              <a:ea typeface="Poppins"/>
              <a:cs typeface="Poppins"/>
              <a:sym typeface="Poppins"/>
            </a:endParaRPr>
          </a:p>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Mettere in pausa il gioco</a:t>
            </a:r>
            <a:endParaRPr sz="2000">
              <a:solidFill>
                <a:srgbClr val="595959"/>
              </a:solidFill>
              <a:latin typeface="Product Sans" panose="020B0403030502040203" pitchFamily="34" charset="0"/>
              <a:ea typeface="Poppins"/>
              <a:cs typeface="Poppins"/>
              <a:sym typeface="Poppins"/>
            </a:endParaRPr>
          </a:p>
        </p:txBody>
      </p:sp>
      <p:sp>
        <p:nvSpPr>
          <p:cNvPr id="168" name="Google Shape;168;p23"/>
          <p:cNvSpPr/>
          <p:nvPr/>
        </p:nvSpPr>
        <p:spPr>
          <a:xfrm>
            <a:off x="350430" y="6305353"/>
            <a:ext cx="5631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IT" sz="1100" b="0" i="0" u="none" strike="noStrike" cap="none">
                <a:solidFill>
                  <a:schemeClr val="dk1"/>
                </a:solidFill>
                <a:latin typeface="Product Sans" panose="020B0403030502040203" pitchFamily="34" charset="0"/>
                <a:sym typeface="Arial"/>
              </a:rPr>
              <a:t>202</a:t>
            </a:r>
            <a:r>
              <a:rPr lang="it-IT" sz="1100">
                <a:solidFill>
                  <a:schemeClr val="dk1"/>
                </a:solidFill>
                <a:latin typeface="Product Sans" panose="020B0403030502040203" pitchFamily="34" charset="0"/>
              </a:rPr>
              <a:t>1</a:t>
            </a:r>
            <a:r>
              <a:rPr lang="it-IT" sz="1800" b="0" i="0" u="none" strike="noStrike" cap="none">
                <a:solidFill>
                  <a:schemeClr val="dk1"/>
                </a:solidFill>
                <a:latin typeface="Product Sans" panose="020B0403030502040203" pitchFamily="34" charset="0"/>
                <a:sym typeface="Arial"/>
              </a:rPr>
              <a:t> </a:t>
            </a:r>
            <a:endParaRPr sz="1800" b="0" i="0" u="none" strike="noStrike" cap="none">
              <a:solidFill>
                <a:schemeClr val="dk1"/>
              </a:solidFill>
              <a:latin typeface="Product Sans" panose="020B0403030502040203" pitchFamily="34" charset="0"/>
              <a:ea typeface="Calibri"/>
              <a:cs typeface="Calibri"/>
              <a:sym typeface="Calibri"/>
            </a:endParaRPr>
          </a:p>
        </p:txBody>
      </p:sp>
      <p:sp>
        <p:nvSpPr>
          <p:cNvPr id="169" name="Google Shape;169;p23"/>
          <p:cNvSpPr txBox="1">
            <a:spLocks noGrp="1"/>
          </p:cNvSpPr>
          <p:nvPr>
            <p:ph type="sldNum" idx="12"/>
          </p:nvPr>
        </p:nvSpPr>
        <p:spPr>
          <a:xfrm>
            <a:off x="11090570" y="6408100"/>
            <a:ext cx="3837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it-IT" sz="1100">
                <a:solidFill>
                  <a:schemeClr val="dk1"/>
                </a:solidFill>
                <a:latin typeface="Product Sans" panose="020B0403030502040203" pitchFamily="34" charset="0"/>
                <a:ea typeface="Arial"/>
                <a:cs typeface="Arial"/>
                <a:sym typeface="Arial"/>
              </a:rPr>
              <a:t>11</a:t>
            </a:fld>
            <a:endParaRPr sz="1100">
              <a:solidFill>
                <a:schemeClr val="dk1"/>
              </a:solidFill>
              <a:latin typeface="Product Sans" panose="020B0403030502040203" pitchFamily="34" charset="0"/>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ctrTitle"/>
          </p:nvPr>
        </p:nvSpPr>
        <p:spPr>
          <a:xfrm>
            <a:off x="770972" y="926989"/>
            <a:ext cx="11800200" cy="847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3000"/>
              <a:buFont typeface="Times"/>
              <a:buNone/>
            </a:pPr>
            <a:r>
              <a:rPr lang="it-IT" sz="3000" b="1">
                <a:solidFill>
                  <a:srgbClr val="595959"/>
                </a:solidFill>
                <a:latin typeface="Product Sans" panose="020B0403030502040203" pitchFamily="34" charset="0"/>
                <a:ea typeface="Poppins"/>
                <a:cs typeface="Poppins"/>
                <a:sym typeface="Poppins"/>
              </a:rPr>
              <a:t>Conclusione</a:t>
            </a:r>
            <a:endParaRPr>
              <a:latin typeface="Product Sans" panose="020B0403030502040203" pitchFamily="34" charset="0"/>
              <a:ea typeface="Poppins"/>
              <a:cs typeface="Poppins"/>
              <a:sym typeface="Poppins"/>
            </a:endParaRPr>
          </a:p>
        </p:txBody>
      </p:sp>
      <p:sp>
        <p:nvSpPr>
          <p:cNvPr id="175" name="Google Shape;175;p24"/>
          <p:cNvSpPr txBox="1">
            <a:spLocks noGrp="1"/>
          </p:cNvSpPr>
          <p:nvPr>
            <p:ph type="subTitle" idx="1"/>
          </p:nvPr>
        </p:nvSpPr>
        <p:spPr>
          <a:xfrm>
            <a:off x="770975" y="1972921"/>
            <a:ext cx="9257700" cy="469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Funzionamento con Unity</a:t>
            </a:r>
            <a:endParaRPr sz="2000">
              <a:solidFill>
                <a:srgbClr val="595959"/>
              </a:solidFill>
              <a:latin typeface="Product Sans" panose="020B0403030502040203" pitchFamily="34" charset="0"/>
              <a:ea typeface="Poppins"/>
              <a:cs typeface="Poppins"/>
              <a:sym typeface="Poppins"/>
            </a:endParaRPr>
          </a:p>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Workteam</a:t>
            </a:r>
            <a:endParaRPr sz="2000">
              <a:solidFill>
                <a:srgbClr val="595959"/>
              </a:solidFill>
              <a:latin typeface="Product Sans" panose="020B0403030502040203" pitchFamily="34" charset="0"/>
              <a:ea typeface="Poppins"/>
              <a:cs typeface="Poppins"/>
              <a:sym typeface="Poppins"/>
            </a:endParaRPr>
          </a:p>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Primo gioco sviluppato</a:t>
            </a:r>
            <a:endParaRPr sz="2000">
              <a:solidFill>
                <a:srgbClr val="595959"/>
              </a:solidFill>
              <a:latin typeface="Product Sans" panose="020B0403030502040203" pitchFamily="34" charset="0"/>
              <a:ea typeface="Poppins"/>
              <a:cs typeface="Poppins"/>
              <a:sym typeface="Poppins"/>
            </a:endParaRPr>
          </a:p>
          <a:p>
            <a:pPr marL="0" marR="0" lvl="0" indent="0" algn="l" rtl="0">
              <a:lnSpc>
                <a:spcPct val="90000"/>
              </a:lnSpc>
              <a:spcBef>
                <a:spcPts val="1000"/>
              </a:spcBef>
              <a:spcAft>
                <a:spcPts val="0"/>
              </a:spcAft>
              <a:buNone/>
            </a:pPr>
            <a:endParaRPr sz="2000">
              <a:solidFill>
                <a:srgbClr val="595959"/>
              </a:solidFill>
              <a:latin typeface="Product Sans" panose="020B0403030502040203" pitchFamily="34" charset="0"/>
              <a:ea typeface="Poppins"/>
              <a:cs typeface="Poppins"/>
              <a:sym typeface="Poppins"/>
            </a:endParaRPr>
          </a:p>
        </p:txBody>
      </p:sp>
      <p:sp>
        <p:nvSpPr>
          <p:cNvPr id="176" name="Google Shape;176;p24"/>
          <p:cNvSpPr/>
          <p:nvPr/>
        </p:nvSpPr>
        <p:spPr>
          <a:xfrm>
            <a:off x="350430" y="6305353"/>
            <a:ext cx="5631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IT" sz="1100" b="0" i="0" u="none" strike="noStrike" cap="none">
                <a:solidFill>
                  <a:schemeClr val="dk1"/>
                </a:solidFill>
                <a:latin typeface="Product Sans" panose="020B0403030502040203" pitchFamily="34" charset="0"/>
                <a:sym typeface="Arial"/>
              </a:rPr>
              <a:t>202</a:t>
            </a:r>
            <a:r>
              <a:rPr lang="it-IT" sz="1100">
                <a:solidFill>
                  <a:schemeClr val="dk1"/>
                </a:solidFill>
                <a:latin typeface="Product Sans" panose="020B0403030502040203" pitchFamily="34" charset="0"/>
              </a:rPr>
              <a:t>1</a:t>
            </a:r>
            <a:r>
              <a:rPr lang="it-IT" sz="1800" b="0" i="0" u="none" strike="noStrike" cap="none">
                <a:solidFill>
                  <a:schemeClr val="dk1"/>
                </a:solidFill>
                <a:latin typeface="Product Sans" panose="020B0403030502040203" pitchFamily="34" charset="0"/>
                <a:sym typeface="Arial"/>
              </a:rPr>
              <a:t> </a:t>
            </a:r>
            <a:endParaRPr sz="1800" b="0" i="0" u="none" strike="noStrike" cap="none">
              <a:solidFill>
                <a:schemeClr val="dk1"/>
              </a:solidFill>
              <a:latin typeface="Product Sans" panose="020B0403030502040203" pitchFamily="34" charset="0"/>
              <a:ea typeface="Calibri"/>
              <a:cs typeface="Calibri"/>
              <a:sym typeface="Calibri"/>
            </a:endParaRPr>
          </a:p>
        </p:txBody>
      </p:sp>
      <p:sp>
        <p:nvSpPr>
          <p:cNvPr id="177" name="Google Shape;177;p24"/>
          <p:cNvSpPr txBox="1">
            <a:spLocks noGrp="1"/>
          </p:cNvSpPr>
          <p:nvPr>
            <p:ph type="sldNum" idx="12"/>
          </p:nvPr>
        </p:nvSpPr>
        <p:spPr>
          <a:xfrm>
            <a:off x="11090570" y="6408100"/>
            <a:ext cx="3837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it-IT" sz="1100">
                <a:solidFill>
                  <a:schemeClr val="dk1"/>
                </a:solidFill>
                <a:latin typeface="Product Sans" panose="020B0403030502040203" pitchFamily="34" charset="0"/>
                <a:ea typeface="Arial"/>
                <a:cs typeface="Arial"/>
                <a:sym typeface="Arial"/>
              </a:rPr>
              <a:t>12</a:t>
            </a:fld>
            <a:endParaRPr sz="1100">
              <a:solidFill>
                <a:schemeClr val="dk1"/>
              </a:solidFill>
              <a:latin typeface="Product Sans" panose="020B0403030502040203" pitchFamily="34" charset="0"/>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p:nvPr/>
        </p:nvSpPr>
        <p:spPr>
          <a:xfrm>
            <a:off x="350430" y="6305353"/>
            <a:ext cx="5631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IT" sz="1100" b="0" i="0" u="none" strike="noStrike" cap="none">
                <a:solidFill>
                  <a:schemeClr val="dk1"/>
                </a:solidFill>
                <a:latin typeface="Product Sans" panose="020B0403030502040203" pitchFamily="34" charset="0"/>
                <a:sym typeface="Arial"/>
              </a:rPr>
              <a:t>202</a:t>
            </a:r>
            <a:r>
              <a:rPr lang="it-IT" sz="1100">
                <a:solidFill>
                  <a:schemeClr val="dk1"/>
                </a:solidFill>
                <a:latin typeface="Product Sans" panose="020B0403030502040203" pitchFamily="34" charset="0"/>
              </a:rPr>
              <a:t>1</a:t>
            </a:r>
            <a:r>
              <a:rPr lang="it-IT" sz="1800" b="0" i="0" u="none" strike="noStrike" cap="none">
                <a:solidFill>
                  <a:schemeClr val="dk1"/>
                </a:solidFill>
                <a:latin typeface="Product Sans" panose="020B0403030502040203" pitchFamily="34" charset="0"/>
                <a:sym typeface="Arial"/>
              </a:rPr>
              <a:t> </a:t>
            </a:r>
            <a:endParaRPr sz="1800" b="0" i="0" u="none" strike="noStrike" cap="none">
              <a:solidFill>
                <a:schemeClr val="dk1"/>
              </a:solidFill>
              <a:latin typeface="Product Sans" panose="020B0403030502040203" pitchFamily="34" charset="0"/>
              <a:ea typeface="Calibri"/>
              <a:cs typeface="Calibri"/>
              <a:sym typeface="Calibri"/>
            </a:endParaRPr>
          </a:p>
        </p:txBody>
      </p:sp>
      <p:sp>
        <p:nvSpPr>
          <p:cNvPr id="93" name="Google Shape;93;p14"/>
          <p:cNvSpPr txBox="1">
            <a:spLocks noGrp="1"/>
          </p:cNvSpPr>
          <p:nvPr>
            <p:ph type="sldNum" idx="12"/>
          </p:nvPr>
        </p:nvSpPr>
        <p:spPr>
          <a:xfrm>
            <a:off x="11090569" y="6408100"/>
            <a:ext cx="4044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it-IT" sz="1100">
                <a:solidFill>
                  <a:schemeClr val="dk1"/>
                </a:solidFill>
                <a:latin typeface="Product Sans" panose="020B0403030502040203" pitchFamily="34" charset="0"/>
                <a:ea typeface="Arial"/>
                <a:cs typeface="Arial"/>
                <a:sym typeface="Arial"/>
              </a:rPr>
              <a:t>2</a:t>
            </a:fld>
            <a:endParaRPr sz="1100">
              <a:solidFill>
                <a:schemeClr val="dk1"/>
              </a:solidFill>
              <a:latin typeface="Product Sans" panose="020B0403030502040203" pitchFamily="34" charset="0"/>
              <a:ea typeface="Arial"/>
              <a:cs typeface="Arial"/>
              <a:sym typeface="Arial"/>
            </a:endParaRPr>
          </a:p>
        </p:txBody>
      </p:sp>
      <p:sp>
        <p:nvSpPr>
          <p:cNvPr id="94" name="Google Shape;94;p14"/>
          <p:cNvSpPr txBox="1">
            <a:spLocks noGrp="1"/>
          </p:cNvSpPr>
          <p:nvPr>
            <p:ph type="ctrTitle"/>
          </p:nvPr>
        </p:nvSpPr>
        <p:spPr>
          <a:xfrm>
            <a:off x="195897" y="3005239"/>
            <a:ext cx="11800200" cy="84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595959"/>
              </a:buClr>
              <a:buSzPts val="3000"/>
              <a:buFont typeface="Times"/>
              <a:buNone/>
            </a:pPr>
            <a:r>
              <a:rPr lang="it-IT" sz="3600" b="1" dirty="0">
                <a:solidFill>
                  <a:srgbClr val="595959"/>
                </a:solidFill>
                <a:latin typeface="Product Sans" panose="020B0403030502040203" pitchFamily="34" charset="0"/>
                <a:ea typeface="Poppins"/>
                <a:cs typeface="Poppins"/>
                <a:sym typeface="Poppins"/>
              </a:rPr>
              <a:t>Di cosa si tratta?</a:t>
            </a:r>
            <a:endParaRPr sz="3600" dirty="0">
              <a:latin typeface="Product Sans" panose="020B0403030502040203" pitchFamily="34" charset="0"/>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p:nvPr/>
        </p:nvSpPr>
        <p:spPr>
          <a:xfrm>
            <a:off x="350430" y="6305353"/>
            <a:ext cx="5631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IT" sz="1100" b="0" i="0" u="none" strike="noStrike" cap="none">
                <a:solidFill>
                  <a:schemeClr val="dk1"/>
                </a:solidFill>
                <a:latin typeface="Product Sans" panose="020B0403030502040203" pitchFamily="34" charset="0"/>
                <a:sym typeface="Arial"/>
              </a:rPr>
              <a:t>202</a:t>
            </a:r>
            <a:r>
              <a:rPr lang="it-IT" sz="1100">
                <a:solidFill>
                  <a:schemeClr val="dk1"/>
                </a:solidFill>
                <a:latin typeface="Product Sans" panose="020B0403030502040203" pitchFamily="34" charset="0"/>
              </a:rPr>
              <a:t>1</a:t>
            </a:r>
            <a:r>
              <a:rPr lang="it-IT" sz="1800" b="0" i="0" u="none" strike="noStrike" cap="none">
                <a:solidFill>
                  <a:schemeClr val="dk1"/>
                </a:solidFill>
                <a:latin typeface="Product Sans" panose="020B0403030502040203" pitchFamily="34" charset="0"/>
                <a:sym typeface="Arial"/>
              </a:rPr>
              <a:t> </a:t>
            </a:r>
            <a:endParaRPr sz="1800" b="0" i="0" u="none" strike="noStrike" cap="none">
              <a:solidFill>
                <a:schemeClr val="dk1"/>
              </a:solidFill>
              <a:latin typeface="Product Sans" panose="020B0403030502040203" pitchFamily="34" charset="0"/>
              <a:ea typeface="Calibri"/>
              <a:cs typeface="Calibri"/>
              <a:sym typeface="Calibri"/>
            </a:endParaRPr>
          </a:p>
        </p:txBody>
      </p:sp>
      <p:sp>
        <p:nvSpPr>
          <p:cNvPr id="100" name="Google Shape;100;p15"/>
          <p:cNvSpPr txBox="1">
            <a:spLocks noGrp="1"/>
          </p:cNvSpPr>
          <p:nvPr>
            <p:ph type="sldNum" idx="12"/>
          </p:nvPr>
        </p:nvSpPr>
        <p:spPr>
          <a:xfrm>
            <a:off x="11090569" y="6408100"/>
            <a:ext cx="4044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it-IT" sz="1100">
                <a:solidFill>
                  <a:schemeClr val="dk1"/>
                </a:solidFill>
                <a:latin typeface="Product Sans" panose="020B0403030502040203" pitchFamily="34" charset="0"/>
                <a:ea typeface="Arial"/>
                <a:cs typeface="Arial"/>
                <a:sym typeface="Arial"/>
              </a:rPr>
              <a:t>3</a:t>
            </a:fld>
            <a:endParaRPr sz="1100">
              <a:solidFill>
                <a:schemeClr val="dk1"/>
              </a:solidFill>
              <a:latin typeface="Product Sans" panose="020B0403030502040203" pitchFamily="34" charset="0"/>
              <a:ea typeface="Arial"/>
              <a:cs typeface="Arial"/>
              <a:sym typeface="Arial"/>
            </a:endParaRPr>
          </a:p>
        </p:txBody>
      </p:sp>
      <p:sp>
        <p:nvSpPr>
          <p:cNvPr id="101" name="Google Shape;101;p15"/>
          <p:cNvSpPr txBox="1">
            <a:spLocks noGrp="1"/>
          </p:cNvSpPr>
          <p:nvPr>
            <p:ph type="ctrTitle"/>
          </p:nvPr>
        </p:nvSpPr>
        <p:spPr>
          <a:xfrm>
            <a:off x="770972" y="926989"/>
            <a:ext cx="11800200" cy="847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3000"/>
              <a:buFont typeface="Times"/>
              <a:buNone/>
            </a:pPr>
            <a:r>
              <a:rPr lang="it-IT" sz="3000" b="1">
                <a:solidFill>
                  <a:srgbClr val="595959"/>
                </a:solidFill>
                <a:latin typeface="Product Sans" panose="020B0403030502040203" pitchFamily="34" charset="0"/>
                <a:ea typeface="Poppins"/>
                <a:cs typeface="Poppins"/>
                <a:sym typeface="Poppins"/>
              </a:rPr>
              <a:t>L’idea</a:t>
            </a:r>
            <a:endParaRPr>
              <a:latin typeface="Product Sans" panose="020B0403030502040203" pitchFamily="34" charset="0"/>
              <a:ea typeface="Poppins"/>
              <a:cs typeface="Poppins"/>
              <a:sym typeface="Poppins"/>
            </a:endParaRPr>
          </a:p>
        </p:txBody>
      </p:sp>
      <p:sp>
        <p:nvSpPr>
          <p:cNvPr id="102" name="Google Shape;102;p15"/>
          <p:cNvSpPr txBox="1">
            <a:spLocks noGrp="1"/>
          </p:cNvSpPr>
          <p:nvPr>
            <p:ph type="subTitle" idx="1"/>
          </p:nvPr>
        </p:nvSpPr>
        <p:spPr>
          <a:xfrm>
            <a:off x="770975" y="1972921"/>
            <a:ext cx="9257700" cy="469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Stealth game</a:t>
            </a:r>
            <a:endParaRPr sz="2000">
              <a:solidFill>
                <a:srgbClr val="595959"/>
              </a:solidFill>
              <a:latin typeface="Product Sans" panose="020B0403030502040203" pitchFamily="34" charset="0"/>
              <a:ea typeface="Poppins"/>
              <a:cs typeface="Poppins"/>
              <a:sym typeface="Poppins"/>
            </a:endParaRPr>
          </a:p>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Raccogliere più oggetti possibile</a:t>
            </a:r>
            <a:endParaRPr sz="2000">
              <a:solidFill>
                <a:srgbClr val="595959"/>
              </a:solidFill>
              <a:latin typeface="Product Sans" panose="020B0403030502040203" pitchFamily="34" charset="0"/>
              <a:ea typeface="Poppins"/>
              <a:cs typeface="Poppins"/>
              <a:sym typeface="Poppins"/>
            </a:endParaRPr>
          </a:p>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Essere veloci da più punti</a:t>
            </a:r>
            <a:endParaRPr sz="2000">
              <a:solidFill>
                <a:srgbClr val="595959"/>
              </a:solidFill>
              <a:latin typeface="Product Sans" panose="020B0403030502040203" pitchFamily="34" charset="0"/>
              <a:ea typeface="Poppins"/>
              <a:cs typeface="Poppins"/>
              <a:sym typeface="Poppins"/>
            </a:endParaRPr>
          </a:p>
          <a:p>
            <a:pPr marL="342900" lvl="0" indent="-215900" algn="l" rtl="0">
              <a:lnSpc>
                <a:spcPct val="90000"/>
              </a:lnSpc>
              <a:spcBef>
                <a:spcPts val="1000"/>
              </a:spcBef>
              <a:spcAft>
                <a:spcPts val="0"/>
              </a:spcAft>
              <a:buClr>
                <a:schemeClr val="dk1"/>
              </a:buClr>
              <a:buSzPts val="2000"/>
              <a:buNone/>
            </a:pPr>
            <a:endParaRPr sz="2000">
              <a:solidFill>
                <a:srgbClr val="595959"/>
              </a:solidFill>
              <a:latin typeface="Product Sans" panose="020B0403030502040203" pitchFamily="34" charset="0"/>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ctrTitle"/>
          </p:nvPr>
        </p:nvSpPr>
        <p:spPr>
          <a:xfrm>
            <a:off x="770972" y="926989"/>
            <a:ext cx="11800200" cy="847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3000"/>
              <a:buFont typeface="Times"/>
              <a:buNone/>
            </a:pPr>
            <a:r>
              <a:rPr lang="it-IT" sz="3000" b="1">
                <a:solidFill>
                  <a:srgbClr val="595959"/>
                </a:solidFill>
                <a:latin typeface="Product Sans" panose="020B0403030502040203" pitchFamily="34" charset="0"/>
                <a:ea typeface="Poppins"/>
                <a:cs typeface="Poppins"/>
                <a:sym typeface="Poppins"/>
              </a:rPr>
              <a:t>Ispirazione</a:t>
            </a:r>
            <a:endParaRPr>
              <a:latin typeface="Product Sans" panose="020B0403030502040203" pitchFamily="34" charset="0"/>
              <a:ea typeface="Poppins"/>
              <a:cs typeface="Poppins"/>
              <a:sym typeface="Poppins"/>
            </a:endParaRPr>
          </a:p>
        </p:txBody>
      </p:sp>
      <p:sp>
        <p:nvSpPr>
          <p:cNvPr id="108" name="Google Shape;108;p16"/>
          <p:cNvSpPr/>
          <p:nvPr/>
        </p:nvSpPr>
        <p:spPr>
          <a:xfrm>
            <a:off x="350430" y="6305353"/>
            <a:ext cx="5631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IT" sz="1100" b="0" i="0" u="none" strike="noStrike" cap="none">
                <a:solidFill>
                  <a:schemeClr val="dk1"/>
                </a:solidFill>
                <a:latin typeface="Product Sans" panose="020B0403030502040203" pitchFamily="34" charset="0"/>
                <a:sym typeface="Arial"/>
              </a:rPr>
              <a:t>202</a:t>
            </a:r>
            <a:r>
              <a:rPr lang="it-IT" sz="1100">
                <a:solidFill>
                  <a:schemeClr val="dk1"/>
                </a:solidFill>
                <a:latin typeface="Product Sans" panose="020B0403030502040203" pitchFamily="34" charset="0"/>
              </a:rPr>
              <a:t>1</a:t>
            </a:r>
            <a:r>
              <a:rPr lang="it-IT" sz="1800" b="0" i="0" u="none" strike="noStrike" cap="none">
                <a:solidFill>
                  <a:schemeClr val="dk1"/>
                </a:solidFill>
                <a:latin typeface="Product Sans" panose="020B0403030502040203" pitchFamily="34" charset="0"/>
                <a:sym typeface="Arial"/>
              </a:rPr>
              <a:t> </a:t>
            </a:r>
            <a:endParaRPr sz="1800" b="0" i="0" u="none" strike="noStrike" cap="none">
              <a:solidFill>
                <a:schemeClr val="dk1"/>
              </a:solidFill>
              <a:latin typeface="Product Sans" panose="020B0403030502040203" pitchFamily="34" charset="0"/>
              <a:ea typeface="Calibri"/>
              <a:cs typeface="Calibri"/>
              <a:sym typeface="Calibri"/>
            </a:endParaRPr>
          </a:p>
        </p:txBody>
      </p:sp>
      <p:sp>
        <p:nvSpPr>
          <p:cNvPr id="109" name="Google Shape;109;p16"/>
          <p:cNvSpPr txBox="1">
            <a:spLocks noGrp="1"/>
          </p:cNvSpPr>
          <p:nvPr>
            <p:ph type="sldNum" idx="12"/>
          </p:nvPr>
        </p:nvSpPr>
        <p:spPr>
          <a:xfrm>
            <a:off x="11090587" y="6408107"/>
            <a:ext cx="2631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it-IT" sz="1100">
                <a:solidFill>
                  <a:schemeClr val="dk1"/>
                </a:solidFill>
                <a:latin typeface="Product Sans" panose="020B0403030502040203" pitchFamily="34" charset="0"/>
                <a:ea typeface="Arial"/>
                <a:cs typeface="Arial"/>
                <a:sym typeface="Arial"/>
              </a:rPr>
              <a:t>4</a:t>
            </a:fld>
            <a:endParaRPr sz="1100">
              <a:solidFill>
                <a:schemeClr val="dk1"/>
              </a:solidFill>
              <a:latin typeface="Product Sans" panose="020B0403030502040203" pitchFamily="34" charset="0"/>
              <a:ea typeface="Arial"/>
              <a:cs typeface="Arial"/>
              <a:sym typeface="Arial"/>
            </a:endParaRPr>
          </a:p>
        </p:txBody>
      </p:sp>
      <p:pic>
        <p:nvPicPr>
          <p:cNvPr id="110" name="Google Shape;110;p16"/>
          <p:cNvPicPr preferRelativeResize="0"/>
          <p:nvPr/>
        </p:nvPicPr>
        <p:blipFill>
          <a:blip r:embed="rId3">
            <a:alphaModFix/>
          </a:blip>
          <a:stretch>
            <a:fillRect/>
          </a:stretch>
        </p:blipFill>
        <p:spPr>
          <a:xfrm>
            <a:off x="841500" y="1936499"/>
            <a:ext cx="3153623" cy="4206850"/>
          </a:xfrm>
          <a:prstGeom prst="rect">
            <a:avLst/>
          </a:prstGeom>
          <a:noFill/>
          <a:ln>
            <a:noFill/>
          </a:ln>
        </p:spPr>
      </p:pic>
      <p:sp>
        <p:nvSpPr>
          <p:cNvPr id="111" name="Google Shape;111;p16"/>
          <p:cNvSpPr txBox="1"/>
          <p:nvPr/>
        </p:nvSpPr>
        <p:spPr>
          <a:xfrm>
            <a:off x="1855363" y="6264325"/>
            <a:ext cx="11259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a:latin typeface="Product Sans" panose="020B0403030502040203" pitchFamily="34" charset="0"/>
                <a:ea typeface="Calibri"/>
                <a:cs typeface="Calibri"/>
                <a:sym typeface="Calibri"/>
              </a:rPr>
              <a:t>Lucky Looter</a:t>
            </a:r>
            <a:endParaRPr>
              <a:latin typeface="Product Sans" panose="020B0403030502040203" pitchFamily="34" charset="0"/>
              <a:ea typeface="Calibri"/>
              <a:cs typeface="Calibri"/>
              <a:sym typeface="Calibri"/>
            </a:endParaRPr>
          </a:p>
        </p:txBody>
      </p:sp>
      <p:pic>
        <p:nvPicPr>
          <p:cNvPr id="112" name="Google Shape;112;p16"/>
          <p:cNvPicPr preferRelativeResize="0"/>
          <p:nvPr/>
        </p:nvPicPr>
        <p:blipFill>
          <a:blip r:embed="rId4">
            <a:alphaModFix/>
          </a:blip>
          <a:stretch>
            <a:fillRect/>
          </a:stretch>
        </p:blipFill>
        <p:spPr>
          <a:xfrm>
            <a:off x="4147525" y="1926900"/>
            <a:ext cx="7478874" cy="4206850"/>
          </a:xfrm>
          <a:prstGeom prst="rect">
            <a:avLst/>
          </a:prstGeom>
          <a:noFill/>
          <a:ln>
            <a:noFill/>
          </a:ln>
        </p:spPr>
      </p:pic>
      <p:sp>
        <p:nvSpPr>
          <p:cNvPr id="113" name="Google Shape;113;p16"/>
          <p:cNvSpPr txBox="1"/>
          <p:nvPr/>
        </p:nvSpPr>
        <p:spPr>
          <a:xfrm>
            <a:off x="7010663" y="6264325"/>
            <a:ext cx="175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a:latin typeface="Product Sans" panose="020B0403030502040203" pitchFamily="34" charset="0"/>
                <a:ea typeface="Calibri"/>
                <a:cs typeface="Calibri"/>
                <a:sym typeface="Calibri"/>
              </a:rPr>
              <a:t>Metal Gear Solid 2</a:t>
            </a:r>
            <a:endParaRPr>
              <a:latin typeface="Product Sans" panose="020B0403030502040203" pitchFamily="34" charset="0"/>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p:nvPr/>
        </p:nvSpPr>
        <p:spPr>
          <a:xfrm>
            <a:off x="350430" y="6305353"/>
            <a:ext cx="5631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IT" sz="1100" b="0" i="0" u="none" strike="noStrike" cap="none">
                <a:solidFill>
                  <a:schemeClr val="dk1"/>
                </a:solidFill>
                <a:latin typeface="Product Sans" panose="020B0403030502040203" pitchFamily="34" charset="0"/>
                <a:sym typeface="Arial"/>
              </a:rPr>
              <a:t>202</a:t>
            </a:r>
            <a:r>
              <a:rPr lang="it-IT" sz="1100">
                <a:solidFill>
                  <a:schemeClr val="dk1"/>
                </a:solidFill>
                <a:latin typeface="Product Sans" panose="020B0403030502040203" pitchFamily="34" charset="0"/>
              </a:rPr>
              <a:t>1</a:t>
            </a:r>
            <a:r>
              <a:rPr lang="it-IT" sz="1800" b="0" i="0" u="none" strike="noStrike" cap="none">
                <a:solidFill>
                  <a:schemeClr val="dk1"/>
                </a:solidFill>
                <a:latin typeface="Product Sans" panose="020B0403030502040203" pitchFamily="34" charset="0"/>
                <a:sym typeface="Arial"/>
              </a:rPr>
              <a:t> </a:t>
            </a:r>
            <a:endParaRPr sz="1800" b="0" i="0" u="none" strike="noStrike" cap="none">
              <a:solidFill>
                <a:schemeClr val="dk1"/>
              </a:solidFill>
              <a:latin typeface="Product Sans" panose="020B0403030502040203" pitchFamily="34" charset="0"/>
              <a:ea typeface="Calibri"/>
              <a:cs typeface="Calibri"/>
              <a:sym typeface="Calibri"/>
            </a:endParaRPr>
          </a:p>
        </p:txBody>
      </p:sp>
      <p:sp>
        <p:nvSpPr>
          <p:cNvPr id="119" name="Google Shape;119;p17"/>
          <p:cNvSpPr txBox="1">
            <a:spLocks noGrp="1"/>
          </p:cNvSpPr>
          <p:nvPr>
            <p:ph type="sldNum" idx="12"/>
          </p:nvPr>
        </p:nvSpPr>
        <p:spPr>
          <a:xfrm>
            <a:off x="11090569" y="6408100"/>
            <a:ext cx="4044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it-IT" sz="1100">
                <a:solidFill>
                  <a:schemeClr val="dk1"/>
                </a:solidFill>
                <a:latin typeface="Product Sans" panose="020B0403030502040203" pitchFamily="34" charset="0"/>
                <a:ea typeface="Arial"/>
                <a:cs typeface="Arial"/>
                <a:sym typeface="Arial"/>
              </a:rPr>
              <a:t>5</a:t>
            </a:fld>
            <a:endParaRPr sz="1100">
              <a:solidFill>
                <a:schemeClr val="dk1"/>
              </a:solidFill>
              <a:latin typeface="Product Sans" panose="020B0403030502040203" pitchFamily="34" charset="0"/>
              <a:ea typeface="Arial"/>
              <a:cs typeface="Arial"/>
              <a:sym typeface="Arial"/>
            </a:endParaRPr>
          </a:p>
        </p:txBody>
      </p:sp>
      <p:sp>
        <p:nvSpPr>
          <p:cNvPr id="120" name="Google Shape;120;p17"/>
          <p:cNvSpPr txBox="1">
            <a:spLocks noGrp="1"/>
          </p:cNvSpPr>
          <p:nvPr>
            <p:ph type="ctrTitle"/>
          </p:nvPr>
        </p:nvSpPr>
        <p:spPr>
          <a:xfrm>
            <a:off x="195897" y="3005239"/>
            <a:ext cx="11800200" cy="84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595959"/>
              </a:buClr>
              <a:buSzPts val="3000"/>
              <a:buFont typeface="Times"/>
              <a:buNone/>
            </a:pPr>
            <a:r>
              <a:rPr lang="it-IT" sz="3600" b="1" dirty="0">
                <a:solidFill>
                  <a:srgbClr val="595959"/>
                </a:solidFill>
                <a:latin typeface="Product Sans" panose="020B0403030502040203" pitchFamily="34" charset="0"/>
                <a:ea typeface="Poppins"/>
                <a:cs typeface="Poppins"/>
                <a:sym typeface="Poppins"/>
              </a:rPr>
              <a:t>Come?</a:t>
            </a:r>
            <a:endParaRPr sz="7200" dirty="0">
              <a:latin typeface="Product Sans" panose="020B0403030502040203" pitchFamily="34" charset="0"/>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p:nvPr/>
        </p:nvSpPr>
        <p:spPr>
          <a:xfrm>
            <a:off x="350430" y="6305353"/>
            <a:ext cx="5631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IT" sz="1100" b="0" i="0" u="none" strike="noStrike" cap="none">
                <a:solidFill>
                  <a:schemeClr val="dk1"/>
                </a:solidFill>
                <a:latin typeface="Product Sans" panose="020B0403030502040203" pitchFamily="34" charset="0"/>
                <a:sym typeface="Arial"/>
              </a:rPr>
              <a:t>202</a:t>
            </a:r>
            <a:r>
              <a:rPr lang="it-IT" sz="1100">
                <a:solidFill>
                  <a:schemeClr val="dk1"/>
                </a:solidFill>
                <a:latin typeface="Product Sans" panose="020B0403030502040203" pitchFamily="34" charset="0"/>
              </a:rPr>
              <a:t>1</a:t>
            </a:r>
            <a:r>
              <a:rPr lang="it-IT" sz="1800" b="0" i="0" u="none" strike="noStrike" cap="none">
                <a:solidFill>
                  <a:schemeClr val="dk1"/>
                </a:solidFill>
                <a:latin typeface="Product Sans" panose="020B0403030502040203" pitchFamily="34" charset="0"/>
                <a:sym typeface="Arial"/>
              </a:rPr>
              <a:t> </a:t>
            </a:r>
            <a:endParaRPr sz="1800" b="0" i="0" u="none" strike="noStrike" cap="none">
              <a:solidFill>
                <a:schemeClr val="dk1"/>
              </a:solidFill>
              <a:latin typeface="Product Sans" panose="020B0403030502040203" pitchFamily="34" charset="0"/>
              <a:ea typeface="Calibri"/>
              <a:cs typeface="Calibri"/>
              <a:sym typeface="Calibri"/>
            </a:endParaRPr>
          </a:p>
        </p:txBody>
      </p:sp>
      <p:sp>
        <p:nvSpPr>
          <p:cNvPr id="126" name="Google Shape;126;p18"/>
          <p:cNvSpPr txBox="1">
            <a:spLocks noGrp="1"/>
          </p:cNvSpPr>
          <p:nvPr>
            <p:ph type="sldNum" idx="12"/>
          </p:nvPr>
        </p:nvSpPr>
        <p:spPr>
          <a:xfrm>
            <a:off x="11090569" y="6408100"/>
            <a:ext cx="4044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it-IT" sz="1100">
                <a:solidFill>
                  <a:schemeClr val="dk1"/>
                </a:solidFill>
                <a:latin typeface="Product Sans" panose="020B0403030502040203" pitchFamily="34" charset="0"/>
                <a:ea typeface="Arial"/>
                <a:cs typeface="Arial"/>
                <a:sym typeface="Arial"/>
              </a:rPr>
              <a:t>6</a:t>
            </a:fld>
            <a:endParaRPr sz="1100">
              <a:solidFill>
                <a:schemeClr val="dk1"/>
              </a:solidFill>
              <a:latin typeface="Product Sans" panose="020B0403030502040203" pitchFamily="34" charset="0"/>
              <a:ea typeface="Arial"/>
              <a:cs typeface="Arial"/>
              <a:sym typeface="Arial"/>
            </a:endParaRPr>
          </a:p>
        </p:txBody>
      </p:sp>
      <p:pic>
        <p:nvPicPr>
          <p:cNvPr id="127" name="Google Shape;127;p18"/>
          <p:cNvPicPr preferRelativeResize="0"/>
          <p:nvPr/>
        </p:nvPicPr>
        <p:blipFill>
          <a:blip r:embed="rId3">
            <a:alphaModFix/>
          </a:blip>
          <a:stretch>
            <a:fillRect/>
          </a:stretch>
        </p:blipFill>
        <p:spPr>
          <a:xfrm>
            <a:off x="2252337" y="1526388"/>
            <a:ext cx="7687326" cy="3805225"/>
          </a:xfrm>
          <a:prstGeom prst="rect">
            <a:avLst/>
          </a:prstGeom>
          <a:noFill/>
          <a:ln>
            <a:noFill/>
          </a:ln>
        </p:spPr>
      </p:pic>
      <p:sp>
        <p:nvSpPr>
          <p:cNvPr id="128" name="Google Shape;128;p18"/>
          <p:cNvSpPr txBox="1">
            <a:spLocks noGrp="1"/>
          </p:cNvSpPr>
          <p:nvPr>
            <p:ph type="ctrTitle"/>
          </p:nvPr>
        </p:nvSpPr>
        <p:spPr>
          <a:xfrm>
            <a:off x="770972" y="926989"/>
            <a:ext cx="11800200" cy="847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3000"/>
              <a:buFont typeface="Times"/>
              <a:buNone/>
            </a:pPr>
            <a:r>
              <a:rPr lang="it-IT" sz="3000" b="1">
                <a:solidFill>
                  <a:srgbClr val="595959"/>
                </a:solidFill>
                <a:latin typeface="Product Sans" panose="020B0403030502040203" pitchFamily="34" charset="0"/>
                <a:ea typeface="Poppins"/>
                <a:cs typeface="Poppins"/>
                <a:sym typeface="Poppins"/>
              </a:rPr>
              <a:t>UML struttura</a:t>
            </a:r>
            <a:endParaRPr>
              <a:latin typeface="Product Sans" panose="020B0403030502040203" pitchFamily="34" charset="0"/>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ctrTitle"/>
          </p:nvPr>
        </p:nvSpPr>
        <p:spPr>
          <a:xfrm>
            <a:off x="770972" y="926989"/>
            <a:ext cx="11800200" cy="847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3000"/>
              <a:buFont typeface="Times"/>
              <a:buNone/>
            </a:pPr>
            <a:r>
              <a:rPr lang="it-IT" sz="3000" b="1">
                <a:solidFill>
                  <a:srgbClr val="595959"/>
                </a:solidFill>
                <a:latin typeface="Product Sans" panose="020B0403030502040203" pitchFamily="34" charset="0"/>
                <a:ea typeface="Poppins"/>
                <a:cs typeface="Poppins"/>
                <a:sym typeface="Poppins"/>
              </a:rPr>
              <a:t>Managers - Subtypes</a:t>
            </a:r>
            <a:endParaRPr>
              <a:latin typeface="Product Sans" panose="020B0403030502040203" pitchFamily="34" charset="0"/>
              <a:ea typeface="Poppins"/>
              <a:cs typeface="Poppins"/>
              <a:sym typeface="Poppins"/>
            </a:endParaRPr>
          </a:p>
        </p:txBody>
      </p:sp>
      <p:sp>
        <p:nvSpPr>
          <p:cNvPr id="134" name="Google Shape;134;p19"/>
          <p:cNvSpPr txBox="1">
            <a:spLocks noGrp="1"/>
          </p:cNvSpPr>
          <p:nvPr>
            <p:ph type="subTitle" idx="1"/>
          </p:nvPr>
        </p:nvSpPr>
        <p:spPr>
          <a:xfrm>
            <a:off x="770975" y="1972921"/>
            <a:ext cx="9257700" cy="469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Level</a:t>
            </a:r>
            <a:endParaRPr sz="2000">
              <a:solidFill>
                <a:srgbClr val="595959"/>
              </a:solidFill>
              <a:latin typeface="Product Sans" panose="020B0403030502040203" pitchFamily="34" charset="0"/>
              <a:ea typeface="Poppins"/>
              <a:cs typeface="Poppins"/>
              <a:sym typeface="Poppins"/>
            </a:endParaRPr>
          </a:p>
          <a:p>
            <a:pPr marL="914400" marR="0" lvl="1" indent="-508000" algn="l" rtl="0">
              <a:lnSpc>
                <a:spcPct val="90000"/>
              </a:lnSpc>
              <a:spcBef>
                <a:spcPts val="1000"/>
              </a:spcBef>
              <a:spcAft>
                <a:spcPts val="0"/>
              </a:spcAft>
              <a:buClr>
                <a:srgbClr val="595959"/>
              </a:buClr>
              <a:buSzPts val="2000"/>
              <a:buFont typeface="Poppins"/>
              <a:buChar char="○"/>
            </a:pPr>
            <a:r>
              <a:rPr lang="it-IT">
                <a:solidFill>
                  <a:srgbClr val="595959"/>
                </a:solidFill>
                <a:latin typeface="Product Sans" panose="020B0403030502040203" pitchFamily="34" charset="0"/>
                <a:ea typeface="Poppins"/>
                <a:cs typeface="Poppins"/>
                <a:sym typeface="Poppins"/>
              </a:rPr>
              <a:t>NextLevelLoader</a:t>
            </a:r>
            <a:endParaRPr>
              <a:solidFill>
                <a:srgbClr val="595959"/>
              </a:solidFill>
              <a:latin typeface="Product Sans" panose="020B0403030502040203" pitchFamily="34" charset="0"/>
              <a:ea typeface="Poppins"/>
              <a:cs typeface="Poppins"/>
              <a:sym typeface="Poppins"/>
            </a:endParaRPr>
          </a:p>
          <a:p>
            <a:pPr marL="914400" marR="0" lvl="1" indent="-508000" algn="l" rtl="0">
              <a:lnSpc>
                <a:spcPct val="90000"/>
              </a:lnSpc>
              <a:spcBef>
                <a:spcPts val="1000"/>
              </a:spcBef>
              <a:spcAft>
                <a:spcPts val="0"/>
              </a:spcAft>
              <a:buClr>
                <a:srgbClr val="595959"/>
              </a:buClr>
              <a:buSzPts val="2000"/>
              <a:buFont typeface="Poppins"/>
              <a:buChar char="○"/>
            </a:pPr>
            <a:r>
              <a:rPr lang="it-IT">
                <a:solidFill>
                  <a:srgbClr val="595959"/>
                </a:solidFill>
                <a:latin typeface="Product Sans" panose="020B0403030502040203" pitchFamily="34" charset="0"/>
                <a:ea typeface="Poppins"/>
                <a:cs typeface="Poppins"/>
                <a:sym typeface="Poppins"/>
              </a:rPr>
              <a:t>Levels</a:t>
            </a:r>
            <a:endParaRPr>
              <a:solidFill>
                <a:srgbClr val="595959"/>
              </a:solidFill>
              <a:latin typeface="Product Sans" panose="020B0403030502040203" pitchFamily="34" charset="0"/>
              <a:ea typeface="Poppins"/>
              <a:cs typeface="Poppins"/>
              <a:sym typeface="Poppins"/>
            </a:endParaRPr>
          </a:p>
          <a:p>
            <a:pPr marL="914400" marR="0" lvl="1" indent="-508000" algn="l" rtl="0">
              <a:lnSpc>
                <a:spcPct val="90000"/>
              </a:lnSpc>
              <a:spcBef>
                <a:spcPts val="1000"/>
              </a:spcBef>
              <a:spcAft>
                <a:spcPts val="0"/>
              </a:spcAft>
              <a:buClr>
                <a:srgbClr val="595959"/>
              </a:buClr>
              <a:buSzPts val="2000"/>
              <a:buFont typeface="Poppins"/>
              <a:buChar char="○"/>
            </a:pPr>
            <a:r>
              <a:rPr lang="it-IT">
                <a:solidFill>
                  <a:srgbClr val="595959"/>
                </a:solidFill>
                <a:latin typeface="Product Sans" panose="020B0403030502040203" pitchFamily="34" charset="0"/>
                <a:ea typeface="Poppins"/>
                <a:cs typeface="Poppins"/>
                <a:sym typeface="Poppins"/>
              </a:rPr>
              <a:t>WinScreenManager</a:t>
            </a:r>
            <a:endParaRPr>
              <a:solidFill>
                <a:srgbClr val="595959"/>
              </a:solidFill>
              <a:latin typeface="Product Sans" panose="020B0403030502040203" pitchFamily="34" charset="0"/>
              <a:ea typeface="Poppins"/>
              <a:cs typeface="Poppins"/>
              <a:sym typeface="Poppins"/>
            </a:endParaRPr>
          </a:p>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Score</a:t>
            </a:r>
            <a:endParaRPr sz="2000">
              <a:solidFill>
                <a:srgbClr val="595959"/>
              </a:solidFill>
              <a:latin typeface="Product Sans" panose="020B0403030502040203" pitchFamily="34" charset="0"/>
              <a:ea typeface="Poppins"/>
              <a:cs typeface="Poppins"/>
              <a:sym typeface="Poppins"/>
            </a:endParaRPr>
          </a:p>
          <a:p>
            <a:pPr marL="914400" lvl="1" indent="-508000" algn="l" rtl="0">
              <a:spcBef>
                <a:spcPts val="1000"/>
              </a:spcBef>
              <a:spcAft>
                <a:spcPts val="0"/>
              </a:spcAft>
              <a:buClr>
                <a:srgbClr val="595959"/>
              </a:buClr>
              <a:buSzPts val="2000"/>
              <a:buFont typeface="Poppins"/>
              <a:buChar char="○"/>
            </a:pPr>
            <a:r>
              <a:rPr lang="it-IT">
                <a:solidFill>
                  <a:srgbClr val="595959"/>
                </a:solidFill>
                <a:latin typeface="Product Sans" panose="020B0403030502040203" pitchFamily="34" charset="0"/>
                <a:ea typeface="Poppins"/>
                <a:cs typeface="Poppins"/>
                <a:sym typeface="Poppins"/>
              </a:rPr>
              <a:t>ScoreManager</a:t>
            </a:r>
            <a:endParaRPr>
              <a:solidFill>
                <a:srgbClr val="595959"/>
              </a:solidFill>
              <a:latin typeface="Product Sans" panose="020B0403030502040203" pitchFamily="34" charset="0"/>
              <a:ea typeface="Poppins"/>
              <a:cs typeface="Poppins"/>
              <a:sym typeface="Poppins"/>
            </a:endParaRPr>
          </a:p>
          <a:p>
            <a:pPr marL="914400" lvl="1" indent="-508000" algn="l" rtl="0">
              <a:spcBef>
                <a:spcPts val="1000"/>
              </a:spcBef>
              <a:spcAft>
                <a:spcPts val="0"/>
              </a:spcAft>
              <a:buClr>
                <a:srgbClr val="595959"/>
              </a:buClr>
              <a:buSzPts val="2000"/>
              <a:buFont typeface="Poppins"/>
              <a:buChar char="○"/>
            </a:pPr>
            <a:r>
              <a:rPr lang="it-IT">
                <a:solidFill>
                  <a:srgbClr val="595959"/>
                </a:solidFill>
                <a:latin typeface="Product Sans" panose="020B0403030502040203" pitchFamily="34" charset="0"/>
                <a:ea typeface="Poppins"/>
                <a:cs typeface="Poppins"/>
                <a:sym typeface="Poppins"/>
              </a:rPr>
              <a:t>ScoreRepositoryManager</a:t>
            </a:r>
            <a:endParaRPr sz="2000">
              <a:solidFill>
                <a:srgbClr val="595959"/>
              </a:solidFill>
              <a:latin typeface="Product Sans" panose="020B0403030502040203" pitchFamily="34" charset="0"/>
              <a:ea typeface="Poppins"/>
              <a:cs typeface="Poppins"/>
              <a:sym typeface="Poppins"/>
            </a:endParaRPr>
          </a:p>
        </p:txBody>
      </p:sp>
      <p:sp>
        <p:nvSpPr>
          <p:cNvPr id="135" name="Google Shape;135;p19"/>
          <p:cNvSpPr/>
          <p:nvPr/>
        </p:nvSpPr>
        <p:spPr>
          <a:xfrm>
            <a:off x="350430" y="6305353"/>
            <a:ext cx="5631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IT" sz="1100" b="0" i="0" u="none" strike="noStrike" cap="none">
                <a:solidFill>
                  <a:schemeClr val="dk1"/>
                </a:solidFill>
                <a:latin typeface="Product Sans" panose="020B0403030502040203" pitchFamily="34" charset="0"/>
                <a:sym typeface="Arial"/>
              </a:rPr>
              <a:t>202</a:t>
            </a:r>
            <a:r>
              <a:rPr lang="it-IT" sz="1100">
                <a:solidFill>
                  <a:schemeClr val="dk1"/>
                </a:solidFill>
                <a:latin typeface="Product Sans" panose="020B0403030502040203" pitchFamily="34" charset="0"/>
              </a:rPr>
              <a:t>1</a:t>
            </a:r>
            <a:r>
              <a:rPr lang="it-IT" sz="1800" b="0" i="0" u="none" strike="noStrike" cap="none">
                <a:solidFill>
                  <a:schemeClr val="dk1"/>
                </a:solidFill>
                <a:latin typeface="Product Sans" panose="020B0403030502040203" pitchFamily="34" charset="0"/>
                <a:sym typeface="Arial"/>
              </a:rPr>
              <a:t> </a:t>
            </a:r>
            <a:endParaRPr sz="1800" b="0" i="0" u="none" strike="noStrike" cap="none">
              <a:solidFill>
                <a:schemeClr val="dk1"/>
              </a:solidFill>
              <a:latin typeface="Product Sans" panose="020B0403030502040203" pitchFamily="34" charset="0"/>
              <a:ea typeface="Calibri"/>
              <a:cs typeface="Calibri"/>
              <a:sym typeface="Calibri"/>
            </a:endParaRPr>
          </a:p>
        </p:txBody>
      </p:sp>
      <p:sp>
        <p:nvSpPr>
          <p:cNvPr id="136" name="Google Shape;136;p19"/>
          <p:cNvSpPr txBox="1">
            <a:spLocks noGrp="1"/>
          </p:cNvSpPr>
          <p:nvPr>
            <p:ph type="sldNum" idx="12"/>
          </p:nvPr>
        </p:nvSpPr>
        <p:spPr>
          <a:xfrm>
            <a:off x="11090587" y="6408107"/>
            <a:ext cx="2631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it-IT" sz="1100">
                <a:solidFill>
                  <a:schemeClr val="dk1"/>
                </a:solidFill>
                <a:latin typeface="Product Sans" panose="020B0403030502040203" pitchFamily="34" charset="0"/>
                <a:ea typeface="Arial"/>
                <a:cs typeface="Arial"/>
                <a:sym typeface="Arial"/>
              </a:rPr>
              <a:t>7</a:t>
            </a:fld>
            <a:endParaRPr sz="1100">
              <a:solidFill>
                <a:schemeClr val="dk1"/>
              </a:solidFill>
              <a:latin typeface="Product Sans" panose="020B0403030502040203" pitchFamily="34" charset="0"/>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p:nvPr>
        </p:nvSpPr>
        <p:spPr>
          <a:xfrm>
            <a:off x="770972" y="926989"/>
            <a:ext cx="11800200" cy="847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3000"/>
              <a:buFont typeface="Times"/>
              <a:buNone/>
            </a:pPr>
            <a:r>
              <a:rPr lang="it-IT" sz="3000" b="1">
                <a:solidFill>
                  <a:srgbClr val="595959"/>
                </a:solidFill>
                <a:latin typeface="Product Sans" panose="020B0403030502040203" pitchFamily="34" charset="0"/>
                <a:ea typeface="Poppins"/>
                <a:cs typeface="Poppins"/>
                <a:sym typeface="Poppins"/>
              </a:rPr>
              <a:t>Managers - Subtypes</a:t>
            </a:r>
            <a:endParaRPr>
              <a:latin typeface="Product Sans" panose="020B0403030502040203" pitchFamily="34" charset="0"/>
              <a:ea typeface="Poppins"/>
              <a:cs typeface="Poppins"/>
              <a:sym typeface="Poppins"/>
            </a:endParaRPr>
          </a:p>
        </p:txBody>
      </p:sp>
      <p:sp>
        <p:nvSpPr>
          <p:cNvPr id="142" name="Google Shape;142;p20"/>
          <p:cNvSpPr txBox="1">
            <a:spLocks noGrp="1"/>
          </p:cNvSpPr>
          <p:nvPr>
            <p:ph type="subTitle" idx="1"/>
          </p:nvPr>
        </p:nvSpPr>
        <p:spPr>
          <a:xfrm>
            <a:off x="770975" y="1972921"/>
            <a:ext cx="9257700" cy="469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Other</a:t>
            </a:r>
            <a:endParaRPr sz="2000">
              <a:solidFill>
                <a:srgbClr val="595959"/>
              </a:solidFill>
              <a:latin typeface="Product Sans" panose="020B0403030502040203" pitchFamily="34" charset="0"/>
              <a:ea typeface="Poppins"/>
              <a:cs typeface="Poppins"/>
              <a:sym typeface="Poppins"/>
            </a:endParaRPr>
          </a:p>
          <a:p>
            <a:pPr marL="914400" marR="0" lvl="1" indent="-5080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AudioManager</a:t>
            </a:r>
            <a:endParaRPr sz="2000">
              <a:solidFill>
                <a:srgbClr val="595959"/>
              </a:solidFill>
              <a:latin typeface="Product Sans" panose="020B0403030502040203" pitchFamily="34" charset="0"/>
              <a:ea typeface="Poppins"/>
              <a:cs typeface="Poppins"/>
              <a:sym typeface="Poppins"/>
            </a:endParaRPr>
          </a:p>
          <a:p>
            <a:pPr marL="914400" marR="0" lvl="1" indent="-5080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CameraSwitchManager</a:t>
            </a:r>
            <a:endParaRPr sz="2000">
              <a:solidFill>
                <a:srgbClr val="595959"/>
              </a:solidFill>
              <a:latin typeface="Product Sans" panose="020B0403030502040203" pitchFamily="34" charset="0"/>
              <a:ea typeface="Poppins"/>
              <a:cs typeface="Poppins"/>
              <a:sym typeface="Poppins"/>
            </a:endParaRPr>
          </a:p>
          <a:p>
            <a:pPr marL="914400" marR="0" lvl="1" indent="-5080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ExitManager</a:t>
            </a:r>
            <a:endParaRPr sz="2000">
              <a:solidFill>
                <a:srgbClr val="595959"/>
              </a:solidFill>
              <a:latin typeface="Product Sans" panose="020B0403030502040203" pitchFamily="34" charset="0"/>
              <a:ea typeface="Poppins"/>
              <a:cs typeface="Poppins"/>
              <a:sym typeface="Poppins"/>
            </a:endParaRPr>
          </a:p>
          <a:p>
            <a:pPr marL="914400" marR="0" lvl="1" indent="-5080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FPSManager</a:t>
            </a:r>
            <a:endParaRPr sz="2000">
              <a:solidFill>
                <a:srgbClr val="595959"/>
              </a:solidFill>
              <a:latin typeface="Product Sans" panose="020B0403030502040203" pitchFamily="34" charset="0"/>
              <a:ea typeface="Poppins"/>
              <a:cs typeface="Poppins"/>
              <a:sym typeface="Poppins"/>
            </a:endParaRPr>
          </a:p>
          <a:p>
            <a:pPr marL="914400" marR="0" lvl="1" indent="-5080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LifeManager</a:t>
            </a:r>
            <a:endParaRPr sz="2000">
              <a:solidFill>
                <a:srgbClr val="595959"/>
              </a:solidFill>
              <a:latin typeface="Product Sans" panose="020B0403030502040203" pitchFamily="34" charset="0"/>
              <a:ea typeface="Poppins"/>
              <a:cs typeface="Poppins"/>
              <a:sym typeface="Poppins"/>
            </a:endParaRPr>
          </a:p>
          <a:p>
            <a:pPr marL="914400" marR="0" lvl="1" indent="-5080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TimerManager</a:t>
            </a:r>
            <a:endParaRPr sz="2000">
              <a:solidFill>
                <a:srgbClr val="595959"/>
              </a:solidFill>
              <a:latin typeface="Product Sans" panose="020B0403030502040203" pitchFamily="34" charset="0"/>
              <a:ea typeface="Poppins"/>
              <a:cs typeface="Poppins"/>
              <a:sym typeface="Poppins"/>
            </a:endParaRPr>
          </a:p>
          <a:p>
            <a:pPr marL="342900" lvl="0" indent="-215900" algn="l" rtl="0">
              <a:lnSpc>
                <a:spcPct val="90000"/>
              </a:lnSpc>
              <a:spcBef>
                <a:spcPts val="1000"/>
              </a:spcBef>
              <a:spcAft>
                <a:spcPts val="0"/>
              </a:spcAft>
              <a:buClr>
                <a:schemeClr val="dk1"/>
              </a:buClr>
              <a:buSzPts val="2000"/>
              <a:buNone/>
            </a:pPr>
            <a:endParaRPr sz="2000">
              <a:solidFill>
                <a:srgbClr val="595959"/>
              </a:solidFill>
              <a:latin typeface="Product Sans" panose="020B0403030502040203" pitchFamily="34" charset="0"/>
              <a:ea typeface="Poppins"/>
              <a:cs typeface="Poppins"/>
              <a:sym typeface="Poppins"/>
            </a:endParaRPr>
          </a:p>
        </p:txBody>
      </p:sp>
      <p:sp>
        <p:nvSpPr>
          <p:cNvPr id="143" name="Google Shape;143;p20"/>
          <p:cNvSpPr/>
          <p:nvPr/>
        </p:nvSpPr>
        <p:spPr>
          <a:xfrm>
            <a:off x="350430" y="6305353"/>
            <a:ext cx="5631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IT" sz="1100" b="0" i="0" u="none" strike="noStrike" cap="none">
                <a:solidFill>
                  <a:schemeClr val="dk1"/>
                </a:solidFill>
                <a:latin typeface="Product Sans" panose="020B0403030502040203" pitchFamily="34" charset="0"/>
                <a:sym typeface="Arial"/>
              </a:rPr>
              <a:t>202</a:t>
            </a:r>
            <a:r>
              <a:rPr lang="it-IT" sz="1100">
                <a:solidFill>
                  <a:schemeClr val="dk1"/>
                </a:solidFill>
                <a:latin typeface="Product Sans" panose="020B0403030502040203" pitchFamily="34" charset="0"/>
              </a:rPr>
              <a:t>1</a:t>
            </a:r>
            <a:r>
              <a:rPr lang="it-IT" sz="1800" b="0" i="0" u="none" strike="noStrike" cap="none">
                <a:solidFill>
                  <a:schemeClr val="dk1"/>
                </a:solidFill>
                <a:latin typeface="Product Sans" panose="020B0403030502040203" pitchFamily="34" charset="0"/>
                <a:sym typeface="Arial"/>
              </a:rPr>
              <a:t> </a:t>
            </a:r>
            <a:endParaRPr sz="1800" b="0" i="0" u="none" strike="noStrike" cap="none">
              <a:solidFill>
                <a:schemeClr val="dk1"/>
              </a:solidFill>
              <a:latin typeface="Product Sans" panose="020B0403030502040203" pitchFamily="34" charset="0"/>
              <a:ea typeface="Calibri"/>
              <a:cs typeface="Calibri"/>
              <a:sym typeface="Calibri"/>
            </a:endParaRPr>
          </a:p>
        </p:txBody>
      </p:sp>
      <p:sp>
        <p:nvSpPr>
          <p:cNvPr id="144" name="Google Shape;144;p20"/>
          <p:cNvSpPr txBox="1">
            <a:spLocks noGrp="1"/>
          </p:cNvSpPr>
          <p:nvPr>
            <p:ph type="sldNum" idx="12"/>
          </p:nvPr>
        </p:nvSpPr>
        <p:spPr>
          <a:xfrm>
            <a:off x="11090587" y="6408107"/>
            <a:ext cx="2631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it-IT" sz="1100">
                <a:solidFill>
                  <a:schemeClr val="dk1"/>
                </a:solidFill>
                <a:latin typeface="Product Sans" panose="020B0403030502040203" pitchFamily="34" charset="0"/>
                <a:ea typeface="Arial"/>
                <a:cs typeface="Arial"/>
                <a:sym typeface="Arial"/>
              </a:rPr>
              <a:t>8</a:t>
            </a:fld>
            <a:endParaRPr sz="1100">
              <a:solidFill>
                <a:schemeClr val="dk1"/>
              </a:solidFill>
              <a:latin typeface="Product Sans" panose="020B0403030502040203" pitchFamily="34" charset="0"/>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770972" y="926989"/>
            <a:ext cx="11800200" cy="847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95959"/>
              </a:buClr>
              <a:buSzPts val="3000"/>
              <a:buFont typeface="Times"/>
              <a:buNone/>
            </a:pPr>
            <a:r>
              <a:rPr lang="it-IT" sz="3000" b="1">
                <a:solidFill>
                  <a:srgbClr val="595959"/>
                </a:solidFill>
                <a:latin typeface="Product Sans" panose="020B0403030502040203" pitchFamily="34" charset="0"/>
                <a:ea typeface="Poppins"/>
                <a:cs typeface="Poppins"/>
                <a:sym typeface="Poppins"/>
              </a:rPr>
              <a:t>Main Characters</a:t>
            </a:r>
            <a:endParaRPr>
              <a:latin typeface="Product Sans" panose="020B0403030502040203" pitchFamily="34" charset="0"/>
              <a:ea typeface="Poppins"/>
              <a:cs typeface="Poppins"/>
              <a:sym typeface="Poppins"/>
            </a:endParaRPr>
          </a:p>
        </p:txBody>
      </p:sp>
      <p:sp>
        <p:nvSpPr>
          <p:cNvPr id="150" name="Google Shape;150;p21"/>
          <p:cNvSpPr txBox="1">
            <a:spLocks noGrp="1"/>
          </p:cNvSpPr>
          <p:nvPr>
            <p:ph type="subTitle" idx="1"/>
          </p:nvPr>
        </p:nvSpPr>
        <p:spPr>
          <a:xfrm>
            <a:off x="770975" y="1972921"/>
            <a:ext cx="9257700" cy="469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Main Character (thief)</a:t>
            </a:r>
            <a:endParaRPr sz="2000">
              <a:solidFill>
                <a:srgbClr val="595959"/>
              </a:solidFill>
              <a:latin typeface="Product Sans" panose="020B0403030502040203" pitchFamily="34" charset="0"/>
              <a:ea typeface="Poppins"/>
              <a:cs typeface="Poppins"/>
              <a:sym typeface="Poppins"/>
            </a:endParaRPr>
          </a:p>
          <a:p>
            <a:pPr marL="342900" marR="0" lvl="0" indent="-342900" algn="l" rtl="0">
              <a:lnSpc>
                <a:spcPct val="90000"/>
              </a:lnSpc>
              <a:spcBef>
                <a:spcPts val="1000"/>
              </a:spcBef>
              <a:spcAft>
                <a:spcPts val="0"/>
              </a:spcAft>
              <a:buClr>
                <a:srgbClr val="595959"/>
              </a:buClr>
              <a:buSzPts val="2000"/>
              <a:buFont typeface="Poppins"/>
              <a:buChar char="●"/>
            </a:pPr>
            <a:r>
              <a:rPr lang="it-IT" sz="2000">
                <a:solidFill>
                  <a:srgbClr val="595959"/>
                </a:solidFill>
                <a:latin typeface="Product Sans" panose="020B0403030502040203" pitchFamily="34" charset="0"/>
                <a:ea typeface="Poppins"/>
                <a:cs typeface="Poppins"/>
                <a:sym typeface="Poppins"/>
              </a:rPr>
              <a:t>Enemy Character (police)</a:t>
            </a:r>
            <a:endParaRPr sz="2000">
              <a:solidFill>
                <a:srgbClr val="595959"/>
              </a:solidFill>
              <a:latin typeface="Product Sans" panose="020B0403030502040203" pitchFamily="34" charset="0"/>
              <a:ea typeface="Poppins"/>
              <a:cs typeface="Poppins"/>
              <a:sym typeface="Poppins"/>
            </a:endParaRPr>
          </a:p>
          <a:p>
            <a:pPr marL="342900" lvl="0" indent="-215900" algn="l" rtl="0">
              <a:lnSpc>
                <a:spcPct val="90000"/>
              </a:lnSpc>
              <a:spcBef>
                <a:spcPts val="1000"/>
              </a:spcBef>
              <a:spcAft>
                <a:spcPts val="0"/>
              </a:spcAft>
              <a:buClr>
                <a:schemeClr val="dk1"/>
              </a:buClr>
              <a:buSzPts val="2000"/>
              <a:buNone/>
            </a:pPr>
            <a:endParaRPr sz="2000">
              <a:solidFill>
                <a:srgbClr val="595959"/>
              </a:solidFill>
              <a:latin typeface="Product Sans" panose="020B0403030502040203" pitchFamily="34" charset="0"/>
              <a:ea typeface="Poppins"/>
              <a:cs typeface="Poppins"/>
              <a:sym typeface="Poppins"/>
            </a:endParaRPr>
          </a:p>
        </p:txBody>
      </p:sp>
      <p:sp>
        <p:nvSpPr>
          <p:cNvPr id="151" name="Google Shape;151;p21"/>
          <p:cNvSpPr/>
          <p:nvPr/>
        </p:nvSpPr>
        <p:spPr>
          <a:xfrm>
            <a:off x="350430" y="6305353"/>
            <a:ext cx="5631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IT" sz="1100" b="0" i="0" u="none" strike="noStrike" cap="none">
                <a:solidFill>
                  <a:schemeClr val="dk1"/>
                </a:solidFill>
                <a:latin typeface="Product Sans" panose="020B0403030502040203" pitchFamily="34" charset="0"/>
                <a:sym typeface="Arial"/>
              </a:rPr>
              <a:t>202</a:t>
            </a:r>
            <a:r>
              <a:rPr lang="it-IT" sz="1100">
                <a:solidFill>
                  <a:schemeClr val="dk1"/>
                </a:solidFill>
                <a:latin typeface="Product Sans" panose="020B0403030502040203" pitchFamily="34" charset="0"/>
              </a:rPr>
              <a:t>1</a:t>
            </a:r>
            <a:r>
              <a:rPr lang="it-IT" sz="1800" b="0" i="0" u="none" strike="noStrike" cap="none">
                <a:solidFill>
                  <a:schemeClr val="dk1"/>
                </a:solidFill>
                <a:latin typeface="Product Sans" panose="020B0403030502040203" pitchFamily="34" charset="0"/>
                <a:sym typeface="Arial"/>
              </a:rPr>
              <a:t> </a:t>
            </a:r>
            <a:endParaRPr sz="1800" b="0" i="0" u="none" strike="noStrike" cap="none">
              <a:solidFill>
                <a:schemeClr val="dk1"/>
              </a:solidFill>
              <a:latin typeface="Product Sans" panose="020B0403030502040203" pitchFamily="34" charset="0"/>
              <a:ea typeface="Calibri"/>
              <a:cs typeface="Calibri"/>
              <a:sym typeface="Calibri"/>
            </a:endParaRPr>
          </a:p>
        </p:txBody>
      </p:sp>
      <p:sp>
        <p:nvSpPr>
          <p:cNvPr id="152" name="Google Shape;152;p21"/>
          <p:cNvSpPr txBox="1">
            <a:spLocks noGrp="1"/>
          </p:cNvSpPr>
          <p:nvPr>
            <p:ph type="sldNum" idx="12"/>
          </p:nvPr>
        </p:nvSpPr>
        <p:spPr>
          <a:xfrm>
            <a:off x="11090587" y="6408107"/>
            <a:ext cx="263100" cy="26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100"/>
              <a:buNone/>
            </a:pPr>
            <a:fld id="{00000000-1234-1234-1234-123412341234}" type="slidenum">
              <a:rPr lang="it-IT" sz="1100">
                <a:solidFill>
                  <a:schemeClr val="dk1"/>
                </a:solidFill>
                <a:latin typeface="Product Sans" panose="020B0403030502040203" pitchFamily="34" charset="0"/>
                <a:ea typeface="Arial"/>
                <a:cs typeface="Arial"/>
                <a:sym typeface="Arial"/>
              </a:rPr>
              <a:t>9</a:t>
            </a:fld>
            <a:endParaRPr sz="1100">
              <a:solidFill>
                <a:schemeClr val="dk1"/>
              </a:solidFill>
              <a:latin typeface="Product Sans" panose="020B0403030502040203" pitchFamily="34" charset="0"/>
              <a:ea typeface="Arial"/>
              <a:cs typeface="Arial"/>
              <a:sym typeface="Arial"/>
            </a:endParaRPr>
          </a:p>
        </p:txBody>
      </p:sp>
      <p:pic>
        <p:nvPicPr>
          <p:cNvPr id="153" name="Google Shape;153;p21"/>
          <p:cNvPicPr preferRelativeResize="0"/>
          <p:nvPr/>
        </p:nvPicPr>
        <p:blipFill>
          <a:blip r:embed="rId3">
            <a:alphaModFix/>
          </a:blip>
          <a:stretch>
            <a:fillRect/>
          </a:stretch>
        </p:blipFill>
        <p:spPr>
          <a:xfrm>
            <a:off x="6372988" y="1972914"/>
            <a:ext cx="4235612" cy="4378450"/>
          </a:xfrm>
          <a:prstGeom prst="rect">
            <a:avLst/>
          </a:prstGeom>
          <a:noFill/>
          <a:ln>
            <a:noFill/>
          </a:ln>
        </p:spPr>
      </p:pic>
    </p:spTree>
  </p:cSld>
  <p:clrMapOvr>
    <a:masterClrMapping/>
  </p:clrMapOvr>
</p:sld>
</file>

<file path=ppt/theme/theme1.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407</Words>
  <Application>Microsoft Office PowerPoint</Application>
  <PresentationFormat>Widescreen</PresentationFormat>
  <Paragraphs>89</Paragraphs>
  <Slides>12</Slides>
  <Notes>12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Product Sans</vt:lpstr>
      <vt:lpstr>Calibri</vt:lpstr>
      <vt:lpstr>Times</vt:lpstr>
      <vt:lpstr>Poppins</vt:lpstr>
      <vt:lpstr>Arial</vt:lpstr>
      <vt:lpstr>Tema di Office</vt:lpstr>
      <vt:lpstr>Game Development</vt:lpstr>
      <vt:lpstr>Di cosa si tratta?</vt:lpstr>
      <vt:lpstr>L’idea</vt:lpstr>
      <vt:lpstr>Ispirazione</vt:lpstr>
      <vt:lpstr>Come?</vt:lpstr>
      <vt:lpstr>UML struttura</vt:lpstr>
      <vt:lpstr>Managers - Subtypes</vt:lpstr>
      <vt:lpstr>Managers - Subtypes</vt:lpstr>
      <vt:lpstr>Main Characters</vt:lpstr>
      <vt:lpstr>I 3 livelli</vt:lpstr>
      <vt:lpstr>Possibili miglioramenti futuri</vt:lpstr>
      <vt:lpstr>Conclusione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dc:title>
  <cp:lastModifiedBy>Mohamed Boutaleb</cp:lastModifiedBy>
  <cp:revision>1</cp:revision>
  <dcterms:modified xsi:type="dcterms:W3CDTF">2021-02-12T15:12:15Z</dcterms:modified>
</cp:coreProperties>
</file>