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-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D2C5-C40E-4C8D-BFB8-74BF5143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D778E-15F9-40E8-839E-A09E1A49C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CD8C-6C73-413F-A453-C0BA8C9B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EC02-3757-487C-98EC-8EE65BFD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CE5B-0A29-46AC-8E57-E71CBD98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DD92-CC61-4BD3-9E41-7DA1AE77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F890-D68E-4F9B-BE03-2AC5F7CFB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7C20-B467-4563-8CBD-735635D8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5050-C48F-4415-B835-AFC52069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553-56FA-481C-A068-349B074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B824E-68EB-4BBC-BD6E-72BF288D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8E57F-DCDD-4871-934D-C94EF9EF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0079-BD79-4D93-A560-DB0A53A1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BEE1-9050-45E6-BEBE-41597E88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692D-0CC3-48E3-8FD8-79705A5A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DF3-FFDC-4417-9279-68863564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20C0-8E25-4938-A4B8-7D2CA49C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07DD-6829-41E2-B4A1-54CF82D3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5852-82B1-43C2-8B53-BA1CB9E5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1154-09EA-4FE3-BE92-58E4EB86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CB36-A03F-4AEC-B455-948473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5E59-B2E4-4F05-A459-6AF860A4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B8E9-D58E-48AF-93AC-D75FB6A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24ED-5555-4040-8858-DAEDED85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D487-CBCB-4782-9055-AA8429BA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4036-867E-45FB-AF7A-A7BDBC4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C830-81E9-4140-9927-1ACAD3DB7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95B9-EA08-4DAD-B31A-F05ACE8E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0C93-5088-46A6-BE8D-D4815703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0B2E-394A-42B8-B4CE-4AA67251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AEDC-8F71-41F2-BB2E-C85D2680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C796-9CF1-4434-A5DB-6C0981A4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D121-2A42-4252-88A7-8F9B697E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19AB6-24A7-4702-A149-3C13BC197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35383-50B4-4A06-BCCC-A76CA8701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C6409-5B64-49FB-9B7C-D3FF769E7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3D3F5-EB1E-4A60-A371-53FEE14F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2CBE7-CFB9-4E8E-9B87-6512E328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9FBEE-26AA-41DA-9513-443D100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7781-0DC5-4EE9-B16C-A03B2CE8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1F545-9B4E-4C43-9FAD-04CC5CCC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55AC6-A5F8-4D1E-8A3F-7EE82464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0D32E-F3F6-4D43-B940-ED23732E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F4386-5F4C-4B59-809C-B912E6B8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B46F-1C21-4272-BC5F-18A295DC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72A9-D137-46AA-B344-AF5059F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33A8-0800-406D-9C4C-426DBA31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DC74-36BF-4F4D-AA9E-F1733A05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429F-3D0B-4FDA-8BFF-C14B720C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9D47-E09C-4FC6-8579-9864858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8801-F13B-4D38-A653-B54D2206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02C0F-7C6E-4AC2-99B3-0A82D79C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1679-CF11-4E57-ADF0-74D0C1A5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DC92-49BF-4288-A729-5F334D8D5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5BA81-037A-4983-A4E6-18458773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849D3-026D-4690-A170-5C6EE506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0AFD-5810-40C0-8B97-3D73D990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3259E-8D70-4286-9973-DDFBCC23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1ECDE-F33D-46CB-B106-7751C84D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76812-0A17-4BDB-8F00-D079E3CC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2653-CE02-4888-AC0B-82BA70DD3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EB0B-4C8B-4D74-A80E-76CFE771C8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9A67-297C-45F7-A005-3D0879100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59F8-3D7D-4A03-8385-7BC8D90D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DED7-8B3E-4541-8FDC-3C730271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5506E-82DF-4A76-A49E-DB13B5A6DD64}"/>
              </a:ext>
            </a:extLst>
          </p:cNvPr>
          <p:cNvSpPr/>
          <p:nvPr/>
        </p:nvSpPr>
        <p:spPr>
          <a:xfrm>
            <a:off x="5731422" y="2703129"/>
            <a:ext cx="729156" cy="145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1B9B09-4CCF-4904-ADEB-81FAEB459062}"/>
              </a:ext>
            </a:extLst>
          </p:cNvPr>
          <p:cNvGrpSpPr/>
          <p:nvPr/>
        </p:nvGrpSpPr>
        <p:grpSpPr>
          <a:xfrm>
            <a:off x="5739042" y="2712982"/>
            <a:ext cx="722591" cy="716017"/>
            <a:chOff x="4607577" y="2712982"/>
            <a:chExt cx="722591" cy="7160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EDB76-123B-4C65-826E-4E3742929283}"/>
                </a:ext>
              </a:extLst>
            </p:cNvPr>
            <p:cNvGrpSpPr/>
            <p:nvPr/>
          </p:nvGrpSpPr>
          <p:grpSpPr>
            <a:xfrm>
              <a:off x="4607581" y="2712982"/>
              <a:ext cx="722587" cy="716017"/>
              <a:chOff x="4607581" y="2712982"/>
              <a:chExt cx="722587" cy="7160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505B4A-FE33-4857-BA85-D470A2512CA9}"/>
                  </a:ext>
                </a:extLst>
              </p:cNvPr>
              <p:cNvSpPr/>
              <p:nvPr/>
            </p:nvSpPr>
            <p:spPr>
              <a:xfrm>
                <a:off x="4607581" y="2712982"/>
                <a:ext cx="722587" cy="71601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100" dirty="0"/>
              </a:p>
              <a:p>
                <a:pPr algn="ctr"/>
                <a:r>
                  <a:rPr lang="en-GB" sz="1100" dirty="0"/>
                  <a:t>UA741</a:t>
                </a:r>
                <a:endParaRPr lang="en-US" sz="11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0A99AD-F891-4012-80B1-BE25350BCD26}"/>
                  </a:ext>
                </a:extLst>
              </p:cNvPr>
              <p:cNvSpPr/>
              <p:nvPr/>
            </p:nvSpPr>
            <p:spPr>
              <a:xfrm>
                <a:off x="4919661" y="2778124"/>
                <a:ext cx="98425" cy="984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FF3A2-06AE-4EC1-8515-5911000C1E6A}"/>
                </a:ext>
              </a:extLst>
            </p:cNvPr>
            <p:cNvSpPr/>
            <p:nvPr/>
          </p:nvSpPr>
          <p:spPr>
            <a:xfrm>
              <a:off x="4607581" y="3291051"/>
              <a:ext cx="147801" cy="1379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82DAD8-7D00-4AE6-A06F-CA4D87CF433C}"/>
                </a:ext>
              </a:extLst>
            </p:cNvPr>
            <p:cNvSpPr/>
            <p:nvPr/>
          </p:nvSpPr>
          <p:spPr>
            <a:xfrm>
              <a:off x="4607577" y="2905124"/>
              <a:ext cx="147801" cy="1379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500" dirty="0"/>
                <a:t>-</a:t>
              </a:r>
              <a:endParaRPr lang="en-US" sz="5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6E2D98-7996-441A-9ED4-5EB50E0CC558}"/>
                </a:ext>
              </a:extLst>
            </p:cNvPr>
            <p:cNvSpPr/>
            <p:nvPr/>
          </p:nvSpPr>
          <p:spPr>
            <a:xfrm>
              <a:off x="4607578" y="3106900"/>
              <a:ext cx="147801" cy="1379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500" dirty="0"/>
                <a:t>+</a:t>
              </a:r>
              <a:endParaRPr lang="en-US" sz="5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6BF419-2B43-40DC-8590-765A2520DB23}"/>
                </a:ext>
              </a:extLst>
            </p:cNvPr>
            <p:cNvSpPr/>
            <p:nvPr/>
          </p:nvSpPr>
          <p:spPr>
            <a:xfrm>
              <a:off x="4615820" y="2720973"/>
              <a:ext cx="147801" cy="13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977E54-2EB4-4D6B-9F36-C3C3A69CDB49}"/>
                </a:ext>
              </a:extLst>
            </p:cNvPr>
            <p:cNvSpPr/>
            <p:nvPr/>
          </p:nvSpPr>
          <p:spPr>
            <a:xfrm>
              <a:off x="5170383" y="3283060"/>
              <a:ext cx="147801" cy="13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CDBF7D-A34D-44DE-8994-27D99F91CBD7}"/>
                </a:ext>
              </a:extLst>
            </p:cNvPr>
            <p:cNvSpPr/>
            <p:nvPr/>
          </p:nvSpPr>
          <p:spPr>
            <a:xfrm>
              <a:off x="5170379" y="2897133"/>
              <a:ext cx="147801" cy="1379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DB6462-581A-4856-81AE-E9CDABFE8854}"/>
                </a:ext>
              </a:extLst>
            </p:cNvPr>
            <p:cNvSpPr/>
            <p:nvPr/>
          </p:nvSpPr>
          <p:spPr>
            <a:xfrm>
              <a:off x="5170380" y="3098909"/>
              <a:ext cx="147801" cy="1379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300" dirty="0"/>
                <a:t>o</a:t>
              </a:r>
              <a:endParaRPr lang="en-US" sz="3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2DEC3-DE54-478E-9EB7-0E283A4B41A9}"/>
                </a:ext>
              </a:extLst>
            </p:cNvPr>
            <p:cNvSpPr/>
            <p:nvPr/>
          </p:nvSpPr>
          <p:spPr>
            <a:xfrm>
              <a:off x="5178622" y="2712982"/>
              <a:ext cx="147801" cy="13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93B9D-158F-4A89-9039-759F916FCDB9}"/>
              </a:ext>
            </a:extLst>
          </p:cNvPr>
          <p:cNvGrpSpPr/>
          <p:nvPr/>
        </p:nvGrpSpPr>
        <p:grpSpPr>
          <a:xfrm>
            <a:off x="5735855" y="3436619"/>
            <a:ext cx="722591" cy="716017"/>
            <a:chOff x="4607577" y="2712982"/>
            <a:chExt cx="722591" cy="7160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1431D9-2E38-421B-9A97-4F8D1B3D7B4F}"/>
                </a:ext>
              </a:extLst>
            </p:cNvPr>
            <p:cNvGrpSpPr/>
            <p:nvPr/>
          </p:nvGrpSpPr>
          <p:grpSpPr>
            <a:xfrm>
              <a:off x="4607581" y="2712982"/>
              <a:ext cx="722587" cy="716017"/>
              <a:chOff x="4607581" y="2712982"/>
              <a:chExt cx="722587" cy="71601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13F1FB3-8108-4D65-9DA2-8EBF60194318}"/>
                  </a:ext>
                </a:extLst>
              </p:cNvPr>
              <p:cNvSpPr/>
              <p:nvPr/>
            </p:nvSpPr>
            <p:spPr>
              <a:xfrm>
                <a:off x="4607581" y="2712982"/>
                <a:ext cx="722587" cy="71601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100" dirty="0"/>
              </a:p>
              <a:p>
                <a:pPr algn="ctr"/>
                <a:r>
                  <a:rPr lang="en-GB" sz="1100" dirty="0"/>
                  <a:t>UA741</a:t>
                </a:r>
                <a:endParaRPr lang="en-US" sz="11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B8E5205-A6B8-4EF9-ABF6-C5142EA4A787}"/>
                  </a:ext>
                </a:extLst>
              </p:cNvPr>
              <p:cNvSpPr/>
              <p:nvPr/>
            </p:nvSpPr>
            <p:spPr>
              <a:xfrm>
                <a:off x="4919661" y="2778124"/>
                <a:ext cx="98425" cy="984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D16EC6-D6C7-4B9C-861E-735A381B9D5A}"/>
                </a:ext>
              </a:extLst>
            </p:cNvPr>
            <p:cNvSpPr/>
            <p:nvPr/>
          </p:nvSpPr>
          <p:spPr>
            <a:xfrm>
              <a:off x="4607581" y="3291051"/>
              <a:ext cx="147801" cy="1379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71FD57-4EC2-457B-9C9B-3547F651826E}"/>
                </a:ext>
              </a:extLst>
            </p:cNvPr>
            <p:cNvSpPr/>
            <p:nvPr/>
          </p:nvSpPr>
          <p:spPr>
            <a:xfrm>
              <a:off x="4607577" y="2905124"/>
              <a:ext cx="147801" cy="1379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500" dirty="0"/>
                <a:t>-</a:t>
              </a:r>
              <a:endParaRPr lang="en-US" sz="5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C093E0-5409-4E04-A5D3-86CF457EFC6D}"/>
                </a:ext>
              </a:extLst>
            </p:cNvPr>
            <p:cNvSpPr/>
            <p:nvPr/>
          </p:nvSpPr>
          <p:spPr>
            <a:xfrm>
              <a:off x="4607578" y="3106900"/>
              <a:ext cx="147801" cy="1379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500" dirty="0"/>
                <a:t>+</a:t>
              </a:r>
              <a:endParaRPr lang="en-US" sz="5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4EC035-B56E-43C6-9BD8-09FBFD7FBF4A}"/>
                </a:ext>
              </a:extLst>
            </p:cNvPr>
            <p:cNvSpPr/>
            <p:nvPr/>
          </p:nvSpPr>
          <p:spPr>
            <a:xfrm>
              <a:off x="4615820" y="2720973"/>
              <a:ext cx="147801" cy="13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D58676-3962-405F-9290-F91E42ADCB41}"/>
                </a:ext>
              </a:extLst>
            </p:cNvPr>
            <p:cNvSpPr/>
            <p:nvPr/>
          </p:nvSpPr>
          <p:spPr>
            <a:xfrm>
              <a:off x="5170383" y="3283060"/>
              <a:ext cx="147801" cy="13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3364D-FB4C-4F31-8283-29B81D94F6E7}"/>
                </a:ext>
              </a:extLst>
            </p:cNvPr>
            <p:cNvSpPr/>
            <p:nvPr/>
          </p:nvSpPr>
          <p:spPr>
            <a:xfrm>
              <a:off x="5170379" y="2897133"/>
              <a:ext cx="147801" cy="1379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7A8753-388C-4ADC-93C1-72721CA8614E}"/>
                </a:ext>
              </a:extLst>
            </p:cNvPr>
            <p:cNvSpPr/>
            <p:nvPr/>
          </p:nvSpPr>
          <p:spPr>
            <a:xfrm>
              <a:off x="5170380" y="3098909"/>
              <a:ext cx="147801" cy="1379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300" dirty="0"/>
                <a:t>o</a:t>
              </a:r>
              <a:endParaRPr lang="en-US" sz="3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CA413-12CC-4E22-9355-C1C4F549375C}"/>
                </a:ext>
              </a:extLst>
            </p:cNvPr>
            <p:cNvSpPr/>
            <p:nvPr/>
          </p:nvSpPr>
          <p:spPr>
            <a:xfrm>
              <a:off x="5178622" y="2712982"/>
              <a:ext cx="147801" cy="13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41756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Johnson</dc:creator>
  <cp:lastModifiedBy>Patrick Johnson</cp:lastModifiedBy>
  <cp:revision>1</cp:revision>
  <dcterms:created xsi:type="dcterms:W3CDTF">2019-10-11T20:22:37Z</dcterms:created>
  <dcterms:modified xsi:type="dcterms:W3CDTF">2019-10-11T20:31:09Z</dcterms:modified>
</cp:coreProperties>
</file>