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84789-B49B-4508-A46C-CA9B15FFCE44}" v="27" dt="2021-01-13T22:51:57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Johnson" userId="7fa49808-2421-4876-b948-5706281d3b1c" providerId="ADAL" clId="{05B84789-B49B-4508-A46C-CA9B15FFCE44}"/>
    <pc:docChg chg="undo custSel addSld modSld">
      <pc:chgData name="Patrick Johnson" userId="7fa49808-2421-4876-b948-5706281d3b1c" providerId="ADAL" clId="{05B84789-B49B-4508-A46C-CA9B15FFCE44}" dt="2021-01-13T22:52:05.147" v="133" actId="20577"/>
      <pc:docMkLst>
        <pc:docMk/>
      </pc:docMkLst>
      <pc:sldChg chg="addSp delSp modSp add">
        <pc:chgData name="Patrick Johnson" userId="7fa49808-2421-4876-b948-5706281d3b1c" providerId="ADAL" clId="{05B84789-B49B-4508-A46C-CA9B15FFCE44}" dt="2021-01-13T22:41:27.889" v="24" actId="20577"/>
        <pc:sldMkLst>
          <pc:docMk/>
          <pc:sldMk cId="4089480519" sldId="256"/>
        </pc:sldMkLst>
        <pc:spChg chg="del">
          <ac:chgData name="Patrick Johnson" userId="7fa49808-2421-4876-b948-5706281d3b1c" providerId="ADAL" clId="{05B84789-B49B-4508-A46C-CA9B15FFCE44}" dt="2021-01-13T22:40:29.961" v="1" actId="478"/>
          <ac:spMkLst>
            <pc:docMk/>
            <pc:sldMk cId="4089480519" sldId="256"/>
            <ac:spMk id="2" creationId="{68431CCF-1F9A-4004-824B-5CEC47D631CA}"/>
          </ac:spMkLst>
        </pc:spChg>
        <pc:spChg chg="del">
          <ac:chgData name="Patrick Johnson" userId="7fa49808-2421-4876-b948-5706281d3b1c" providerId="ADAL" clId="{05B84789-B49B-4508-A46C-CA9B15FFCE44}" dt="2021-01-13T22:40:29.961" v="1" actId="478"/>
          <ac:spMkLst>
            <pc:docMk/>
            <pc:sldMk cId="4089480519" sldId="256"/>
            <ac:spMk id="3" creationId="{26E66A2F-14A5-43A1-AB4A-D8D85ECDAA40}"/>
          </ac:spMkLst>
        </pc:spChg>
        <pc:spChg chg="add mod">
          <ac:chgData name="Patrick Johnson" userId="7fa49808-2421-4876-b948-5706281d3b1c" providerId="ADAL" clId="{05B84789-B49B-4508-A46C-CA9B15FFCE44}" dt="2021-01-13T22:41:17.493" v="20" actId="1076"/>
          <ac:spMkLst>
            <pc:docMk/>
            <pc:sldMk cId="4089480519" sldId="256"/>
            <ac:spMk id="8" creationId="{D4D38A00-7A1C-4075-9292-32D8EF25B883}"/>
          </ac:spMkLst>
        </pc:spChg>
        <pc:spChg chg="add mod">
          <ac:chgData name="Patrick Johnson" userId="7fa49808-2421-4876-b948-5706281d3b1c" providerId="ADAL" clId="{05B84789-B49B-4508-A46C-CA9B15FFCE44}" dt="2021-01-13T22:41:27.889" v="24" actId="20577"/>
          <ac:spMkLst>
            <pc:docMk/>
            <pc:sldMk cId="4089480519" sldId="256"/>
            <ac:spMk id="9" creationId="{1E975A9D-8275-4C1D-BE33-28184AAE4813}"/>
          </ac:spMkLst>
        </pc:spChg>
        <pc:picChg chg="add mod">
          <ac:chgData name="Patrick Johnson" userId="7fa49808-2421-4876-b948-5706281d3b1c" providerId="ADAL" clId="{05B84789-B49B-4508-A46C-CA9B15FFCE44}" dt="2021-01-13T22:41:13.744" v="19" actId="1076"/>
          <ac:picMkLst>
            <pc:docMk/>
            <pc:sldMk cId="4089480519" sldId="256"/>
            <ac:picMk id="5" creationId="{85D948F8-2CA3-446C-A44D-7D01CD0E8169}"/>
          </ac:picMkLst>
        </pc:picChg>
        <pc:picChg chg="add mod">
          <ac:chgData name="Patrick Johnson" userId="7fa49808-2421-4876-b948-5706281d3b1c" providerId="ADAL" clId="{05B84789-B49B-4508-A46C-CA9B15FFCE44}" dt="2021-01-13T22:40:48.569" v="11" actId="1076"/>
          <ac:picMkLst>
            <pc:docMk/>
            <pc:sldMk cId="4089480519" sldId="256"/>
            <ac:picMk id="7" creationId="{F76A351F-EAC9-423F-8D8A-459AEB4F134E}"/>
          </ac:picMkLst>
        </pc:picChg>
      </pc:sldChg>
      <pc:sldChg chg="addSp delSp modSp add">
        <pc:chgData name="Patrick Johnson" userId="7fa49808-2421-4876-b948-5706281d3b1c" providerId="ADAL" clId="{05B84789-B49B-4508-A46C-CA9B15FFCE44}" dt="2021-01-13T22:47:16.325" v="111" actId="20577"/>
        <pc:sldMkLst>
          <pc:docMk/>
          <pc:sldMk cId="40164613" sldId="257"/>
        </pc:sldMkLst>
        <pc:spChg chg="del">
          <ac:chgData name="Patrick Johnson" userId="7fa49808-2421-4876-b948-5706281d3b1c" providerId="ADAL" clId="{05B84789-B49B-4508-A46C-CA9B15FFCE44}" dt="2021-01-13T22:43:47.965" v="27" actId="478"/>
          <ac:spMkLst>
            <pc:docMk/>
            <pc:sldMk cId="40164613" sldId="257"/>
            <ac:spMk id="2" creationId="{37C1BB44-4B1B-45AC-89BB-0F2ABE5A591E}"/>
          </ac:spMkLst>
        </pc:spChg>
        <pc:spChg chg="del mod">
          <ac:chgData name="Patrick Johnson" userId="7fa49808-2421-4876-b948-5706281d3b1c" providerId="ADAL" clId="{05B84789-B49B-4508-A46C-CA9B15FFCE44}" dt="2021-01-13T22:43:47.965" v="27" actId="478"/>
          <ac:spMkLst>
            <pc:docMk/>
            <pc:sldMk cId="40164613" sldId="257"/>
            <ac:spMk id="3" creationId="{7FF95106-0A31-4630-BE75-5780A399B905}"/>
          </ac:spMkLst>
        </pc:spChg>
        <pc:spChg chg="add del">
          <ac:chgData name="Patrick Johnson" userId="7fa49808-2421-4876-b948-5706281d3b1c" providerId="ADAL" clId="{05B84789-B49B-4508-A46C-CA9B15FFCE44}" dt="2021-01-13T22:43:56.801" v="29"/>
          <ac:spMkLst>
            <pc:docMk/>
            <pc:sldMk cId="40164613" sldId="257"/>
            <ac:spMk id="4" creationId="{410C2F85-AF4C-4893-94A0-3E37A884BE95}"/>
          </ac:spMkLst>
        </pc:spChg>
        <pc:spChg chg="add del">
          <ac:chgData name="Patrick Johnson" userId="7fa49808-2421-4876-b948-5706281d3b1c" providerId="ADAL" clId="{05B84789-B49B-4508-A46C-CA9B15FFCE44}" dt="2021-01-13T22:43:56.801" v="29"/>
          <ac:spMkLst>
            <pc:docMk/>
            <pc:sldMk cId="40164613" sldId="257"/>
            <ac:spMk id="5" creationId="{471A21D6-DDC6-40F7-B9CC-61E0D9C724BE}"/>
          </ac:spMkLst>
        </pc:spChg>
        <pc:spChg chg="add mod">
          <ac:chgData name="Patrick Johnson" userId="7fa49808-2421-4876-b948-5706281d3b1c" providerId="ADAL" clId="{05B84789-B49B-4508-A46C-CA9B15FFCE44}" dt="2021-01-13T22:46:45.724" v="76" actId="20577"/>
          <ac:spMkLst>
            <pc:docMk/>
            <pc:sldMk cId="40164613" sldId="257"/>
            <ac:spMk id="14" creationId="{3BC6BE2D-BB9A-4EBB-94CC-1A2BEFA29AA5}"/>
          </ac:spMkLst>
        </pc:spChg>
        <pc:spChg chg="add mod">
          <ac:chgData name="Patrick Johnson" userId="7fa49808-2421-4876-b948-5706281d3b1c" providerId="ADAL" clId="{05B84789-B49B-4508-A46C-CA9B15FFCE44}" dt="2021-01-13T22:46:22.158" v="65" actId="1076"/>
          <ac:spMkLst>
            <pc:docMk/>
            <pc:sldMk cId="40164613" sldId="257"/>
            <ac:spMk id="15" creationId="{2A0C0876-ABA6-46F0-A5B8-80CB0366C72C}"/>
          </ac:spMkLst>
        </pc:spChg>
        <pc:spChg chg="add mod">
          <ac:chgData name="Patrick Johnson" userId="7fa49808-2421-4876-b948-5706281d3b1c" providerId="ADAL" clId="{05B84789-B49B-4508-A46C-CA9B15FFCE44}" dt="2021-01-13T22:47:03.192" v="94" actId="1076"/>
          <ac:spMkLst>
            <pc:docMk/>
            <pc:sldMk cId="40164613" sldId="257"/>
            <ac:spMk id="16" creationId="{5BCA1534-9877-484A-8A6A-A68EAECC059E}"/>
          </ac:spMkLst>
        </pc:spChg>
        <pc:spChg chg="add mod">
          <ac:chgData name="Patrick Johnson" userId="7fa49808-2421-4876-b948-5706281d3b1c" providerId="ADAL" clId="{05B84789-B49B-4508-A46C-CA9B15FFCE44}" dt="2021-01-13T22:47:16.325" v="111" actId="20577"/>
          <ac:spMkLst>
            <pc:docMk/>
            <pc:sldMk cId="40164613" sldId="257"/>
            <ac:spMk id="17" creationId="{DDBCC600-231F-4EED-8BC8-6A5EDC25247E}"/>
          </ac:spMkLst>
        </pc:spChg>
        <pc:picChg chg="add del mod">
          <ac:chgData name="Patrick Johnson" userId="7fa49808-2421-4876-b948-5706281d3b1c" providerId="ADAL" clId="{05B84789-B49B-4508-A46C-CA9B15FFCE44}" dt="2021-01-13T22:44:56.097" v="45" actId="478"/>
          <ac:picMkLst>
            <pc:docMk/>
            <pc:sldMk cId="40164613" sldId="257"/>
            <ac:picMk id="7" creationId="{07284C38-DF24-496F-9ED9-8B115F3B515E}"/>
          </ac:picMkLst>
        </pc:picChg>
        <pc:picChg chg="add del mod">
          <ac:chgData name="Patrick Johnson" userId="7fa49808-2421-4876-b948-5706281d3b1c" providerId="ADAL" clId="{05B84789-B49B-4508-A46C-CA9B15FFCE44}" dt="2021-01-13T22:44:56.864" v="46" actId="478"/>
          <ac:picMkLst>
            <pc:docMk/>
            <pc:sldMk cId="40164613" sldId="257"/>
            <ac:picMk id="9" creationId="{39C94508-B593-4246-8C26-F47DB4FACE76}"/>
          </ac:picMkLst>
        </pc:picChg>
        <pc:picChg chg="add mod">
          <ac:chgData name="Patrick Johnson" userId="7fa49808-2421-4876-b948-5706281d3b1c" providerId="ADAL" clId="{05B84789-B49B-4508-A46C-CA9B15FFCE44}" dt="2021-01-13T22:45:30.597" v="58" actId="1076"/>
          <ac:picMkLst>
            <pc:docMk/>
            <pc:sldMk cId="40164613" sldId="257"/>
            <ac:picMk id="11" creationId="{FEA35493-7BE6-4F4F-AD13-A217417117C2}"/>
          </ac:picMkLst>
        </pc:picChg>
        <pc:picChg chg="add mod">
          <ac:chgData name="Patrick Johnson" userId="7fa49808-2421-4876-b948-5706281d3b1c" providerId="ADAL" clId="{05B84789-B49B-4508-A46C-CA9B15FFCE44}" dt="2021-01-13T22:45:24.769" v="56" actId="14100"/>
          <ac:picMkLst>
            <pc:docMk/>
            <pc:sldMk cId="40164613" sldId="257"/>
            <ac:picMk id="13" creationId="{289D4C14-38FD-4AE4-94F2-FA0A5A55645F}"/>
          </ac:picMkLst>
        </pc:picChg>
      </pc:sldChg>
      <pc:sldChg chg="addSp delSp modSp add">
        <pc:chgData name="Patrick Johnson" userId="7fa49808-2421-4876-b948-5706281d3b1c" providerId="ADAL" clId="{05B84789-B49B-4508-A46C-CA9B15FFCE44}" dt="2021-01-13T22:52:05.147" v="133" actId="20577"/>
        <pc:sldMkLst>
          <pc:docMk/>
          <pc:sldMk cId="1161303718" sldId="258"/>
        </pc:sldMkLst>
        <pc:spChg chg="del">
          <ac:chgData name="Patrick Johnson" userId="7fa49808-2421-4876-b948-5706281d3b1c" providerId="ADAL" clId="{05B84789-B49B-4508-A46C-CA9B15FFCE44}" dt="2021-01-13T22:51:06.151" v="113" actId="478"/>
          <ac:spMkLst>
            <pc:docMk/>
            <pc:sldMk cId="1161303718" sldId="258"/>
            <ac:spMk id="2" creationId="{CC7B4125-B165-4E2E-95E2-D933C70EE11C}"/>
          </ac:spMkLst>
        </pc:spChg>
        <pc:spChg chg="del">
          <ac:chgData name="Patrick Johnson" userId="7fa49808-2421-4876-b948-5706281d3b1c" providerId="ADAL" clId="{05B84789-B49B-4508-A46C-CA9B15FFCE44}" dt="2021-01-13T22:51:06.151" v="113" actId="478"/>
          <ac:spMkLst>
            <pc:docMk/>
            <pc:sldMk cId="1161303718" sldId="258"/>
            <ac:spMk id="3" creationId="{6747A552-04FD-480B-9C01-09F9A19D8837}"/>
          </ac:spMkLst>
        </pc:spChg>
        <pc:spChg chg="add mod">
          <ac:chgData name="Patrick Johnson" userId="7fa49808-2421-4876-b948-5706281d3b1c" providerId="ADAL" clId="{05B84789-B49B-4508-A46C-CA9B15FFCE44}" dt="2021-01-13T22:51:56.167" v="129" actId="1076"/>
          <ac:spMkLst>
            <pc:docMk/>
            <pc:sldMk cId="1161303718" sldId="258"/>
            <ac:spMk id="8" creationId="{605282F2-9C0B-4472-8978-D627481C2452}"/>
          </ac:spMkLst>
        </pc:spChg>
        <pc:spChg chg="add mod">
          <ac:chgData name="Patrick Johnson" userId="7fa49808-2421-4876-b948-5706281d3b1c" providerId="ADAL" clId="{05B84789-B49B-4508-A46C-CA9B15FFCE44}" dt="2021-01-13T22:52:05.147" v="133" actId="20577"/>
          <ac:spMkLst>
            <pc:docMk/>
            <pc:sldMk cId="1161303718" sldId="258"/>
            <ac:spMk id="9" creationId="{F9A465D6-303B-43EA-B279-8E1C3D4EC5DA}"/>
          </ac:spMkLst>
        </pc:spChg>
        <pc:picChg chg="add mod">
          <ac:chgData name="Patrick Johnson" userId="7fa49808-2421-4876-b948-5706281d3b1c" providerId="ADAL" clId="{05B84789-B49B-4508-A46C-CA9B15FFCE44}" dt="2021-01-13T22:51:15.555" v="118" actId="1076"/>
          <ac:picMkLst>
            <pc:docMk/>
            <pc:sldMk cId="1161303718" sldId="258"/>
            <ac:picMk id="5" creationId="{3428D7B2-8957-4273-B183-DAF631D85AA2}"/>
          </ac:picMkLst>
        </pc:picChg>
        <pc:picChg chg="add mod">
          <ac:chgData name="Patrick Johnson" userId="7fa49808-2421-4876-b948-5706281d3b1c" providerId="ADAL" clId="{05B84789-B49B-4508-A46C-CA9B15FFCE44}" dt="2021-01-13T22:51:31.764" v="125" actId="1076"/>
          <ac:picMkLst>
            <pc:docMk/>
            <pc:sldMk cId="1161303718" sldId="258"/>
            <ac:picMk id="7" creationId="{1CE35E8E-1074-43C0-AE73-5FE1FF09BE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2156-8854-44A5-A7EF-C2310C96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9D9D3-0987-4A52-9B7B-9217B0E0F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6A33-EBB7-48C6-99EA-CF2897BB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4035-4EFB-4AB9-8C5D-6DC66789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BA98-E9EC-4E53-A1AF-59424F37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4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A5CA-454F-4A25-B941-5347BCE7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58C64-E201-4F50-B4A8-E90673BE8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70EB-6B14-4C5B-9EFA-4161819D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B4CA-09B2-4F56-A9C3-768B200B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F85B-C224-4645-8368-FF8E9031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74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D6BEE-AD38-4F2C-A01F-34F76CD64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C2622-959C-42BF-A27C-F79F60A13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7395-DAE0-44A3-9587-A8EEAFCD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FEDF-7ABD-4EA2-8196-90778A87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4B11-1111-4023-8CFE-6019D90B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D0A7-4D32-430E-B1B2-FE83FBD6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C12C-4469-46F8-A5E1-D95CE4A0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85B3-41A6-4EBE-9AB8-F4037D9E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8A95-2D51-43CF-94E3-F6C90C25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B37C2-8148-44D4-9F2E-0B0DAC48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03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5FF0-5974-4E06-8018-B2BE9305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7004-C55F-4D27-9FF1-CFD0C0E6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1FD8-2138-4FAC-86AA-17EF339D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13B4-01E1-4F11-BD77-1057BA1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5C21-AD74-4D13-8D0E-0A88389A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4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5B2B-CCF6-4DDD-B345-8E7571A3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26F5-D173-4379-A30F-64C9FA3D3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EFA5C-886F-4309-96F4-FCB3FAF33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48EC0-5534-40CD-AD18-C40C1C26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E09DA-D829-4326-8925-24F64CEB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8B4D6-931F-43E5-907E-65B700E3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1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05AC-C60E-479B-B74C-9A72951E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A2229-3B8A-4493-B6D2-92E0BC89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178B-D121-48D4-9FDB-8B0F54D33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AC0B6-85B9-49C5-B4F1-D2EF25F9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076DD-5940-48A5-B0FB-AA1CBDCE3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89061-ADBC-4C9C-B11C-6F3FF3D9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2EC61-D88E-4F55-9686-12419448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6B7E9-6C1A-41E6-B39F-9EFE750D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2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07AB-05FE-4CFD-B257-8395AFA1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0F9DC-8E13-4C8D-B521-102E69BB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C32AB-9BED-429B-99E3-534C637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AC294-0E1C-4D5D-81DD-ECB258BB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6C3A1-9335-4532-96B6-2A41EDB4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BA8F5-D043-471B-9ED8-B45DA36B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04117-4746-48B1-B79C-01102E3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6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3D6A-2F11-45F3-AB55-EFE13429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5CFB-C907-4444-82DA-3D1E4DA75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FD050-F019-41BC-8032-DCDA0E930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88797-4D00-49FA-B650-E9F4034D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70CD9-39B6-4CF1-9FDA-4DE2BA04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287B4-F5AC-4FF8-AF1C-6E42D727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67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04B4-B469-4FE4-8485-7DB93239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BB7D3-BBD3-450B-8702-2F02D86E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79B80-F28D-4A49-9CB9-817AA519E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3736-147C-4E07-9ECE-8C8B780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28B8-D3FD-47CD-8158-ABDA94DA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76B4-751E-4766-9EE2-13DEEB2F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B8BD6-7C5B-45E4-9D44-1B13E265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8AC25-D82A-4B47-A97A-8F68FE7F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5ECC9-A759-47F1-90A9-655ECC3A2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EED2-B87B-4EB7-9A64-943B8827BCC6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9D78-40DB-46C9-8A98-BB389FAF9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F338-70EC-41F1-9755-67693915F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EEAE-B21F-4DEC-9B07-6C021FEA0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85D948F8-2CA3-446C-A44D-7D01CD0E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107435"/>
            <a:ext cx="5852172" cy="438912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76A351F-EAC9-423F-8D8A-459AEB4F1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7435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38A00-7A1C-4075-9292-32D8EF25B883}"/>
              </a:ext>
            </a:extLst>
          </p:cNvPr>
          <p:cNvSpPr txBox="1"/>
          <p:nvPr/>
        </p:nvSpPr>
        <p:spPr>
          <a:xfrm>
            <a:off x="1543180" y="164339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29" dirty="0">
                <a:solidFill>
                  <a:schemeClr val="bg1"/>
                </a:solidFill>
              </a:rPr>
              <a:t>a)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75A9D-8275-4C1D-BE33-28184AAE4813}"/>
              </a:ext>
            </a:extLst>
          </p:cNvPr>
          <p:cNvSpPr txBox="1"/>
          <p:nvPr/>
        </p:nvSpPr>
        <p:spPr>
          <a:xfrm>
            <a:off x="7395352" y="16433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29" dirty="0">
                <a:solidFill>
                  <a:schemeClr val="bg1"/>
                </a:solidFill>
              </a:rPr>
              <a:t>b)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FEA35493-7BE6-4F4F-AD13-A2174171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0"/>
            <a:ext cx="5850467" cy="5850467"/>
          </a:xfrm>
          <a:prstGeom prst="rect">
            <a:avLst/>
          </a:prstGeom>
        </p:spPr>
      </p:pic>
      <p:pic>
        <p:nvPicPr>
          <p:cNvPr id="13" name="Picture 1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89D4C14-38FD-4AE4-94F2-FA0A5A556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32" y="0"/>
            <a:ext cx="5850467" cy="58504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C6BE2D-BB9A-4EBB-94CC-1A2BEFA29AA5}"/>
              </a:ext>
            </a:extLst>
          </p:cNvPr>
          <p:cNvSpPr/>
          <p:nvPr/>
        </p:nvSpPr>
        <p:spPr>
          <a:xfrm>
            <a:off x="1693333" y="5723467"/>
            <a:ext cx="3141134" cy="44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29" dirty="0">
                <a:solidFill>
                  <a:schemeClr val="bg1"/>
                </a:solidFill>
              </a:rPr>
              <a:t>a)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0C0876-ABA6-46F0-A5B8-80CB0366C72C}"/>
              </a:ext>
            </a:extLst>
          </p:cNvPr>
          <p:cNvSpPr/>
          <p:nvPr/>
        </p:nvSpPr>
        <p:spPr>
          <a:xfrm>
            <a:off x="7543800" y="5723467"/>
            <a:ext cx="3141134" cy="44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A1534-9877-484A-8A6A-A68EAECC059E}"/>
              </a:ext>
            </a:extLst>
          </p:cNvPr>
          <p:cNvSpPr txBox="1"/>
          <p:nvPr/>
        </p:nvSpPr>
        <p:spPr>
          <a:xfrm>
            <a:off x="2184400" y="5637769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29" dirty="0"/>
              <a:t>a</a:t>
            </a:r>
            <a:r>
              <a:rPr lang="en-GB" dirty="0"/>
              <a:t>) Monte Carlo</a:t>
            </a:r>
            <a:endParaRPr lang="en-029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CC600-231F-4EED-8BC8-6A5EDC25247E}"/>
              </a:ext>
            </a:extLst>
          </p:cNvPr>
          <p:cNvSpPr txBox="1"/>
          <p:nvPr/>
        </p:nvSpPr>
        <p:spPr>
          <a:xfrm>
            <a:off x="8319822" y="5637769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29" dirty="0"/>
              <a:t>b</a:t>
            </a:r>
            <a:r>
              <a:rPr lang="en-GB" dirty="0"/>
              <a:t>) Adaptive Grid</a:t>
            </a:r>
            <a:endParaRPr lang="en-029" dirty="0"/>
          </a:p>
        </p:txBody>
      </p:sp>
    </p:spTree>
    <p:extLst>
      <p:ext uri="{BB962C8B-B14F-4D97-AF65-F5344CB8AC3E}">
        <p14:creationId xmlns:p14="http://schemas.microsoft.com/office/powerpoint/2010/main" val="4016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428D7B2-8957-4273-B183-DAF631D85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253"/>
            <a:ext cx="5866107" cy="373224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CE35E8E-1074-43C0-AE73-5FE1FF09B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92" y="1433957"/>
            <a:ext cx="5866108" cy="3716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282F2-9C0B-4472-8978-D627481C2452}"/>
              </a:ext>
            </a:extLst>
          </p:cNvPr>
          <p:cNvSpPr txBox="1"/>
          <p:nvPr/>
        </p:nvSpPr>
        <p:spPr>
          <a:xfrm>
            <a:off x="457200" y="152283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29" dirty="0"/>
              <a:t>a)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465D6-303B-43EA-B279-8E1C3D4EC5DA}"/>
              </a:ext>
            </a:extLst>
          </p:cNvPr>
          <p:cNvSpPr txBox="1"/>
          <p:nvPr/>
        </p:nvSpPr>
        <p:spPr>
          <a:xfrm>
            <a:off x="6786465" y="15228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29" dirty="0"/>
              <a:t>b)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30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Johnson</dc:creator>
  <cp:lastModifiedBy>Patrick Johnson</cp:lastModifiedBy>
  <cp:revision>1</cp:revision>
  <dcterms:created xsi:type="dcterms:W3CDTF">2021-01-13T22:40:23Z</dcterms:created>
  <dcterms:modified xsi:type="dcterms:W3CDTF">2021-01-13T22:52:14Z</dcterms:modified>
</cp:coreProperties>
</file>