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4F5E-4B71-4659-8FCD-35975A006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6EB72-CE06-44F4-9418-0577BA346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56BC4-4B98-48D7-8861-DD7CC8B5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3CC6-AE5F-4CBC-917F-40465AF6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0292-0329-4692-B98E-A7DF8FCB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A7CE-1BFF-4F65-8DDE-7BD4F6BA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946B9-F50E-4A66-96A1-FD192E5C8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C58C-362E-455F-AB6D-B8B93C81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0C25-D849-4881-8C49-F9533E4C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70B3-6BA8-41BA-819D-0F1B144E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04925-4AEA-4F91-9230-304BAD889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59E94-1D4E-48F9-A8A7-B5FAE1D0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91F2-69F8-44F9-8428-A7446650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A86A-C675-4DED-878A-229B48EA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A902-223B-4F46-A8DA-E6845D5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06F7-C327-4F7D-B0C3-5C3B6FCA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6C6D-7AAA-4385-8A69-A9EACB2A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98BC3-45A4-40BA-9E82-B54719F6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468DD-F69E-41AB-98C4-D95F0CEF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ED310-2696-45D0-A92F-DDB7B9CD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ECED-833B-4FD6-8009-5F0E89B5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7FE75-5B53-4628-ABED-1AE490228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2D41-C6E0-4121-87F2-A7996FCA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FA88-EFCF-42F9-BF3D-2A160946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DEB9-89FA-4DD2-A922-B8A72EF8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B2BD-6F7D-4EF3-A404-9AD9F72C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D6264-A383-4B10-B512-35A6B529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DE4F3-1CA2-4BD7-84D6-1D269579B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CADA-6B74-46B2-AE7E-3CB90FC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7C85D-E7BC-4DD6-98BE-35EFCAE9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6326C-1E6A-48C6-9236-C04E00A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2434-376E-4F56-9FF1-6F9102CB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A7F7-15A1-40A5-8621-3E723F6C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3E44A-F153-45BA-9F62-E705F4B9C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2A947-E560-4AAA-9A84-6AF006613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D7E23-79B9-4733-AE37-BE52D982C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65436-14D0-4A81-AA7E-96730B05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875A1-57E1-4E7C-99B9-615FE7A7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2C62C-D87A-4E25-9218-360BAADB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1557-FB7B-4826-82EF-D13458C1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3064C-6F32-4E2C-9CDD-8D9D4BC1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2F1AE-CE6D-458A-8363-C9C141E9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9BBFE-798C-4C2F-B16B-D89F4D4F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F3FE8-395C-4CF4-B20B-1D172A32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F8B7A-F44C-4E98-AFA0-F854EC21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256EB-CB8D-46E9-A34C-94BAD8C9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D030-6128-4C68-A8F8-110FA48E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1F9D-4CEE-4651-84C7-F3D98B7E6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6179-637A-4101-A15C-7CC4575D4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D436-4EA0-4675-AADF-341194C2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5BB4-3AF4-4CFB-A6B6-2514E03A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0568-45EB-4EE7-B456-8959C766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4339-AB7C-497C-8781-1ED3DCA1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BF8B2-35CF-4D23-82DE-BF9D7E83D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18337-8C98-499C-A124-33F7B9CB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5C9C1-75B1-4F9F-953C-03F6AEB1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36AD5-50AD-4216-932F-701126FB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61DD6-719C-4335-BFC5-EE04CE0D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EC499-9C24-4B96-95B1-D91E2B97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9092E-5C58-450A-A070-DDACC420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F354-C6EA-46B6-9890-9EB7C4D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EAB1-8BCA-4F4F-9F56-453188664290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34DD-26EE-48FF-9C3B-9A5942DAB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3FC6-6E72-4A54-9823-032B474A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519C-2577-4BB5-9DBF-155BF1CF4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4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31D58B-C11F-4979-885E-224663B58B2F}"/>
              </a:ext>
            </a:extLst>
          </p:cNvPr>
          <p:cNvSpPr/>
          <p:nvPr/>
        </p:nvSpPr>
        <p:spPr>
          <a:xfrm>
            <a:off x="6845300" y="812800"/>
            <a:ext cx="2286000" cy="207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08FB80-97C0-4F63-99BA-6832E9A52463}"/>
              </a:ext>
            </a:extLst>
          </p:cNvPr>
          <p:cNvSpPr/>
          <p:nvPr/>
        </p:nvSpPr>
        <p:spPr>
          <a:xfrm>
            <a:off x="3022600" y="76200"/>
            <a:ext cx="6921500" cy="668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5C8162-2AC8-42AF-9F9E-DA7CD62DF42A}"/>
              </a:ext>
            </a:extLst>
          </p:cNvPr>
          <p:cNvSpPr/>
          <p:nvPr/>
        </p:nvSpPr>
        <p:spPr>
          <a:xfrm>
            <a:off x="6070600" y="3248025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520AD-A3B9-474A-BAF6-27B6A3293DB9}"/>
              </a:ext>
            </a:extLst>
          </p:cNvPr>
          <p:cNvSpPr txBox="1"/>
          <p:nvPr/>
        </p:nvSpPr>
        <p:spPr>
          <a:xfrm>
            <a:off x="5861170" y="298025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 line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2753AE-7650-4031-BF59-504C66260375}"/>
              </a:ext>
            </a:extLst>
          </p:cNvPr>
          <p:cNvSpPr/>
          <p:nvPr/>
        </p:nvSpPr>
        <p:spPr>
          <a:xfrm>
            <a:off x="7747000" y="1025525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6EEAF3-0091-4EE3-9204-DE29B4DF98F8}"/>
              </a:ext>
            </a:extLst>
          </p:cNvPr>
          <p:cNvSpPr/>
          <p:nvPr/>
        </p:nvSpPr>
        <p:spPr>
          <a:xfrm>
            <a:off x="7734300" y="2327275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D49563-B55D-471D-BD30-665D980300B3}"/>
              </a:ext>
            </a:extLst>
          </p:cNvPr>
          <p:cNvSpPr/>
          <p:nvPr/>
        </p:nvSpPr>
        <p:spPr>
          <a:xfrm>
            <a:off x="8445500" y="1743075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273FAA-8FD6-40CA-8EC5-4D35CD3A0C5E}"/>
              </a:ext>
            </a:extLst>
          </p:cNvPr>
          <p:cNvSpPr/>
          <p:nvPr/>
        </p:nvSpPr>
        <p:spPr>
          <a:xfrm>
            <a:off x="6975062" y="1603375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0050BF-43C0-40A4-8742-1848FD919798}"/>
              </a:ext>
            </a:extLst>
          </p:cNvPr>
          <p:cNvSpPr/>
          <p:nvPr/>
        </p:nvSpPr>
        <p:spPr>
          <a:xfrm>
            <a:off x="3647661" y="879475"/>
            <a:ext cx="2286000" cy="207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9CB685-87A4-4BB3-A300-513360FA228D}"/>
              </a:ext>
            </a:extLst>
          </p:cNvPr>
          <p:cNvSpPr/>
          <p:nvPr/>
        </p:nvSpPr>
        <p:spPr>
          <a:xfrm>
            <a:off x="4549361" y="1092200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B40025-F178-43F0-A2D3-B96848F4AD38}"/>
              </a:ext>
            </a:extLst>
          </p:cNvPr>
          <p:cNvSpPr/>
          <p:nvPr/>
        </p:nvSpPr>
        <p:spPr>
          <a:xfrm>
            <a:off x="4536661" y="2393950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B72540-4428-4AAA-AE65-D08B4981F862}"/>
              </a:ext>
            </a:extLst>
          </p:cNvPr>
          <p:cNvSpPr/>
          <p:nvPr/>
        </p:nvSpPr>
        <p:spPr>
          <a:xfrm>
            <a:off x="5247861" y="1809750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0B4265-78C3-449A-8FEB-A830A51F958B}"/>
              </a:ext>
            </a:extLst>
          </p:cNvPr>
          <p:cNvSpPr/>
          <p:nvPr/>
        </p:nvSpPr>
        <p:spPr>
          <a:xfrm>
            <a:off x="3777423" y="1670050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E21C24-737A-49AE-9408-E4A271FF6258}"/>
              </a:ext>
            </a:extLst>
          </p:cNvPr>
          <p:cNvSpPr/>
          <p:nvPr/>
        </p:nvSpPr>
        <p:spPr>
          <a:xfrm>
            <a:off x="3660361" y="3916362"/>
            <a:ext cx="2286000" cy="207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75865C-18E2-4675-B304-173C7F36A332}"/>
              </a:ext>
            </a:extLst>
          </p:cNvPr>
          <p:cNvSpPr/>
          <p:nvPr/>
        </p:nvSpPr>
        <p:spPr>
          <a:xfrm>
            <a:off x="4562061" y="4129087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16364C-4C90-4188-B76B-CF3B051DC7C6}"/>
              </a:ext>
            </a:extLst>
          </p:cNvPr>
          <p:cNvSpPr/>
          <p:nvPr/>
        </p:nvSpPr>
        <p:spPr>
          <a:xfrm>
            <a:off x="4549361" y="5430837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4736B9-B7A0-4C70-AF88-4550F11F64F5}"/>
              </a:ext>
            </a:extLst>
          </p:cNvPr>
          <p:cNvSpPr/>
          <p:nvPr/>
        </p:nvSpPr>
        <p:spPr>
          <a:xfrm>
            <a:off x="5260561" y="4846637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FE342F-B7A7-4026-9373-83FBA6DE39BD}"/>
              </a:ext>
            </a:extLst>
          </p:cNvPr>
          <p:cNvSpPr/>
          <p:nvPr/>
        </p:nvSpPr>
        <p:spPr>
          <a:xfrm>
            <a:off x="3790123" y="4706937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2615B0F-DD69-4581-A6D1-FA2D081DCEB7}"/>
              </a:ext>
            </a:extLst>
          </p:cNvPr>
          <p:cNvSpPr/>
          <p:nvPr/>
        </p:nvSpPr>
        <p:spPr>
          <a:xfrm>
            <a:off x="6845300" y="4078288"/>
            <a:ext cx="2286000" cy="2070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883E484-1B4A-4498-94F0-B3889FF40FC6}"/>
              </a:ext>
            </a:extLst>
          </p:cNvPr>
          <p:cNvSpPr/>
          <p:nvPr/>
        </p:nvSpPr>
        <p:spPr>
          <a:xfrm>
            <a:off x="7747000" y="4291013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956A1C-A1CA-4E6F-BB50-8E10641E6A66}"/>
              </a:ext>
            </a:extLst>
          </p:cNvPr>
          <p:cNvSpPr/>
          <p:nvPr/>
        </p:nvSpPr>
        <p:spPr>
          <a:xfrm>
            <a:off x="7734300" y="5592763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95662B-7D6A-4CBF-9DE4-1EA9F245886A}"/>
              </a:ext>
            </a:extLst>
          </p:cNvPr>
          <p:cNvSpPr/>
          <p:nvPr/>
        </p:nvSpPr>
        <p:spPr>
          <a:xfrm>
            <a:off x="8445500" y="5008563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FA2A74-128D-4E96-9BED-372AA81A67A8}"/>
              </a:ext>
            </a:extLst>
          </p:cNvPr>
          <p:cNvSpPr/>
          <p:nvPr/>
        </p:nvSpPr>
        <p:spPr>
          <a:xfrm>
            <a:off x="6975062" y="4868863"/>
            <a:ext cx="507999" cy="4889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846984-C6E9-458B-B021-77D76EE92394}"/>
              </a:ext>
            </a:extLst>
          </p:cNvPr>
          <p:cNvSpPr/>
          <p:nvPr/>
        </p:nvSpPr>
        <p:spPr>
          <a:xfrm>
            <a:off x="6765634" y="279400"/>
            <a:ext cx="2886366" cy="267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8405F-6B6E-4FE1-8B6C-94FE696E4504}"/>
              </a:ext>
            </a:extLst>
          </p:cNvPr>
          <p:cNvSpPr txBox="1"/>
          <p:nvPr/>
        </p:nvSpPr>
        <p:spPr>
          <a:xfrm>
            <a:off x="7564505" y="365165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Group 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60128E-A5A9-4538-B5FA-18C3290D6D20}"/>
              </a:ext>
            </a:extLst>
          </p:cNvPr>
          <p:cNvSpPr/>
          <p:nvPr/>
        </p:nvSpPr>
        <p:spPr>
          <a:xfrm>
            <a:off x="4213237" y="487918"/>
            <a:ext cx="12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Pin Group 3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C59E31-602A-4AA7-BFC8-35C14FBD7E42}"/>
              </a:ext>
            </a:extLst>
          </p:cNvPr>
          <p:cNvSpPr/>
          <p:nvPr/>
        </p:nvSpPr>
        <p:spPr>
          <a:xfrm>
            <a:off x="4044148" y="3535402"/>
            <a:ext cx="12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Pin Group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F8F927-49E5-4484-8DD9-05FFFF695D70}"/>
              </a:ext>
            </a:extLst>
          </p:cNvPr>
          <p:cNvSpPr/>
          <p:nvPr/>
        </p:nvSpPr>
        <p:spPr>
          <a:xfrm>
            <a:off x="7356687" y="3731696"/>
            <a:ext cx="12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Pin Group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092575-4481-497A-BDB3-3B7436CC75A6}"/>
              </a:ext>
            </a:extLst>
          </p:cNvPr>
          <p:cNvSpPr/>
          <p:nvPr/>
        </p:nvSpPr>
        <p:spPr>
          <a:xfrm>
            <a:off x="6721060" y="3762375"/>
            <a:ext cx="2886366" cy="267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DDBAA0-88BE-4971-B423-0BC1B09C102B}"/>
              </a:ext>
            </a:extLst>
          </p:cNvPr>
          <p:cNvSpPr/>
          <p:nvPr/>
        </p:nvSpPr>
        <p:spPr>
          <a:xfrm>
            <a:off x="3134260" y="433387"/>
            <a:ext cx="2886366" cy="267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C1309-03F8-4D37-87D9-DC200123E59F}"/>
              </a:ext>
            </a:extLst>
          </p:cNvPr>
          <p:cNvSpPr/>
          <p:nvPr/>
        </p:nvSpPr>
        <p:spPr>
          <a:xfrm>
            <a:off x="3090717" y="3604418"/>
            <a:ext cx="2886366" cy="2670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A8E075-BEED-4232-BA67-D702FFF730AD}"/>
              </a:ext>
            </a:extLst>
          </p:cNvPr>
          <p:cNvSpPr txBox="1"/>
          <p:nvPr/>
        </p:nvSpPr>
        <p:spPr>
          <a:xfrm>
            <a:off x="7889997" y="10504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E2C4F2-5CDC-465C-985A-3BD9EDAAB08A}"/>
              </a:ext>
            </a:extLst>
          </p:cNvPr>
          <p:cNvSpPr txBox="1"/>
          <p:nvPr/>
        </p:nvSpPr>
        <p:spPr>
          <a:xfrm>
            <a:off x="8538925" y="1814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70BD17-99C8-4F9E-B8B7-C471811BDBE8}"/>
              </a:ext>
            </a:extLst>
          </p:cNvPr>
          <p:cNvSpPr txBox="1"/>
          <p:nvPr/>
        </p:nvSpPr>
        <p:spPr>
          <a:xfrm>
            <a:off x="7842140" y="23998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D50730-6BDF-4521-B505-8591E5C961C0}"/>
              </a:ext>
            </a:extLst>
          </p:cNvPr>
          <p:cNvSpPr txBox="1"/>
          <p:nvPr/>
        </p:nvSpPr>
        <p:spPr>
          <a:xfrm>
            <a:off x="7065394" y="16796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45440D-94BF-44DA-989B-2E17D5D2469A}"/>
              </a:ext>
            </a:extLst>
          </p:cNvPr>
          <p:cNvSpPr txBox="1"/>
          <p:nvPr/>
        </p:nvSpPr>
        <p:spPr>
          <a:xfrm>
            <a:off x="3852331" y="17684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119C12-B559-45BE-8895-5B4AC7E33B6C}"/>
              </a:ext>
            </a:extLst>
          </p:cNvPr>
          <p:cNvSpPr txBox="1"/>
          <p:nvPr/>
        </p:nvSpPr>
        <p:spPr>
          <a:xfrm>
            <a:off x="8542230" y="5031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D4FF0-7228-4F39-B44A-3FC3F74D2577}"/>
              </a:ext>
            </a:extLst>
          </p:cNvPr>
          <p:cNvSpPr txBox="1"/>
          <p:nvPr/>
        </p:nvSpPr>
        <p:spPr>
          <a:xfrm>
            <a:off x="4657202" y="54906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28FD74-6A6E-4998-888C-F99D02813ED0}"/>
              </a:ext>
            </a:extLst>
          </p:cNvPr>
          <p:cNvSpPr txBox="1"/>
          <p:nvPr/>
        </p:nvSpPr>
        <p:spPr>
          <a:xfrm>
            <a:off x="7837736" y="43158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F3B9B-3F64-497C-A982-39A4BE98BA42}"/>
              </a:ext>
            </a:extLst>
          </p:cNvPr>
          <p:cNvSpPr txBox="1"/>
          <p:nvPr/>
        </p:nvSpPr>
        <p:spPr>
          <a:xfrm>
            <a:off x="5360511" y="49064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3D66A7-69CA-4BD7-AE8C-37C8490D5849}"/>
              </a:ext>
            </a:extLst>
          </p:cNvPr>
          <p:cNvSpPr txBox="1"/>
          <p:nvPr/>
        </p:nvSpPr>
        <p:spPr>
          <a:xfrm>
            <a:off x="4609468" y="24725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037C64-ED3B-4EA7-9B7B-1953BB110D92}"/>
              </a:ext>
            </a:extLst>
          </p:cNvPr>
          <p:cNvSpPr txBox="1"/>
          <p:nvPr/>
        </p:nvSpPr>
        <p:spPr>
          <a:xfrm>
            <a:off x="7828118" y="56684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075FBC-6DB0-4E21-BB57-5424FAA13E70}"/>
              </a:ext>
            </a:extLst>
          </p:cNvPr>
          <p:cNvSpPr txBox="1"/>
          <p:nvPr/>
        </p:nvSpPr>
        <p:spPr>
          <a:xfrm>
            <a:off x="3868307" y="47799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BA16A6-B755-406A-8F3F-F2FEC4F716BD}"/>
              </a:ext>
            </a:extLst>
          </p:cNvPr>
          <p:cNvSpPr txBox="1"/>
          <p:nvPr/>
        </p:nvSpPr>
        <p:spPr>
          <a:xfrm>
            <a:off x="4644502" y="11613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6A995D-C28F-4CCD-BECC-9519770778F3}"/>
              </a:ext>
            </a:extLst>
          </p:cNvPr>
          <p:cNvSpPr txBox="1"/>
          <p:nvPr/>
        </p:nvSpPr>
        <p:spPr>
          <a:xfrm>
            <a:off x="7065394" y="49299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99E202-6282-4A2F-A723-1A83B5AC5C21}"/>
              </a:ext>
            </a:extLst>
          </p:cNvPr>
          <p:cNvSpPr txBox="1"/>
          <p:nvPr/>
        </p:nvSpPr>
        <p:spPr>
          <a:xfrm>
            <a:off x="4633642" y="41661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C0071C-362E-461D-876A-21F218EC4CA7}"/>
              </a:ext>
            </a:extLst>
          </p:cNvPr>
          <p:cNvSpPr txBox="1"/>
          <p:nvPr/>
        </p:nvSpPr>
        <p:spPr>
          <a:xfrm>
            <a:off x="5360511" y="18643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0279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3B9069-F149-4FCD-9F7B-BBC09D5B0948}"/>
              </a:ext>
            </a:extLst>
          </p:cNvPr>
          <p:cNvSpPr/>
          <p:nvPr/>
        </p:nvSpPr>
        <p:spPr>
          <a:xfrm>
            <a:off x="4241800" y="1857374"/>
            <a:ext cx="1758950" cy="1571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12FD36-E74E-4B35-811D-41BEA447F63F}"/>
              </a:ext>
            </a:extLst>
          </p:cNvPr>
          <p:cNvSpPr/>
          <p:nvPr/>
        </p:nvSpPr>
        <p:spPr>
          <a:xfrm>
            <a:off x="4394200" y="2009774"/>
            <a:ext cx="1758950" cy="1571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4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Charles McCall</dc:creator>
  <cp:lastModifiedBy>David Charles McCall</cp:lastModifiedBy>
  <cp:revision>4</cp:revision>
  <dcterms:created xsi:type="dcterms:W3CDTF">2020-10-14T15:30:50Z</dcterms:created>
  <dcterms:modified xsi:type="dcterms:W3CDTF">2020-10-14T20:08:22Z</dcterms:modified>
</cp:coreProperties>
</file>