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8CD9-B47E-4B23-A80B-3D45AC63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C049A-10C1-4FF4-B9B7-D0FCC586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1B56-36FF-4384-B19D-E73A981F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44B6-DDAC-4953-BB9E-48C1E9B3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4E-12C7-4ACE-A705-3881E280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EE6-74B6-490A-9C85-968AEBC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E18A-9D9B-420C-BD7B-21ED3D85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B311-B235-4677-A577-51B4830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CE62-E1D7-4B48-AB11-D7FED5E8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4A22-E1C5-41CA-A55C-693DACC5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943B6-7AD3-45CE-997A-6B5381F2D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CDA9-396A-44C4-A9B4-EDE597FF5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8C13-81AD-47FA-ADEF-4D5AF9AF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24E2-ECA5-4B87-A48E-DD346CB0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1EB9-83B3-4041-8CF9-41CBC8D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6360-20EA-4414-8385-17918C36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EE69-D42F-44BF-8324-3653226E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5242-6CC9-4B72-B9D9-0F69D3E2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0E03-A982-42B5-9321-29164668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CF78-150E-4D8A-8CA1-A621E2E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F6AE-C8D0-4926-B70A-38B81EC3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D0D4-AB84-4BD4-AD05-B54B4348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13AC-DC29-4B64-B161-6B7E3385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AE89-AF0F-4049-AA13-9AD13554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AF0B-8209-46D1-B609-2EC2D1F7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D1B2-4AC4-464E-A000-143FC80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1B49-CA08-4FBF-829D-FBA9ABEA0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33C0-51D6-4127-BA43-8C7E56AE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8091-99A3-466B-91F4-7F728D35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8288-8E52-4403-943F-516381E9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4FB2-32F3-4F1B-BE73-FEC17D2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3CFC-C0FB-47CA-8110-AC4DA340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473D-F84F-4F4E-B5F4-5E18D6F3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E76B2-20C4-46B4-874B-71E142C2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DB60-B152-46C2-8F85-A921BDB3C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A353-E2D1-4FDB-B993-FF1D8C092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E01C7-90C0-4410-96D3-92A09F8E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3CA8E-A0AC-429B-A7D4-A114499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C2CC2-EAB2-4A94-A934-4D1C8259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CC17-D0DF-42C4-8ED8-1A707A1B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41248-37C3-4372-B262-202068D0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B48F-8ADF-4381-B5E3-709337FB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D6A6D-E265-4865-A85A-7E20CB9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FC8F4-65E6-4B7C-B351-442BF3E1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7ECEB-6980-4FB7-B5D7-06D42E69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B34B8-4F21-4E4C-8087-D0AA103D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A61E-A938-4615-A3C1-10961AB6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6D38-7007-4769-9C6A-92CFE4DD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66015-0F64-4D17-B83A-7CA7DDE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5706-10FA-4790-90A8-A9D7DF4A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491-A85E-4FE0-A376-E96B8C2D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3AD4-22C9-48E9-8A9F-98CBE4D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E0-C160-4E49-9BE5-0CBDAE9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19BEB-1541-4AEC-8098-003596221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39CC-F43F-4083-B63F-D3095D77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5F84-78A2-4CBD-8430-4982217B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EBB0-A239-4696-8477-588206A9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F5D1-3EC5-438D-89D5-D11E28E8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8F66-C6DB-4CCC-8387-4E492FB1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3E89-3AA8-4153-AA61-DEC6BE27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F8FA-EBF5-41A5-AD14-8D54B1262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CF4A-5DF3-4FDF-A80C-9F4A0058562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03C3-4F29-4B2F-B652-1764D43BD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F84E-8FEF-4039-B48E-75D63938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F267-AD06-4982-A618-25071C7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CBE86-D6EE-486A-96A9-42153370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85" y="1219200"/>
            <a:ext cx="5805715" cy="4122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CF0F5E-DC5B-4E9B-B3CA-3F30BD8875D5}"/>
              </a:ext>
            </a:extLst>
          </p:cNvPr>
          <p:cNvSpPr/>
          <p:nvPr/>
        </p:nvSpPr>
        <p:spPr>
          <a:xfrm>
            <a:off x="1105806" y="3313353"/>
            <a:ext cx="660400" cy="825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243BE-5CD7-433B-9EC7-D53D0F30F1DC}"/>
              </a:ext>
            </a:extLst>
          </p:cNvPr>
          <p:cNvSpPr/>
          <p:nvPr/>
        </p:nvSpPr>
        <p:spPr>
          <a:xfrm>
            <a:off x="1106712" y="4334789"/>
            <a:ext cx="660400" cy="825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E8F31-C60C-4F8C-BE8D-F25555C048B5}"/>
              </a:ext>
            </a:extLst>
          </p:cNvPr>
          <p:cNvSpPr/>
          <p:nvPr/>
        </p:nvSpPr>
        <p:spPr>
          <a:xfrm>
            <a:off x="3976914" y="2387601"/>
            <a:ext cx="645885" cy="4317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AE28D-DBBB-41C2-B071-A0363D5AA796}"/>
              </a:ext>
            </a:extLst>
          </p:cNvPr>
          <p:cNvSpPr/>
          <p:nvPr/>
        </p:nvSpPr>
        <p:spPr>
          <a:xfrm>
            <a:off x="7315200" y="546100"/>
            <a:ext cx="762000" cy="546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21B5B-C275-4920-A2A1-4C81754BFDB0}"/>
              </a:ext>
            </a:extLst>
          </p:cNvPr>
          <p:cNvSpPr/>
          <p:nvPr/>
        </p:nvSpPr>
        <p:spPr>
          <a:xfrm rot="1727891">
            <a:off x="8383815" y="819150"/>
            <a:ext cx="762000" cy="546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1389E-A483-4F7E-B1D9-2D91B517775B}"/>
              </a:ext>
            </a:extLst>
          </p:cNvPr>
          <p:cNvSpPr/>
          <p:nvPr/>
        </p:nvSpPr>
        <p:spPr>
          <a:xfrm>
            <a:off x="3441700" y="2997201"/>
            <a:ext cx="535215" cy="4317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3469C-0D63-4656-ADCF-DE4AD31299B0}"/>
              </a:ext>
            </a:extLst>
          </p:cNvPr>
          <p:cNvSpPr/>
          <p:nvPr/>
        </p:nvSpPr>
        <p:spPr>
          <a:xfrm>
            <a:off x="1105806" y="2311881"/>
            <a:ext cx="660400" cy="825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6CF11-9589-469C-94C5-80F401EFD21F}"/>
              </a:ext>
            </a:extLst>
          </p:cNvPr>
          <p:cNvSpPr/>
          <p:nvPr/>
        </p:nvSpPr>
        <p:spPr>
          <a:xfrm>
            <a:off x="1105806" y="1284961"/>
            <a:ext cx="660400" cy="825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49632B-EB9C-45F6-858A-7B809889B41C}"/>
              </a:ext>
            </a:extLst>
          </p:cNvPr>
          <p:cNvSpPr/>
          <p:nvPr/>
        </p:nvSpPr>
        <p:spPr>
          <a:xfrm>
            <a:off x="2892928" y="2603500"/>
            <a:ext cx="390954" cy="5846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AAB55-E17F-47FF-9DB0-32EC6DA2459B}"/>
              </a:ext>
            </a:extLst>
          </p:cNvPr>
          <p:cNvSpPr/>
          <p:nvPr/>
        </p:nvSpPr>
        <p:spPr>
          <a:xfrm>
            <a:off x="2867894" y="3390901"/>
            <a:ext cx="390954" cy="5846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A89F6-165A-4024-9AE8-1CEAC46C1AA5}"/>
              </a:ext>
            </a:extLst>
          </p:cNvPr>
          <p:cNvSpPr/>
          <p:nvPr/>
        </p:nvSpPr>
        <p:spPr>
          <a:xfrm>
            <a:off x="6442100" y="533400"/>
            <a:ext cx="762000" cy="546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AC1A3-34D5-45F6-B2F6-C35C9B1DE290}"/>
              </a:ext>
            </a:extLst>
          </p:cNvPr>
          <p:cNvSpPr/>
          <p:nvPr/>
        </p:nvSpPr>
        <p:spPr>
          <a:xfrm>
            <a:off x="3258848" y="470380"/>
            <a:ext cx="2189452" cy="1553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DF3C9-D6DF-40BB-91E9-B0FBC0E2C8C7}"/>
              </a:ext>
            </a:extLst>
          </p:cNvPr>
          <p:cNvSpPr txBox="1"/>
          <p:nvPr/>
        </p:nvSpPr>
        <p:spPr>
          <a:xfrm>
            <a:off x="1285163" y="4562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B9809-F250-4026-B137-AD1F3A79C976}"/>
              </a:ext>
            </a:extLst>
          </p:cNvPr>
          <p:cNvSpPr txBox="1"/>
          <p:nvPr/>
        </p:nvSpPr>
        <p:spPr>
          <a:xfrm>
            <a:off x="1285163" y="3553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6E35F-B205-48A6-A043-CB18A7B99F13}"/>
              </a:ext>
            </a:extLst>
          </p:cNvPr>
          <p:cNvSpPr txBox="1"/>
          <p:nvPr/>
        </p:nvSpPr>
        <p:spPr>
          <a:xfrm>
            <a:off x="1261901" y="253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A250C-FAD9-4FDF-8559-3AEFD1496620}"/>
              </a:ext>
            </a:extLst>
          </p:cNvPr>
          <p:cNvSpPr txBox="1"/>
          <p:nvPr/>
        </p:nvSpPr>
        <p:spPr>
          <a:xfrm>
            <a:off x="1261250" y="1528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026FD-65B0-4FD6-AEE0-39FD046E3D4E}"/>
              </a:ext>
            </a:extLst>
          </p:cNvPr>
          <p:cNvSpPr txBox="1"/>
          <p:nvPr/>
        </p:nvSpPr>
        <p:spPr>
          <a:xfrm>
            <a:off x="2912528" y="3498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1F74F-7FB7-467B-AB3F-A80786890521}"/>
              </a:ext>
            </a:extLst>
          </p:cNvPr>
          <p:cNvSpPr txBox="1"/>
          <p:nvPr/>
        </p:nvSpPr>
        <p:spPr>
          <a:xfrm>
            <a:off x="2937562" y="274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96442-C7E9-4F5F-8EC8-90B60717EEF3}"/>
              </a:ext>
            </a:extLst>
          </p:cNvPr>
          <p:cNvSpPr txBox="1"/>
          <p:nvPr/>
        </p:nvSpPr>
        <p:spPr>
          <a:xfrm>
            <a:off x="3558464" y="3057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C5CA2-DE7F-4A66-8BA1-0A300BC48501}"/>
              </a:ext>
            </a:extLst>
          </p:cNvPr>
          <p:cNvSpPr txBox="1"/>
          <p:nvPr/>
        </p:nvSpPr>
        <p:spPr>
          <a:xfrm>
            <a:off x="4149013" y="2418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680FB-D8E5-468A-B554-9C57DE0B642D}"/>
              </a:ext>
            </a:extLst>
          </p:cNvPr>
          <p:cNvSpPr txBox="1"/>
          <p:nvPr/>
        </p:nvSpPr>
        <p:spPr>
          <a:xfrm>
            <a:off x="6672257" y="621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82729F-B4F4-4DD7-9F9D-F04F08256478}"/>
              </a:ext>
            </a:extLst>
          </p:cNvPr>
          <p:cNvSpPr txBox="1"/>
          <p:nvPr/>
        </p:nvSpPr>
        <p:spPr>
          <a:xfrm>
            <a:off x="7545357" y="660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4CF2E0-1FFC-41D8-9257-3F5E1E172CC8}"/>
              </a:ext>
            </a:extLst>
          </p:cNvPr>
          <p:cNvSpPr txBox="1"/>
          <p:nvPr/>
        </p:nvSpPr>
        <p:spPr>
          <a:xfrm>
            <a:off x="8613972" y="86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504BC9-A978-4D47-8DCA-5E8C8D3328DA}"/>
              </a:ext>
            </a:extLst>
          </p:cNvPr>
          <p:cNvSpPr/>
          <p:nvPr/>
        </p:nvSpPr>
        <p:spPr>
          <a:xfrm>
            <a:off x="9035788" y="2705582"/>
            <a:ext cx="645885" cy="4317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61693-4D2E-4FC9-9EDD-86B3550B34D9}"/>
              </a:ext>
            </a:extLst>
          </p:cNvPr>
          <p:cNvSpPr txBox="1"/>
          <p:nvPr/>
        </p:nvSpPr>
        <p:spPr>
          <a:xfrm>
            <a:off x="9171356" y="273681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2D379-9E8A-4E3F-ADB8-6F323F435948}"/>
              </a:ext>
            </a:extLst>
          </p:cNvPr>
          <p:cNvSpPr txBox="1"/>
          <p:nvPr/>
        </p:nvSpPr>
        <p:spPr>
          <a:xfrm>
            <a:off x="3800472" y="756334"/>
            <a:ext cx="99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Raised </a:t>
            </a:r>
          </a:p>
          <a:p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99744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DF72-9172-41BF-82F7-76A61125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362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1: ion supply rack</a:t>
            </a:r>
          </a:p>
          <a:p>
            <a:r>
              <a:rPr lang="en-US" dirty="0"/>
              <a:t>2: computer desk </a:t>
            </a:r>
          </a:p>
          <a:p>
            <a:r>
              <a:rPr lang="en-US" dirty="0"/>
              <a:t>3: monochromator supply, X-Y deflectors, (red) trigger box, laser pulse delay, programmable counter, D/A interface</a:t>
            </a:r>
          </a:p>
          <a:p>
            <a:r>
              <a:rPr lang="en-US" dirty="0"/>
              <a:t>4: MAT chamber</a:t>
            </a:r>
          </a:p>
          <a:p>
            <a:r>
              <a:rPr lang="en-US" dirty="0"/>
              <a:t>5: X-Y-3 deflectors, Lens 4 &amp; 5, element 5.3</a:t>
            </a:r>
          </a:p>
          <a:p>
            <a:r>
              <a:rPr lang="en-US" dirty="0"/>
              <a:t>6: X-Y-2 deflectors/time of flight chopper, ion gauge controller, mono HV output, SPUD box, HVM2, Ion pump (sec 2), faded unit (I couldn’t read it)</a:t>
            </a:r>
          </a:p>
          <a:p>
            <a:r>
              <a:rPr lang="en-US" dirty="0"/>
              <a:t>7: Analyzer low voltage supply, Pos/neg supply, analyzer supply (another one), Varian ion pump (M.C.)</a:t>
            </a:r>
          </a:p>
          <a:p>
            <a:r>
              <a:rPr lang="en-US" dirty="0"/>
              <a:t>8: Varian multigauge (MC), turbo controller (MC), LEED, SRS lock-in AMP, Auger system controller, 5 K Power supply, electron gun controller, McAllister EB-125 HV supply, Sublimator P.S. 500</a:t>
            </a:r>
          </a:p>
          <a:p>
            <a:r>
              <a:rPr lang="en-US" dirty="0"/>
              <a:t>9: SX-200, 5K supply, Kauffman P.S., Hiptronic, Floating Filament supply</a:t>
            </a:r>
          </a:p>
          <a:p>
            <a:r>
              <a:rPr lang="en-US" dirty="0"/>
              <a:t>10: Keithley stack:: 617 (electrometer), 2000 (x2 (multimeter)), 2400 (source meter)</a:t>
            </a:r>
          </a:p>
          <a:p>
            <a:r>
              <a:rPr lang="en-US" dirty="0"/>
              <a:t>11: ion gauge controller (blue chamber=BC), Edwards gauge controller (section 1 turbo)</a:t>
            </a:r>
          </a:p>
        </p:txBody>
      </p:sp>
    </p:spTree>
    <p:extLst>
      <p:ext uri="{BB962C8B-B14F-4D97-AF65-F5344CB8AC3E}">
        <p14:creationId xmlns:p14="http://schemas.microsoft.com/office/powerpoint/2010/main" val="384254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McCall</dc:creator>
  <cp:lastModifiedBy>David Charles McCall</cp:lastModifiedBy>
  <cp:revision>6</cp:revision>
  <dcterms:created xsi:type="dcterms:W3CDTF">2020-02-06T19:16:40Z</dcterms:created>
  <dcterms:modified xsi:type="dcterms:W3CDTF">2020-02-06T19:54:54Z</dcterms:modified>
</cp:coreProperties>
</file>