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7" r:id="rId7"/>
    <p:sldId id="263" r:id="rId8"/>
    <p:sldId id="264" r:id="rId9"/>
    <p:sldId id="277" r:id="rId10"/>
  </p:sldIdLst>
  <p:sldSz cx="9144000" cy="5143500" type="screen16x9"/>
  <p:notesSz cx="6858000" cy="9144000"/>
  <p:embeddedFontLst>
    <p:embeddedFont>
      <p:font typeface="Caveat Brush" pitchFamily="2" charset="0"/>
      <p:regular r:id="rId12"/>
    </p:embeddedFont>
    <p:embeddedFont>
      <p:font typeface="Red Hat Text" panose="020B0604020202020204" charset="0"/>
      <p:regular r:id="rId13"/>
      <p:bold r:id="rId14"/>
      <p:italic r:id="rId15"/>
      <p:boldItalic r:id="rId16"/>
    </p:embeddedFont>
    <p:embeddedFont>
      <p:font typeface="Segoe UI Semibold" panose="020B0702040204020203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9A5BBE9-100C-411F-A99C-B1FAB6321C8C}">
          <p14:sldIdLst>
            <p14:sldId id="256"/>
            <p14:sldId id="258"/>
            <p14:sldId id="259"/>
            <p14:sldId id="261"/>
            <p14:sldId id="262"/>
            <p14:sldId id="267"/>
            <p14:sldId id="263"/>
            <p14:sldId id="264"/>
            <p14:sldId id="277"/>
          </p14:sldIdLst>
        </p14:section>
        <p14:section name="Untitled Section" id="{D91697C1-1266-4B2D-BA3D-053C7149EE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9C2A30-F59E-4E40-8499-E5FC23546572}">
  <a:tblStyle styleId="{579C2A30-F59E-4E40-8499-E5FC235465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34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d7fb7cbfe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d7fb7cbfe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d7fb7cb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d7fb7cb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fb777d0ef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fb777d0ef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d7fb7cbf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d7fb7cbf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d7fb7cbf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d7fb7cbf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fb777d0ef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fb777d0ef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436a0f63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436a0f63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d7fb7cbf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d7fb7cbf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fb777d0ef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2fb777d0ef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4817923" flipH="1">
            <a:off x="3372727" y="756147"/>
            <a:ext cx="9608965" cy="3268671"/>
          </a:xfrm>
          <a:custGeom>
            <a:avLst/>
            <a:gdLst/>
            <a:ahLst/>
            <a:cxnLst/>
            <a:rect l="l" t="t" r="r" b="b"/>
            <a:pathLst>
              <a:path w="104063" h="35399" extrusionOk="0">
                <a:moveTo>
                  <a:pt x="0" y="0"/>
                </a:moveTo>
                <a:lnTo>
                  <a:pt x="0" y="35398"/>
                </a:lnTo>
                <a:lnTo>
                  <a:pt x="104062" y="35398"/>
                </a:lnTo>
                <a:lnTo>
                  <a:pt x="104062" y="21488"/>
                </a:lnTo>
                <a:cubicBezTo>
                  <a:pt x="104062" y="21488"/>
                  <a:pt x="102601" y="32339"/>
                  <a:pt x="80387" y="32339"/>
                </a:cubicBezTo>
                <a:cubicBezTo>
                  <a:pt x="77450" y="32339"/>
                  <a:pt x="74151" y="32150"/>
                  <a:pt x="70444" y="31720"/>
                </a:cubicBezTo>
                <a:cubicBezTo>
                  <a:pt x="38694" y="28046"/>
                  <a:pt x="22473" y="0"/>
                  <a:pt x="2247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533427" y="4105950"/>
            <a:ext cx="23778916" cy="2013458"/>
          </a:xfrm>
          <a:custGeom>
            <a:avLst/>
            <a:gdLst/>
            <a:ahLst/>
            <a:cxnLst/>
            <a:rect l="l" t="t" r="r" b="b"/>
            <a:pathLst>
              <a:path w="104063" h="30248" extrusionOk="0">
                <a:moveTo>
                  <a:pt x="37120" y="0"/>
                </a:moveTo>
                <a:cubicBezTo>
                  <a:pt x="15168" y="0"/>
                  <a:pt x="0" y="18176"/>
                  <a:pt x="0" y="18176"/>
                </a:cubicBezTo>
                <a:lnTo>
                  <a:pt x="0" y="30247"/>
                </a:lnTo>
                <a:lnTo>
                  <a:pt x="104062" y="30247"/>
                </a:lnTo>
                <a:lnTo>
                  <a:pt x="104062" y="11979"/>
                </a:lnTo>
                <a:cubicBezTo>
                  <a:pt x="104062" y="11979"/>
                  <a:pt x="98460" y="21963"/>
                  <a:pt x="88505" y="21963"/>
                </a:cubicBezTo>
                <a:cubicBezTo>
                  <a:pt x="88256" y="21963"/>
                  <a:pt x="88003" y="21956"/>
                  <a:pt x="87748" y="21943"/>
                </a:cubicBezTo>
                <a:cubicBezTo>
                  <a:pt x="70652" y="21086"/>
                  <a:pt x="66090" y="3085"/>
                  <a:pt x="41697" y="265"/>
                </a:cubicBezTo>
                <a:cubicBezTo>
                  <a:pt x="40142" y="85"/>
                  <a:pt x="38615" y="0"/>
                  <a:pt x="3712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8926339">
            <a:off x="-5690309" y="-991687"/>
            <a:ext cx="10024618" cy="3899124"/>
          </a:xfrm>
          <a:custGeom>
            <a:avLst/>
            <a:gdLst/>
            <a:ahLst/>
            <a:cxnLst/>
            <a:rect l="l" t="t" r="r" b="b"/>
            <a:pathLst>
              <a:path w="104063" h="35395" extrusionOk="0">
                <a:moveTo>
                  <a:pt x="62760" y="1"/>
                </a:moveTo>
                <a:cubicBezTo>
                  <a:pt x="62760" y="1"/>
                  <a:pt x="46964" y="702"/>
                  <a:pt x="32421" y="12433"/>
                </a:cubicBezTo>
                <a:cubicBezTo>
                  <a:pt x="20426" y="22113"/>
                  <a:pt x="20320" y="32587"/>
                  <a:pt x="0" y="35394"/>
                </a:cubicBezTo>
                <a:lnTo>
                  <a:pt x="104062" y="35394"/>
                </a:lnTo>
                <a:lnTo>
                  <a:pt x="10406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63650" y="549250"/>
            <a:ext cx="5216700" cy="20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8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031601" y="2599725"/>
            <a:ext cx="5081100" cy="49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 rot="3820040">
            <a:off x="-1426978" y="3406733"/>
            <a:ext cx="11158601" cy="6854187"/>
          </a:xfrm>
          <a:custGeom>
            <a:avLst/>
            <a:gdLst/>
            <a:ahLst/>
            <a:cxnLst/>
            <a:rect l="l" t="t" r="r" b="b"/>
            <a:pathLst>
              <a:path w="104063" h="35395" extrusionOk="0">
                <a:moveTo>
                  <a:pt x="62760" y="1"/>
                </a:moveTo>
                <a:cubicBezTo>
                  <a:pt x="62760" y="1"/>
                  <a:pt x="46964" y="702"/>
                  <a:pt x="32421" y="12433"/>
                </a:cubicBezTo>
                <a:cubicBezTo>
                  <a:pt x="20426" y="22113"/>
                  <a:pt x="20320" y="32587"/>
                  <a:pt x="0" y="35394"/>
                </a:cubicBezTo>
                <a:lnTo>
                  <a:pt x="104062" y="35394"/>
                </a:lnTo>
                <a:lnTo>
                  <a:pt x="10406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 rot="-10799867">
            <a:off x="-46543" y="-1461344"/>
            <a:ext cx="13417103" cy="5256309"/>
          </a:xfrm>
          <a:custGeom>
            <a:avLst/>
            <a:gdLst/>
            <a:ahLst/>
            <a:cxnLst/>
            <a:rect l="l" t="t" r="r" b="b"/>
            <a:pathLst>
              <a:path w="104063" h="35399" extrusionOk="0">
                <a:moveTo>
                  <a:pt x="0" y="0"/>
                </a:moveTo>
                <a:lnTo>
                  <a:pt x="0" y="35398"/>
                </a:lnTo>
                <a:lnTo>
                  <a:pt x="104062" y="35398"/>
                </a:lnTo>
                <a:lnTo>
                  <a:pt x="104062" y="21488"/>
                </a:lnTo>
                <a:cubicBezTo>
                  <a:pt x="104062" y="21488"/>
                  <a:pt x="102601" y="32339"/>
                  <a:pt x="80387" y="32339"/>
                </a:cubicBezTo>
                <a:cubicBezTo>
                  <a:pt x="77450" y="32339"/>
                  <a:pt x="74151" y="32150"/>
                  <a:pt x="70444" y="31720"/>
                </a:cubicBezTo>
                <a:cubicBezTo>
                  <a:pt x="38694" y="28046"/>
                  <a:pt x="22473" y="0"/>
                  <a:pt x="2247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935650" y="2985875"/>
            <a:ext cx="1849800" cy="104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2"/>
          </p:nvPr>
        </p:nvSpPr>
        <p:spPr>
          <a:xfrm>
            <a:off x="793950" y="2094136"/>
            <a:ext cx="2133300" cy="81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3"/>
          </p:nvPr>
        </p:nvSpPr>
        <p:spPr>
          <a:xfrm>
            <a:off x="3647101" y="2985875"/>
            <a:ext cx="1849800" cy="104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4"/>
          </p:nvPr>
        </p:nvSpPr>
        <p:spPr>
          <a:xfrm>
            <a:off x="3505398" y="2094136"/>
            <a:ext cx="2133300" cy="81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5"/>
          </p:nvPr>
        </p:nvSpPr>
        <p:spPr>
          <a:xfrm>
            <a:off x="6358525" y="2985875"/>
            <a:ext cx="1849800" cy="104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6"/>
          </p:nvPr>
        </p:nvSpPr>
        <p:spPr>
          <a:xfrm>
            <a:off x="6216778" y="2094136"/>
            <a:ext cx="2133300" cy="81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7" hasCustomPrompt="1"/>
          </p:nvPr>
        </p:nvSpPr>
        <p:spPr>
          <a:xfrm>
            <a:off x="4153200" y="1505975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 idx="8" hasCustomPrompt="1"/>
          </p:nvPr>
        </p:nvSpPr>
        <p:spPr>
          <a:xfrm>
            <a:off x="6864625" y="1505975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9" hasCustomPrompt="1"/>
          </p:nvPr>
        </p:nvSpPr>
        <p:spPr>
          <a:xfrm>
            <a:off x="1441775" y="1505975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 rot="10800000">
            <a:off x="-5" y="-5"/>
            <a:ext cx="6532035" cy="4012377"/>
          </a:xfrm>
          <a:custGeom>
            <a:avLst/>
            <a:gdLst/>
            <a:ahLst/>
            <a:cxnLst/>
            <a:rect l="l" t="t" r="r" b="b"/>
            <a:pathLst>
              <a:path w="104063" h="35395" extrusionOk="0">
                <a:moveTo>
                  <a:pt x="62760" y="1"/>
                </a:moveTo>
                <a:cubicBezTo>
                  <a:pt x="62760" y="1"/>
                  <a:pt x="46964" y="702"/>
                  <a:pt x="32421" y="12433"/>
                </a:cubicBezTo>
                <a:cubicBezTo>
                  <a:pt x="20426" y="22113"/>
                  <a:pt x="20320" y="32587"/>
                  <a:pt x="0" y="35394"/>
                </a:cubicBezTo>
                <a:lnTo>
                  <a:pt x="104062" y="35394"/>
                </a:lnTo>
                <a:lnTo>
                  <a:pt x="10406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4710026" y="2430909"/>
            <a:ext cx="4433864" cy="2723734"/>
          </a:xfrm>
          <a:custGeom>
            <a:avLst/>
            <a:gdLst/>
            <a:ahLst/>
            <a:cxnLst/>
            <a:rect l="l" t="t" r="r" b="b"/>
            <a:pathLst>
              <a:path w="104063" h="35395" extrusionOk="0">
                <a:moveTo>
                  <a:pt x="62760" y="1"/>
                </a:moveTo>
                <a:cubicBezTo>
                  <a:pt x="62760" y="1"/>
                  <a:pt x="46964" y="702"/>
                  <a:pt x="32421" y="12433"/>
                </a:cubicBezTo>
                <a:cubicBezTo>
                  <a:pt x="20426" y="22113"/>
                  <a:pt x="20320" y="32587"/>
                  <a:pt x="0" y="35394"/>
                </a:cubicBezTo>
                <a:lnTo>
                  <a:pt x="104062" y="35394"/>
                </a:lnTo>
                <a:lnTo>
                  <a:pt x="10406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 rot="7143882" flipH="1">
            <a:off x="-3793930" y="45603"/>
            <a:ext cx="9608965" cy="3847089"/>
          </a:xfrm>
          <a:custGeom>
            <a:avLst/>
            <a:gdLst/>
            <a:ahLst/>
            <a:cxnLst/>
            <a:rect l="l" t="t" r="r" b="b"/>
            <a:pathLst>
              <a:path w="104063" h="35399" extrusionOk="0">
                <a:moveTo>
                  <a:pt x="0" y="0"/>
                </a:moveTo>
                <a:lnTo>
                  <a:pt x="0" y="35398"/>
                </a:lnTo>
                <a:lnTo>
                  <a:pt x="104062" y="35398"/>
                </a:lnTo>
                <a:lnTo>
                  <a:pt x="104062" y="21488"/>
                </a:lnTo>
                <a:cubicBezTo>
                  <a:pt x="104062" y="21488"/>
                  <a:pt x="102601" y="32339"/>
                  <a:pt x="80387" y="32339"/>
                </a:cubicBezTo>
                <a:cubicBezTo>
                  <a:pt x="77450" y="32339"/>
                  <a:pt x="74151" y="32150"/>
                  <a:pt x="70444" y="31720"/>
                </a:cubicBezTo>
                <a:cubicBezTo>
                  <a:pt x="38694" y="28046"/>
                  <a:pt x="22473" y="0"/>
                  <a:pt x="2247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 rot="-3627391">
            <a:off x="5145083" y="155420"/>
            <a:ext cx="10024647" cy="3899145"/>
          </a:xfrm>
          <a:custGeom>
            <a:avLst/>
            <a:gdLst/>
            <a:ahLst/>
            <a:cxnLst/>
            <a:rect l="l" t="t" r="r" b="b"/>
            <a:pathLst>
              <a:path w="104063" h="35395" extrusionOk="0">
                <a:moveTo>
                  <a:pt x="62760" y="1"/>
                </a:moveTo>
                <a:cubicBezTo>
                  <a:pt x="62760" y="1"/>
                  <a:pt x="46964" y="702"/>
                  <a:pt x="32421" y="12433"/>
                </a:cubicBezTo>
                <a:cubicBezTo>
                  <a:pt x="20426" y="22113"/>
                  <a:pt x="20320" y="32587"/>
                  <a:pt x="0" y="35394"/>
                </a:cubicBezTo>
                <a:lnTo>
                  <a:pt x="104062" y="35394"/>
                </a:lnTo>
                <a:lnTo>
                  <a:pt x="10406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538200" y="1513450"/>
            <a:ext cx="40677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975750" y="575225"/>
            <a:ext cx="119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380800" y="2750575"/>
            <a:ext cx="23823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rot="-10171245">
            <a:off x="1465722" y="-1542244"/>
            <a:ext cx="11061156" cy="5919522"/>
          </a:xfrm>
          <a:custGeom>
            <a:avLst/>
            <a:gdLst/>
            <a:ahLst/>
            <a:cxnLst/>
            <a:rect l="l" t="t" r="r" b="b"/>
            <a:pathLst>
              <a:path w="104063" h="35399" extrusionOk="0">
                <a:moveTo>
                  <a:pt x="0" y="0"/>
                </a:moveTo>
                <a:lnTo>
                  <a:pt x="0" y="35398"/>
                </a:lnTo>
                <a:lnTo>
                  <a:pt x="104062" y="35398"/>
                </a:lnTo>
                <a:lnTo>
                  <a:pt x="104062" y="21488"/>
                </a:lnTo>
                <a:cubicBezTo>
                  <a:pt x="104062" y="21488"/>
                  <a:pt x="102601" y="32339"/>
                  <a:pt x="80387" y="32339"/>
                </a:cubicBezTo>
                <a:cubicBezTo>
                  <a:pt x="77450" y="32339"/>
                  <a:pt x="74151" y="32150"/>
                  <a:pt x="70444" y="31720"/>
                </a:cubicBezTo>
                <a:cubicBezTo>
                  <a:pt x="38694" y="28046"/>
                  <a:pt x="22473" y="0"/>
                  <a:pt x="2247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6592992" flipH="1">
            <a:off x="-3583673" y="-291292"/>
            <a:ext cx="8515261" cy="2249318"/>
          </a:xfrm>
          <a:custGeom>
            <a:avLst/>
            <a:gdLst/>
            <a:ahLst/>
            <a:cxnLst/>
            <a:rect l="l" t="t" r="r" b="b"/>
            <a:pathLst>
              <a:path w="104063" h="30248" extrusionOk="0">
                <a:moveTo>
                  <a:pt x="37120" y="0"/>
                </a:moveTo>
                <a:cubicBezTo>
                  <a:pt x="15168" y="0"/>
                  <a:pt x="0" y="18176"/>
                  <a:pt x="0" y="18176"/>
                </a:cubicBezTo>
                <a:lnTo>
                  <a:pt x="0" y="30247"/>
                </a:lnTo>
                <a:lnTo>
                  <a:pt x="104062" y="30247"/>
                </a:lnTo>
                <a:lnTo>
                  <a:pt x="104062" y="11979"/>
                </a:lnTo>
                <a:cubicBezTo>
                  <a:pt x="104062" y="11979"/>
                  <a:pt x="98460" y="21963"/>
                  <a:pt x="88505" y="21963"/>
                </a:cubicBezTo>
                <a:cubicBezTo>
                  <a:pt x="88256" y="21963"/>
                  <a:pt x="88003" y="21956"/>
                  <a:pt x="87748" y="21943"/>
                </a:cubicBezTo>
                <a:cubicBezTo>
                  <a:pt x="70652" y="21086"/>
                  <a:pt x="66090" y="3085"/>
                  <a:pt x="41697" y="265"/>
                </a:cubicBezTo>
                <a:cubicBezTo>
                  <a:pt x="40142" y="85"/>
                  <a:pt x="38615" y="0"/>
                  <a:pt x="3712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3422725" y="4105950"/>
            <a:ext cx="20947882" cy="2013458"/>
          </a:xfrm>
          <a:custGeom>
            <a:avLst/>
            <a:gdLst/>
            <a:ahLst/>
            <a:cxnLst/>
            <a:rect l="l" t="t" r="r" b="b"/>
            <a:pathLst>
              <a:path w="104063" h="30248" extrusionOk="0">
                <a:moveTo>
                  <a:pt x="37120" y="0"/>
                </a:moveTo>
                <a:cubicBezTo>
                  <a:pt x="15168" y="0"/>
                  <a:pt x="0" y="18176"/>
                  <a:pt x="0" y="18176"/>
                </a:cubicBezTo>
                <a:lnTo>
                  <a:pt x="0" y="30247"/>
                </a:lnTo>
                <a:lnTo>
                  <a:pt x="104062" y="30247"/>
                </a:lnTo>
                <a:lnTo>
                  <a:pt x="104062" y="11979"/>
                </a:lnTo>
                <a:cubicBezTo>
                  <a:pt x="104062" y="11979"/>
                  <a:pt x="98460" y="21963"/>
                  <a:pt x="88505" y="21963"/>
                </a:cubicBezTo>
                <a:cubicBezTo>
                  <a:pt x="88256" y="21963"/>
                  <a:pt x="88003" y="21956"/>
                  <a:pt x="87748" y="21943"/>
                </a:cubicBezTo>
                <a:cubicBezTo>
                  <a:pt x="70652" y="21086"/>
                  <a:pt x="66090" y="3085"/>
                  <a:pt x="41697" y="265"/>
                </a:cubicBezTo>
                <a:cubicBezTo>
                  <a:pt x="40142" y="85"/>
                  <a:pt x="38615" y="0"/>
                  <a:pt x="3712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-4667633">
            <a:off x="2760802" y="-2245684"/>
            <a:ext cx="13257103" cy="4509040"/>
          </a:xfrm>
          <a:custGeom>
            <a:avLst/>
            <a:gdLst/>
            <a:ahLst/>
            <a:cxnLst/>
            <a:rect l="l" t="t" r="r" b="b"/>
            <a:pathLst>
              <a:path w="104063" h="35395" extrusionOk="0">
                <a:moveTo>
                  <a:pt x="62760" y="1"/>
                </a:moveTo>
                <a:cubicBezTo>
                  <a:pt x="62760" y="1"/>
                  <a:pt x="46964" y="702"/>
                  <a:pt x="32421" y="12433"/>
                </a:cubicBezTo>
                <a:cubicBezTo>
                  <a:pt x="20426" y="22113"/>
                  <a:pt x="20320" y="32587"/>
                  <a:pt x="0" y="35394"/>
                </a:cubicBezTo>
                <a:lnTo>
                  <a:pt x="104062" y="35394"/>
                </a:lnTo>
                <a:lnTo>
                  <a:pt x="10406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 rot="3599997">
            <a:off x="-2900481" y="280494"/>
            <a:ext cx="7767250" cy="5256331"/>
          </a:xfrm>
          <a:custGeom>
            <a:avLst/>
            <a:gdLst/>
            <a:ahLst/>
            <a:cxnLst/>
            <a:rect l="l" t="t" r="r" b="b"/>
            <a:pathLst>
              <a:path w="104063" h="35399" extrusionOk="0">
                <a:moveTo>
                  <a:pt x="0" y="0"/>
                </a:moveTo>
                <a:lnTo>
                  <a:pt x="0" y="35398"/>
                </a:lnTo>
                <a:lnTo>
                  <a:pt x="104062" y="35398"/>
                </a:lnTo>
                <a:lnTo>
                  <a:pt x="104062" y="21488"/>
                </a:lnTo>
                <a:cubicBezTo>
                  <a:pt x="104062" y="21488"/>
                  <a:pt x="102601" y="32339"/>
                  <a:pt x="80387" y="32339"/>
                </a:cubicBezTo>
                <a:cubicBezTo>
                  <a:pt x="77450" y="32339"/>
                  <a:pt x="74151" y="32150"/>
                  <a:pt x="70444" y="31720"/>
                </a:cubicBezTo>
                <a:cubicBezTo>
                  <a:pt x="38694" y="28046"/>
                  <a:pt x="22473" y="0"/>
                  <a:pt x="2247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464138" y="3266050"/>
            <a:ext cx="2636700" cy="10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1614288" y="2290000"/>
            <a:ext cx="2336400" cy="89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5043163" y="3266050"/>
            <a:ext cx="2636700" cy="10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193313" y="2290000"/>
            <a:ext cx="2336400" cy="89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rot="174003" flipH="1">
            <a:off x="-727014" y="3502618"/>
            <a:ext cx="14217865" cy="2249324"/>
          </a:xfrm>
          <a:custGeom>
            <a:avLst/>
            <a:gdLst/>
            <a:ahLst/>
            <a:cxnLst/>
            <a:rect l="l" t="t" r="r" b="b"/>
            <a:pathLst>
              <a:path w="104063" h="30248" extrusionOk="0">
                <a:moveTo>
                  <a:pt x="37120" y="0"/>
                </a:moveTo>
                <a:cubicBezTo>
                  <a:pt x="15168" y="0"/>
                  <a:pt x="0" y="18176"/>
                  <a:pt x="0" y="18176"/>
                </a:cubicBezTo>
                <a:lnTo>
                  <a:pt x="0" y="30247"/>
                </a:lnTo>
                <a:lnTo>
                  <a:pt x="104062" y="30247"/>
                </a:lnTo>
                <a:lnTo>
                  <a:pt x="104062" y="11979"/>
                </a:lnTo>
                <a:cubicBezTo>
                  <a:pt x="104062" y="11979"/>
                  <a:pt x="98460" y="21963"/>
                  <a:pt x="88505" y="21963"/>
                </a:cubicBezTo>
                <a:cubicBezTo>
                  <a:pt x="88256" y="21963"/>
                  <a:pt x="88003" y="21956"/>
                  <a:pt x="87748" y="21943"/>
                </a:cubicBezTo>
                <a:cubicBezTo>
                  <a:pt x="70652" y="21086"/>
                  <a:pt x="66090" y="3085"/>
                  <a:pt x="41697" y="265"/>
                </a:cubicBezTo>
                <a:cubicBezTo>
                  <a:pt x="40142" y="85"/>
                  <a:pt x="38615" y="0"/>
                  <a:pt x="3712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rot="10800000">
            <a:off x="-589596" y="-188285"/>
            <a:ext cx="12834870" cy="2296510"/>
          </a:xfrm>
          <a:custGeom>
            <a:avLst/>
            <a:gdLst/>
            <a:ahLst/>
            <a:cxnLst/>
            <a:rect l="l" t="t" r="r" b="b"/>
            <a:pathLst>
              <a:path w="104063" h="35399" extrusionOk="0">
                <a:moveTo>
                  <a:pt x="0" y="0"/>
                </a:moveTo>
                <a:lnTo>
                  <a:pt x="0" y="35398"/>
                </a:lnTo>
                <a:lnTo>
                  <a:pt x="104062" y="35398"/>
                </a:lnTo>
                <a:lnTo>
                  <a:pt x="104062" y="21488"/>
                </a:lnTo>
                <a:cubicBezTo>
                  <a:pt x="104062" y="21488"/>
                  <a:pt x="102601" y="32339"/>
                  <a:pt x="80387" y="32339"/>
                </a:cubicBezTo>
                <a:cubicBezTo>
                  <a:pt x="77450" y="32339"/>
                  <a:pt x="74151" y="32150"/>
                  <a:pt x="70444" y="31720"/>
                </a:cubicBezTo>
                <a:cubicBezTo>
                  <a:pt x="38694" y="28046"/>
                  <a:pt x="22473" y="0"/>
                  <a:pt x="2247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715100" y="1533475"/>
            <a:ext cx="4835100" cy="23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424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463650" y="809275"/>
            <a:ext cx="4216800" cy="23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/>
          <p:nvPr/>
        </p:nvSpPr>
        <p:spPr>
          <a:xfrm rot="10171245" flipH="1">
            <a:off x="-3289321" y="-1694644"/>
            <a:ext cx="11061156" cy="5919522"/>
          </a:xfrm>
          <a:custGeom>
            <a:avLst/>
            <a:gdLst/>
            <a:ahLst/>
            <a:cxnLst/>
            <a:rect l="l" t="t" r="r" b="b"/>
            <a:pathLst>
              <a:path w="104063" h="35399" extrusionOk="0">
                <a:moveTo>
                  <a:pt x="0" y="0"/>
                </a:moveTo>
                <a:lnTo>
                  <a:pt x="0" y="35398"/>
                </a:lnTo>
                <a:lnTo>
                  <a:pt x="104062" y="35398"/>
                </a:lnTo>
                <a:lnTo>
                  <a:pt x="104062" y="21488"/>
                </a:lnTo>
                <a:cubicBezTo>
                  <a:pt x="104062" y="21488"/>
                  <a:pt x="102601" y="32339"/>
                  <a:pt x="80387" y="32339"/>
                </a:cubicBezTo>
                <a:cubicBezTo>
                  <a:pt x="77450" y="32339"/>
                  <a:pt x="74151" y="32150"/>
                  <a:pt x="70444" y="31720"/>
                </a:cubicBezTo>
                <a:cubicBezTo>
                  <a:pt x="38694" y="28046"/>
                  <a:pt x="22473" y="0"/>
                  <a:pt x="2247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 rot="-6592992">
            <a:off x="4305970" y="-291292"/>
            <a:ext cx="8515261" cy="2249318"/>
          </a:xfrm>
          <a:custGeom>
            <a:avLst/>
            <a:gdLst/>
            <a:ahLst/>
            <a:cxnLst/>
            <a:rect l="l" t="t" r="r" b="b"/>
            <a:pathLst>
              <a:path w="104063" h="30248" extrusionOk="0">
                <a:moveTo>
                  <a:pt x="37120" y="0"/>
                </a:moveTo>
                <a:cubicBezTo>
                  <a:pt x="15168" y="0"/>
                  <a:pt x="0" y="18176"/>
                  <a:pt x="0" y="18176"/>
                </a:cubicBezTo>
                <a:lnTo>
                  <a:pt x="0" y="30247"/>
                </a:lnTo>
                <a:lnTo>
                  <a:pt x="104062" y="30247"/>
                </a:lnTo>
                <a:lnTo>
                  <a:pt x="104062" y="11979"/>
                </a:lnTo>
                <a:cubicBezTo>
                  <a:pt x="104062" y="11979"/>
                  <a:pt x="98460" y="21963"/>
                  <a:pt x="88505" y="21963"/>
                </a:cubicBezTo>
                <a:cubicBezTo>
                  <a:pt x="88256" y="21963"/>
                  <a:pt x="88003" y="21956"/>
                  <a:pt x="87748" y="21943"/>
                </a:cubicBezTo>
                <a:cubicBezTo>
                  <a:pt x="70652" y="21086"/>
                  <a:pt x="66090" y="3085"/>
                  <a:pt x="41697" y="265"/>
                </a:cubicBezTo>
                <a:cubicBezTo>
                  <a:pt x="40142" y="85"/>
                  <a:pt x="38615" y="0"/>
                  <a:pt x="3712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 flipH="1">
            <a:off x="-8363800" y="4105950"/>
            <a:ext cx="20947882" cy="2013458"/>
          </a:xfrm>
          <a:custGeom>
            <a:avLst/>
            <a:gdLst/>
            <a:ahLst/>
            <a:cxnLst/>
            <a:rect l="l" t="t" r="r" b="b"/>
            <a:pathLst>
              <a:path w="104063" h="30248" extrusionOk="0">
                <a:moveTo>
                  <a:pt x="37120" y="0"/>
                </a:moveTo>
                <a:cubicBezTo>
                  <a:pt x="15168" y="0"/>
                  <a:pt x="0" y="18176"/>
                  <a:pt x="0" y="18176"/>
                </a:cubicBezTo>
                <a:lnTo>
                  <a:pt x="0" y="30247"/>
                </a:lnTo>
                <a:lnTo>
                  <a:pt x="104062" y="30247"/>
                </a:lnTo>
                <a:lnTo>
                  <a:pt x="104062" y="11979"/>
                </a:lnTo>
                <a:cubicBezTo>
                  <a:pt x="104062" y="11979"/>
                  <a:pt x="98460" y="21963"/>
                  <a:pt x="88505" y="21963"/>
                </a:cubicBezTo>
                <a:cubicBezTo>
                  <a:pt x="88256" y="21963"/>
                  <a:pt x="88003" y="21956"/>
                  <a:pt x="87748" y="21943"/>
                </a:cubicBezTo>
                <a:cubicBezTo>
                  <a:pt x="70652" y="21086"/>
                  <a:pt x="66090" y="3085"/>
                  <a:pt x="41697" y="265"/>
                </a:cubicBezTo>
                <a:cubicBezTo>
                  <a:pt x="40142" y="85"/>
                  <a:pt x="38615" y="0"/>
                  <a:pt x="3712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241400" y="894450"/>
            <a:ext cx="4661100" cy="21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241500" y="3084150"/>
            <a:ext cx="46611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/>
          <p:nvPr/>
        </p:nvSpPr>
        <p:spPr>
          <a:xfrm rot="-3925521" flipH="1">
            <a:off x="-321473" y="-2068066"/>
            <a:ext cx="14300334" cy="7288149"/>
          </a:xfrm>
          <a:custGeom>
            <a:avLst/>
            <a:gdLst/>
            <a:ahLst/>
            <a:cxnLst/>
            <a:rect l="l" t="t" r="r" b="b"/>
            <a:pathLst>
              <a:path w="104063" h="35399" extrusionOk="0">
                <a:moveTo>
                  <a:pt x="0" y="0"/>
                </a:moveTo>
                <a:lnTo>
                  <a:pt x="0" y="35398"/>
                </a:lnTo>
                <a:lnTo>
                  <a:pt x="104062" y="35398"/>
                </a:lnTo>
                <a:lnTo>
                  <a:pt x="104062" y="21488"/>
                </a:lnTo>
                <a:cubicBezTo>
                  <a:pt x="104062" y="21488"/>
                  <a:pt x="102601" y="32339"/>
                  <a:pt x="80387" y="32339"/>
                </a:cubicBezTo>
                <a:cubicBezTo>
                  <a:pt x="77450" y="32339"/>
                  <a:pt x="74151" y="32150"/>
                  <a:pt x="70444" y="31720"/>
                </a:cubicBezTo>
                <a:cubicBezTo>
                  <a:pt x="38694" y="28046"/>
                  <a:pt x="22473" y="0"/>
                  <a:pt x="2247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 rot="4120802">
            <a:off x="-5214554" y="452211"/>
            <a:ext cx="10699649" cy="2841037"/>
          </a:xfrm>
          <a:custGeom>
            <a:avLst/>
            <a:gdLst/>
            <a:ahLst/>
            <a:cxnLst/>
            <a:rect l="l" t="t" r="r" b="b"/>
            <a:pathLst>
              <a:path w="104063" h="30248" extrusionOk="0">
                <a:moveTo>
                  <a:pt x="37120" y="0"/>
                </a:moveTo>
                <a:cubicBezTo>
                  <a:pt x="15168" y="0"/>
                  <a:pt x="0" y="18176"/>
                  <a:pt x="0" y="18176"/>
                </a:cubicBezTo>
                <a:lnTo>
                  <a:pt x="0" y="30247"/>
                </a:lnTo>
                <a:lnTo>
                  <a:pt x="104062" y="30247"/>
                </a:lnTo>
                <a:lnTo>
                  <a:pt x="104062" y="11979"/>
                </a:lnTo>
                <a:cubicBezTo>
                  <a:pt x="104062" y="11979"/>
                  <a:pt x="98460" y="21963"/>
                  <a:pt x="88505" y="21963"/>
                </a:cubicBezTo>
                <a:cubicBezTo>
                  <a:pt x="88256" y="21963"/>
                  <a:pt x="88003" y="21956"/>
                  <a:pt x="87748" y="21943"/>
                </a:cubicBezTo>
                <a:cubicBezTo>
                  <a:pt x="70652" y="21086"/>
                  <a:pt x="66090" y="3085"/>
                  <a:pt x="41697" y="265"/>
                </a:cubicBezTo>
                <a:cubicBezTo>
                  <a:pt x="40142" y="85"/>
                  <a:pt x="38615" y="0"/>
                  <a:pt x="3712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12585850" y="4105950"/>
            <a:ext cx="29392074" cy="2013458"/>
          </a:xfrm>
          <a:custGeom>
            <a:avLst/>
            <a:gdLst/>
            <a:ahLst/>
            <a:cxnLst/>
            <a:rect l="l" t="t" r="r" b="b"/>
            <a:pathLst>
              <a:path w="104063" h="30248" extrusionOk="0">
                <a:moveTo>
                  <a:pt x="37120" y="0"/>
                </a:moveTo>
                <a:cubicBezTo>
                  <a:pt x="15168" y="0"/>
                  <a:pt x="0" y="18176"/>
                  <a:pt x="0" y="18176"/>
                </a:cubicBezTo>
                <a:lnTo>
                  <a:pt x="0" y="30247"/>
                </a:lnTo>
                <a:lnTo>
                  <a:pt x="104062" y="30247"/>
                </a:lnTo>
                <a:lnTo>
                  <a:pt x="104062" y="11979"/>
                </a:lnTo>
                <a:cubicBezTo>
                  <a:pt x="104062" y="11979"/>
                  <a:pt x="98460" y="21963"/>
                  <a:pt x="88505" y="21963"/>
                </a:cubicBezTo>
                <a:cubicBezTo>
                  <a:pt x="88256" y="21963"/>
                  <a:pt x="88003" y="21956"/>
                  <a:pt x="87748" y="21943"/>
                </a:cubicBezTo>
                <a:cubicBezTo>
                  <a:pt x="70652" y="21086"/>
                  <a:pt x="66090" y="3085"/>
                  <a:pt x="41697" y="265"/>
                </a:cubicBezTo>
                <a:cubicBezTo>
                  <a:pt x="40142" y="85"/>
                  <a:pt x="38615" y="0"/>
                  <a:pt x="3712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2364500" y="909800"/>
            <a:ext cx="4415100" cy="18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2773150" y="2841025"/>
            <a:ext cx="3597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rot="-6424269" flipH="1">
            <a:off x="-92228" y="-687208"/>
            <a:ext cx="14300022" cy="5919525"/>
          </a:xfrm>
          <a:custGeom>
            <a:avLst/>
            <a:gdLst/>
            <a:ahLst/>
            <a:cxnLst/>
            <a:rect l="l" t="t" r="r" b="b"/>
            <a:pathLst>
              <a:path w="104063" h="35399" extrusionOk="0">
                <a:moveTo>
                  <a:pt x="0" y="0"/>
                </a:moveTo>
                <a:lnTo>
                  <a:pt x="0" y="35398"/>
                </a:lnTo>
                <a:lnTo>
                  <a:pt x="104062" y="35398"/>
                </a:lnTo>
                <a:lnTo>
                  <a:pt x="104062" y="21488"/>
                </a:lnTo>
                <a:cubicBezTo>
                  <a:pt x="104062" y="21488"/>
                  <a:pt x="102601" y="32339"/>
                  <a:pt x="80387" y="32339"/>
                </a:cubicBezTo>
                <a:cubicBezTo>
                  <a:pt x="77450" y="32339"/>
                  <a:pt x="74151" y="32150"/>
                  <a:pt x="70444" y="31720"/>
                </a:cubicBezTo>
                <a:cubicBezTo>
                  <a:pt x="38694" y="28046"/>
                  <a:pt x="22473" y="0"/>
                  <a:pt x="2247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 rot="6090972">
            <a:off x="-5032957" y="1008057"/>
            <a:ext cx="10699752" cy="2249312"/>
          </a:xfrm>
          <a:custGeom>
            <a:avLst/>
            <a:gdLst/>
            <a:ahLst/>
            <a:cxnLst/>
            <a:rect l="l" t="t" r="r" b="b"/>
            <a:pathLst>
              <a:path w="104063" h="30248" extrusionOk="0">
                <a:moveTo>
                  <a:pt x="37120" y="0"/>
                </a:moveTo>
                <a:cubicBezTo>
                  <a:pt x="15168" y="0"/>
                  <a:pt x="0" y="18176"/>
                  <a:pt x="0" y="18176"/>
                </a:cubicBezTo>
                <a:lnTo>
                  <a:pt x="0" y="30247"/>
                </a:lnTo>
                <a:lnTo>
                  <a:pt x="104062" y="30247"/>
                </a:lnTo>
                <a:lnTo>
                  <a:pt x="104062" y="11979"/>
                </a:lnTo>
                <a:cubicBezTo>
                  <a:pt x="104062" y="11979"/>
                  <a:pt x="98460" y="21963"/>
                  <a:pt x="88505" y="21963"/>
                </a:cubicBezTo>
                <a:cubicBezTo>
                  <a:pt x="88256" y="21963"/>
                  <a:pt x="88003" y="21956"/>
                  <a:pt x="87748" y="21943"/>
                </a:cubicBezTo>
                <a:cubicBezTo>
                  <a:pt x="70652" y="21086"/>
                  <a:pt x="66090" y="3085"/>
                  <a:pt x="41697" y="265"/>
                </a:cubicBezTo>
                <a:cubicBezTo>
                  <a:pt x="40142" y="85"/>
                  <a:pt x="38615" y="0"/>
                  <a:pt x="3712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 flipH="1">
            <a:off x="-12585850" y="4105950"/>
            <a:ext cx="29392074" cy="2013458"/>
          </a:xfrm>
          <a:custGeom>
            <a:avLst/>
            <a:gdLst/>
            <a:ahLst/>
            <a:cxnLst/>
            <a:rect l="l" t="t" r="r" b="b"/>
            <a:pathLst>
              <a:path w="104063" h="30248" extrusionOk="0">
                <a:moveTo>
                  <a:pt x="37120" y="0"/>
                </a:moveTo>
                <a:cubicBezTo>
                  <a:pt x="15168" y="0"/>
                  <a:pt x="0" y="18176"/>
                  <a:pt x="0" y="18176"/>
                </a:cubicBezTo>
                <a:lnTo>
                  <a:pt x="0" y="30247"/>
                </a:lnTo>
                <a:lnTo>
                  <a:pt x="104062" y="30247"/>
                </a:lnTo>
                <a:lnTo>
                  <a:pt x="104062" y="11979"/>
                </a:lnTo>
                <a:cubicBezTo>
                  <a:pt x="104062" y="11979"/>
                  <a:pt x="98460" y="21963"/>
                  <a:pt x="88505" y="21963"/>
                </a:cubicBezTo>
                <a:cubicBezTo>
                  <a:pt x="88256" y="21963"/>
                  <a:pt x="88003" y="21956"/>
                  <a:pt x="87748" y="21943"/>
                </a:cubicBezTo>
                <a:cubicBezTo>
                  <a:pt x="70652" y="21086"/>
                  <a:pt x="66090" y="3085"/>
                  <a:pt x="41697" y="265"/>
                </a:cubicBezTo>
                <a:cubicBezTo>
                  <a:pt x="40142" y="85"/>
                  <a:pt x="38615" y="0"/>
                  <a:pt x="3712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 rot="-6137118">
            <a:off x="2757365" y="1924139"/>
            <a:ext cx="10271573" cy="4319996"/>
          </a:xfrm>
          <a:custGeom>
            <a:avLst/>
            <a:gdLst/>
            <a:ahLst/>
            <a:cxnLst/>
            <a:rect l="l" t="t" r="r" b="b"/>
            <a:pathLst>
              <a:path w="104063" h="35399" extrusionOk="0">
                <a:moveTo>
                  <a:pt x="0" y="0"/>
                </a:moveTo>
                <a:lnTo>
                  <a:pt x="0" y="35398"/>
                </a:lnTo>
                <a:lnTo>
                  <a:pt x="104062" y="35398"/>
                </a:lnTo>
                <a:lnTo>
                  <a:pt x="104062" y="21488"/>
                </a:lnTo>
                <a:cubicBezTo>
                  <a:pt x="104062" y="21488"/>
                  <a:pt x="102601" y="32339"/>
                  <a:pt x="80387" y="32339"/>
                </a:cubicBezTo>
                <a:cubicBezTo>
                  <a:pt x="77450" y="32339"/>
                  <a:pt x="74151" y="32150"/>
                  <a:pt x="70444" y="31720"/>
                </a:cubicBezTo>
                <a:cubicBezTo>
                  <a:pt x="38694" y="28046"/>
                  <a:pt x="22473" y="0"/>
                  <a:pt x="2247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hasCustomPrompt="1"/>
          </p:nvPr>
        </p:nvSpPr>
        <p:spPr>
          <a:xfrm>
            <a:off x="1464500" y="1273872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774825" y="2301275"/>
            <a:ext cx="2217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2" hasCustomPrompt="1"/>
          </p:nvPr>
        </p:nvSpPr>
        <p:spPr>
          <a:xfrm>
            <a:off x="4153150" y="1273872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3"/>
          </p:nvPr>
        </p:nvSpPr>
        <p:spPr>
          <a:xfrm>
            <a:off x="3463500" y="2301275"/>
            <a:ext cx="2217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 idx="4" hasCustomPrompt="1"/>
          </p:nvPr>
        </p:nvSpPr>
        <p:spPr>
          <a:xfrm>
            <a:off x="1464500" y="3003720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5"/>
          </p:nvPr>
        </p:nvSpPr>
        <p:spPr>
          <a:xfrm>
            <a:off x="774825" y="4028617"/>
            <a:ext cx="2217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 idx="6" hasCustomPrompt="1"/>
          </p:nvPr>
        </p:nvSpPr>
        <p:spPr>
          <a:xfrm>
            <a:off x="4153150" y="3003720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7"/>
          </p:nvPr>
        </p:nvSpPr>
        <p:spPr>
          <a:xfrm>
            <a:off x="3463500" y="4028617"/>
            <a:ext cx="2217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8"/>
          </p:nvPr>
        </p:nvSpPr>
        <p:spPr>
          <a:xfrm>
            <a:off x="2644075" y="521225"/>
            <a:ext cx="5313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9"/>
          </p:nvPr>
        </p:nvSpPr>
        <p:spPr>
          <a:xfrm>
            <a:off x="715100" y="1793850"/>
            <a:ext cx="2336400" cy="5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3"/>
          </p:nvPr>
        </p:nvSpPr>
        <p:spPr>
          <a:xfrm>
            <a:off x="3403800" y="1793850"/>
            <a:ext cx="2336400" cy="5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4"/>
          </p:nvPr>
        </p:nvSpPr>
        <p:spPr>
          <a:xfrm>
            <a:off x="715100" y="3523700"/>
            <a:ext cx="2336400" cy="5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5"/>
          </p:nvPr>
        </p:nvSpPr>
        <p:spPr>
          <a:xfrm>
            <a:off x="3403800" y="3523700"/>
            <a:ext cx="2336400" cy="5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/>
          <p:nvPr/>
        </p:nvSpPr>
        <p:spPr>
          <a:xfrm rot="4936931">
            <a:off x="-6546576" y="1736198"/>
            <a:ext cx="11243616" cy="3378914"/>
          </a:xfrm>
          <a:custGeom>
            <a:avLst/>
            <a:gdLst/>
            <a:ahLst/>
            <a:cxnLst/>
            <a:rect l="l" t="t" r="r" b="b"/>
            <a:pathLst>
              <a:path w="104063" h="30248" extrusionOk="0">
                <a:moveTo>
                  <a:pt x="37120" y="0"/>
                </a:moveTo>
                <a:cubicBezTo>
                  <a:pt x="15168" y="0"/>
                  <a:pt x="0" y="18176"/>
                  <a:pt x="0" y="18176"/>
                </a:cubicBezTo>
                <a:lnTo>
                  <a:pt x="0" y="30247"/>
                </a:lnTo>
                <a:lnTo>
                  <a:pt x="104062" y="30247"/>
                </a:lnTo>
                <a:lnTo>
                  <a:pt x="104062" y="11979"/>
                </a:lnTo>
                <a:cubicBezTo>
                  <a:pt x="104062" y="11979"/>
                  <a:pt x="98460" y="21963"/>
                  <a:pt x="88505" y="21963"/>
                </a:cubicBezTo>
                <a:cubicBezTo>
                  <a:pt x="88256" y="21963"/>
                  <a:pt x="88003" y="21956"/>
                  <a:pt x="87748" y="21943"/>
                </a:cubicBezTo>
                <a:cubicBezTo>
                  <a:pt x="70652" y="21086"/>
                  <a:pt x="66090" y="3085"/>
                  <a:pt x="41697" y="265"/>
                </a:cubicBezTo>
                <a:cubicBezTo>
                  <a:pt x="40142" y="85"/>
                  <a:pt x="38615" y="0"/>
                  <a:pt x="3712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16" hasCustomPrompt="1"/>
          </p:nvPr>
        </p:nvSpPr>
        <p:spPr>
          <a:xfrm>
            <a:off x="6841850" y="1273872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7"/>
          </p:nvPr>
        </p:nvSpPr>
        <p:spPr>
          <a:xfrm>
            <a:off x="6152200" y="2301275"/>
            <a:ext cx="2217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8" hasCustomPrompt="1"/>
          </p:nvPr>
        </p:nvSpPr>
        <p:spPr>
          <a:xfrm>
            <a:off x="6841850" y="3003720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9"/>
          </p:nvPr>
        </p:nvSpPr>
        <p:spPr>
          <a:xfrm>
            <a:off x="6152200" y="4028617"/>
            <a:ext cx="2217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20"/>
          </p:nvPr>
        </p:nvSpPr>
        <p:spPr>
          <a:xfrm>
            <a:off x="6092500" y="1793850"/>
            <a:ext cx="2336400" cy="5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21"/>
          </p:nvPr>
        </p:nvSpPr>
        <p:spPr>
          <a:xfrm>
            <a:off x="6092500" y="3523700"/>
            <a:ext cx="2336400" cy="5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aveat Brush"/>
              <a:buNone/>
              <a:defRPr sz="35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aveat Brush"/>
              <a:buNone/>
              <a:defRPr sz="35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aveat Brush"/>
              <a:buNone/>
              <a:defRPr sz="35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aveat Brush"/>
              <a:buNone/>
              <a:defRPr sz="35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aveat Brush"/>
              <a:buNone/>
              <a:defRPr sz="35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aveat Brush"/>
              <a:buNone/>
              <a:defRPr sz="35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aveat Brush"/>
              <a:buNone/>
              <a:defRPr sz="35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aveat Brush"/>
              <a:buNone/>
              <a:defRPr sz="35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aveat Brush"/>
              <a:buNone/>
              <a:defRPr sz="35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2" r:id="rId9"/>
    <p:sldLayoutId id="2147483668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ctrTitle"/>
          </p:nvPr>
        </p:nvSpPr>
        <p:spPr>
          <a:xfrm>
            <a:off x="744450" y="530175"/>
            <a:ext cx="7300852" cy="20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 dirty="0"/>
              <a:t>COMPANY PROFILE ISLAND FOOD</a:t>
            </a:r>
            <a:r>
              <a:rPr lang="en" sz="7000" dirty="0"/>
              <a:t> </a:t>
            </a:r>
            <a:endParaRPr sz="7000" dirty="0"/>
          </a:p>
        </p:txBody>
      </p:sp>
      <p:sp>
        <p:nvSpPr>
          <p:cNvPr id="218" name="Google Shape;218;p33"/>
          <p:cNvSpPr txBox="1">
            <a:spLocks noGrp="1"/>
          </p:cNvSpPr>
          <p:nvPr>
            <p:ph type="subTitle" idx="1"/>
          </p:nvPr>
        </p:nvSpPr>
        <p:spPr>
          <a:xfrm>
            <a:off x="2031601" y="2599725"/>
            <a:ext cx="50811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Berbasis website menggunakan vs code,mysql </a:t>
            </a:r>
            <a:endParaRPr dirty="0"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085" y="3360311"/>
            <a:ext cx="2519101" cy="152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6308" y="3239876"/>
            <a:ext cx="2520792" cy="164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22650" y="3399320"/>
            <a:ext cx="2705699" cy="148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4170" y="3360309"/>
            <a:ext cx="2520794" cy="1521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634676" y="1178933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8" name="Google Shape;238;p35"/>
          <p:cNvSpPr txBox="1">
            <a:spLocks noGrp="1"/>
          </p:cNvSpPr>
          <p:nvPr>
            <p:ph type="title" idx="2"/>
          </p:nvPr>
        </p:nvSpPr>
        <p:spPr>
          <a:xfrm>
            <a:off x="6388687" y="2485156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title" idx="4"/>
          </p:nvPr>
        </p:nvSpPr>
        <p:spPr>
          <a:xfrm>
            <a:off x="7295093" y="1098677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 idx="6"/>
          </p:nvPr>
        </p:nvSpPr>
        <p:spPr>
          <a:xfrm>
            <a:off x="1348050" y="2618415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44" name="Google Shape;244;p35"/>
          <p:cNvSpPr txBox="1">
            <a:spLocks noGrp="1"/>
          </p:cNvSpPr>
          <p:nvPr>
            <p:ph type="title" idx="8"/>
          </p:nvPr>
        </p:nvSpPr>
        <p:spPr>
          <a:xfrm>
            <a:off x="1981493" y="471810"/>
            <a:ext cx="5313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ISI</a:t>
            </a:r>
            <a:endParaRPr dirty="0"/>
          </a:p>
        </p:txBody>
      </p:sp>
      <p:sp>
        <p:nvSpPr>
          <p:cNvPr id="245" name="Google Shape;245;p35"/>
          <p:cNvSpPr txBox="1">
            <a:spLocks noGrp="1"/>
          </p:cNvSpPr>
          <p:nvPr>
            <p:ph type="subTitle" idx="9"/>
          </p:nvPr>
        </p:nvSpPr>
        <p:spPr>
          <a:xfrm>
            <a:off x="-150750" y="1929323"/>
            <a:ext cx="2336400" cy="5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BELAKANG</a:t>
            </a:r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13"/>
          </p:nvPr>
        </p:nvSpPr>
        <p:spPr>
          <a:xfrm>
            <a:off x="4083249" y="1634766"/>
            <a:ext cx="2514991" cy="5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FUNGSI &amp; MANFAAT</a:t>
            </a:r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14"/>
          </p:nvPr>
        </p:nvSpPr>
        <p:spPr>
          <a:xfrm>
            <a:off x="452350" y="3454567"/>
            <a:ext cx="2629000" cy="5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KELEBIHAN &amp; KEKURANGAN</a:t>
            </a:r>
            <a:endParaRPr dirty="0"/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15"/>
          </p:nvPr>
        </p:nvSpPr>
        <p:spPr>
          <a:xfrm>
            <a:off x="2944350" y="3128415"/>
            <a:ext cx="2748400" cy="5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title" idx="16"/>
          </p:nvPr>
        </p:nvSpPr>
        <p:spPr>
          <a:xfrm>
            <a:off x="4870649" y="1141444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1" name="Google Shape;251;p35"/>
          <p:cNvSpPr txBox="1">
            <a:spLocks noGrp="1"/>
          </p:cNvSpPr>
          <p:nvPr>
            <p:ph type="title" idx="18"/>
          </p:nvPr>
        </p:nvSpPr>
        <p:spPr>
          <a:xfrm>
            <a:off x="3831300" y="2618415"/>
            <a:ext cx="8376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subTitle" idx="20"/>
          </p:nvPr>
        </p:nvSpPr>
        <p:spPr>
          <a:xfrm>
            <a:off x="6598240" y="1846999"/>
            <a:ext cx="2336400" cy="5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SASARAN PEMASARAN</a:t>
            </a:r>
            <a:endParaRPr dirty="0"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21"/>
          </p:nvPr>
        </p:nvSpPr>
        <p:spPr>
          <a:xfrm>
            <a:off x="5201644" y="3035486"/>
            <a:ext cx="3242886" cy="5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PENUTUP</a:t>
            </a:r>
            <a:endParaRPr dirty="0"/>
          </a:p>
        </p:txBody>
      </p:sp>
      <p:sp>
        <p:nvSpPr>
          <p:cNvPr id="12" name="Google Shape;236;p35">
            <a:extLst>
              <a:ext uri="{FF2B5EF4-FFF2-40B4-BE49-F238E27FC236}">
                <a16:creationId xmlns:a16="http://schemas.microsoft.com/office/drawing/2014/main" id="{CC8FCBEC-B267-FF8E-3CF7-399F76144931}"/>
              </a:ext>
            </a:extLst>
          </p:cNvPr>
          <p:cNvSpPr txBox="1">
            <a:spLocks/>
          </p:cNvSpPr>
          <p:nvPr/>
        </p:nvSpPr>
        <p:spPr>
          <a:xfrm>
            <a:off x="2506500" y="1141444"/>
            <a:ext cx="8376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2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3" name="Google Shape;245;p35">
            <a:extLst>
              <a:ext uri="{FF2B5EF4-FFF2-40B4-BE49-F238E27FC236}">
                <a16:creationId xmlns:a16="http://schemas.microsoft.com/office/drawing/2014/main" id="{5CD826BC-84F6-7F0A-2382-6C70EABB3011}"/>
              </a:ext>
            </a:extLst>
          </p:cNvPr>
          <p:cNvSpPr txBox="1">
            <a:spLocks/>
          </p:cNvSpPr>
          <p:nvPr/>
        </p:nvSpPr>
        <p:spPr>
          <a:xfrm>
            <a:off x="1816750" y="1688933"/>
            <a:ext cx="2336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 b="0" i="0" u="none" strike="noStrike" cap="none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veat Brush"/>
              <a:buNone/>
              <a:defRPr sz="24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pPr marL="0" indent="0"/>
            <a:r>
              <a:rPr lang="en-US" dirty="0"/>
              <a:t>FITUR-FITUR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-312950" y="732475"/>
            <a:ext cx="4067700" cy="544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LATAR BELAKANG</a:t>
            </a:r>
            <a:endParaRPr sz="2800" dirty="0"/>
          </a:p>
        </p:txBody>
      </p:sp>
      <p:sp>
        <p:nvSpPr>
          <p:cNvPr id="260" name="Google Shape;260;p36"/>
          <p:cNvSpPr txBox="1">
            <a:spLocks noGrp="1"/>
          </p:cNvSpPr>
          <p:nvPr>
            <p:ph type="subTitle" idx="1"/>
          </p:nvPr>
        </p:nvSpPr>
        <p:spPr>
          <a:xfrm>
            <a:off x="885250" y="1556774"/>
            <a:ext cx="4300800" cy="149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profile ini saya buat untuk menyebarkan informasi lebih lengkap tentang restoran ini </a:t>
            </a:r>
            <a:endParaRPr dirty="0"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8655">
            <a:off x="6245705" y="3125176"/>
            <a:ext cx="2366891" cy="142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 rotWithShape="1">
          <a:blip r:embed="rId4">
            <a:alphaModFix/>
          </a:blip>
          <a:srcRect l="-310" t="-6410" r="310" b="6410"/>
          <a:stretch/>
        </p:blipFill>
        <p:spPr>
          <a:xfrm rot="327294">
            <a:off x="585266" y="3287989"/>
            <a:ext cx="2771391" cy="118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715100" y="1533475"/>
            <a:ext cx="4835100" cy="23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/>
              <a:t>HOME</a:t>
            </a:r>
            <a:endParaRPr dirty="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ABOUT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/>
              <a:t>PRODUCT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CONTACT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/>
              <a:t>FEEDBACK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424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itur fitur</a:t>
            </a:r>
            <a:endParaRPr dirty="0"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06207">
            <a:off x="5697680" y="2989078"/>
            <a:ext cx="3082488" cy="168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00656" flipH="1">
            <a:off x="6252629" y="335317"/>
            <a:ext cx="1540265" cy="232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FUNGSI &amp; MANFAAT</a:t>
            </a:r>
            <a:endParaRPr dirty="0"/>
          </a:p>
        </p:txBody>
      </p:sp>
      <p:sp>
        <p:nvSpPr>
          <p:cNvPr id="285" name="Google Shape;285;p39"/>
          <p:cNvSpPr txBox="1">
            <a:spLocks noGrp="1"/>
          </p:cNvSpPr>
          <p:nvPr>
            <p:ph type="subTitle" idx="2"/>
          </p:nvPr>
        </p:nvSpPr>
        <p:spPr>
          <a:xfrm>
            <a:off x="1838736" y="1374479"/>
            <a:ext cx="5146153" cy="1894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Company profile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membantu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memberikan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gambaran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umum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tentang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restoran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sehingga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calon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pelanggan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memperoleh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informasi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tentang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restoran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lebih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mudah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lengkap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. Dan juga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menjadi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salah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alat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meningkatkan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citra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kredibilitas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restoran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di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mata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konsumen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xfrm>
            <a:off x="2364450" y="778182"/>
            <a:ext cx="4415100" cy="6349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</a:t>
            </a:r>
            <a:r>
              <a:rPr lang="en" sz="4000" dirty="0"/>
              <a:t>asaran pemasaran</a:t>
            </a:r>
            <a:endParaRPr sz="4000" dirty="0"/>
          </a:p>
        </p:txBody>
      </p:sp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2578521" y="1980931"/>
            <a:ext cx="3597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</a:t>
            </a:r>
            <a:r>
              <a:rPr lang="en" sz="1800" dirty="0"/>
              <a:t>asyarakat umum </a:t>
            </a:r>
            <a:endParaRPr sz="1800" dirty="0"/>
          </a:p>
        </p:txBody>
      </p:sp>
      <p:pic>
        <p:nvPicPr>
          <p:cNvPr id="359" name="Google Shape;3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8936">
            <a:off x="594895" y="3323010"/>
            <a:ext cx="2251605" cy="123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3679">
            <a:off x="6236335" y="3305085"/>
            <a:ext cx="2383178" cy="1094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784532" y="1058408"/>
            <a:ext cx="2434409" cy="817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KELEBIHAN</a:t>
            </a:r>
            <a:endParaRPr sz="3600" dirty="0"/>
          </a:p>
        </p:txBody>
      </p:sp>
      <p:sp>
        <p:nvSpPr>
          <p:cNvPr id="303" name="Google Shape;303;p40"/>
          <p:cNvSpPr txBox="1">
            <a:spLocks noGrp="1"/>
          </p:cNvSpPr>
          <p:nvPr>
            <p:ph type="subTitle" idx="1"/>
          </p:nvPr>
        </p:nvSpPr>
        <p:spPr>
          <a:xfrm>
            <a:off x="784532" y="1604428"/>
            <a:ext cx="3184120" cy="166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endParaRPr lang="en-US" sz="1200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mempermudah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0" i="0" dirty="0" err="1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informasi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1200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0" i="0" dirty="0" err="1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lokasi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yang </a:t>
            </a:r>
            <a:r>
              <a:rPr lang="en-US" sz="1200" b="0" i="0" dirty="0" err="1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tepat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1200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0" i="0" dirty="0" err="1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fitur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0" i="0" dirty="0" err="1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komentar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yang </a:t>
            </a:r>
            <a:r>
              <a:rPr lang="en-US" sz="1200" b="0" i="0" dirty="0" err="1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sudah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lulus sensor (</a:t>
            </a:r>
            <a:r>
              <a:rPr lang="en-US" sz="1200" b="0" i="0" dirty="0" err="1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perkataan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b="0" i="0" dirty="0" err="1">
                <a:solidFill>
                  <a:schemeClr val="tx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buruk</a:t>
            </a:r>
            <a:r>
              <a:rPr lang="en-US" sz="12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0658" flipH="1">
            <a:off x="173050" y="-192412"/>
            <a:ext cx="1626949" cy="245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00658">
            <a:off x="7136758" y="-589415"/>
            <a:ext cx="2244598" cy="339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39753" flipH="1">
            <a:off x="6892681" y="3267054"/>
            <a:ext cx="1597681" cy="2414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71" flipH="1">
            <a:off x="-65001" y="3267125"/>
            <a:ext cx="2034800" cy="30753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02;p40">
            <a:extLst>
              <a:ext uri="{FF2B5EF4-FFF2-40B4-BE49-F238E27FC236}">
                <a16:creationId xmlns:a16="http://schemas.microsoft.com/office/drawing/2014/main" id="{F90A9918-8704-A38D-F0E5-C944EE44DC50}"/>
              </a:ext>
            </a:extLst>
          </p:cNvPr>
          <p:cNvSpPr txBox="1">
            <a:spLocks/>
          </p:cNvSpPr>
          <p:nvPr/>
        </p:nvSpPr>
        <p:spPr>
          <a:xfrm>
            <a:off x="4695819" y="1037074"/>
            <a:ext cx="2434409" cy="81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 Brush"/>
              <a:buNone/>
              <a:defRPr sz="150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 Brush"/>
              <a:buNone/>
              <a:defRPr sz="36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 Brush"/>
              <a:buNone/>
              <a:defRPr sz="36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 Brush"/>
              <a:buNone/>
              <a:defRPr sz="36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 Brush"/>
              <a:buNone/>
              <a:defRPr sz="36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 Brush"/>
              <a:buNone/>
              <a:defRPr sz="36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 Brush"/>
              <a:buNone/>
              <a:defRPr sz="36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 Brush"/>
              <a:buNone/>
              <a:defRPr sz="36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 Brush"/>
              <a:buNone/>
              <a:defRPr sz="3600" b="0" i="0" u="none" strike="noStrike" cap="none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-US" sz="3600" dirty="0"/>
              <a:t>KEKURANGAN</a:t>
            </a:r>
          </a:p>
        </p:txBody>
      </p:sp>
      <p:sp>
        <p:nvSpPr>
          <p:cNvPr id="3" name="Google Shape;303;p40">
            <a:extLst>
              <a:ext uri="{FF2B5EF4-FFF2-40B4-BE49-F238E27FC236}">
                <a16:creationId xmlns:a16="http://schemas.microsoft.com/office/drawing/2014/main" id="{A38803F6-DCB8-904A-9A63-8D3EED61AFFA}"/>
              </a:ext>
            </a:extLst>
          </p:cNvPr>
          <p:cNvSpPr txBox="1">
            <a:spLocks/>
          </p:cNvSpPr>
          <p:nvPr/>
        </p:nvSpPr>
        <p:spPr>
          <a:xfrm>
            <a:off x="4583252" y="1742262"/>
            <a:ext cx="3184120" cy="113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6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ed Hat Text"/>
              <a:buNone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139700" indent="0" algn="l"/>
            <a:endParaRPr lang="en-US" sz="1200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US" sz="12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bisa</a:t>
            </a:r>
            <a:r>
              <a:rPr lang="en-US" sz="12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memesan</a:t>
            </a:r>
            <a:r>
              <a:rPr lang="en-US" sz="12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produk</a:t>
            </a:r>
            <a:endParaRPr lang="en-US" sz="1200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Harus </a:t>
            </a:r>
            <a:r>
              <a:rPr lang="en-US" sz="12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menggunakan</a:t>
            </a:r>
            <a:r>
              <a:rPr lang="en-US" sz="12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internet </a:t>
            </a:r>
            <a:r>
              <a:rPr lang="en-US" sz="12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untuk</a:t>
            </a:r>
            <a:r>
              <a:rPr lang="en-US" sz="12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menjalankan</a:t>
            </a:r>
            <a:r>
              <a:rPr lang="en-US" sz="12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website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US" sz="12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US" sz="12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fitur</a:t>
            </a:r>
            <a:r>
              <a:rPr lang="en-US" sz="12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rating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Hanya </a:t>
            </a:r>
            <a:r>
              <a:rPr lang="en-US" sz="1200" dirty="0" err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bisa</a:t>
            </a:r>
            <a:r>
              <a:rPr lang="en-US" sz="12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di windows</a:t>
            </a:r>
          </a:p>
          <a:p>
            <a:pPr marL="139700" indent="0" algn="l"/>
            <a:endParaRPr lang="en-US" sz="1200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algn="l">
              <a:spcAft>
                <a:spcPts val="1600"/>
              </a:spcAft>
            </a:pPr>
            <a:r>
              <a:rPr lang="en-US" sz="1200" dirty="0"/>
              <a:t> </a:t>
            </a:r>
          </a:p>
          <a:p>
            <a:pPr marL="0" indent="0"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>
            <a:spLocks noGrp="1"/>
          </p:cNvSpPr>
          <p:nvPr>
            <p:ph type="title"/>
          </p:nvPr>
        </p:nvSpPr>
        <p:spPr>
          <a:xfrm>
            <a:off x="5156053" y="269816"/>
            <a:ext cx="244601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FLOWCHART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BBC99A-042F-31A1-1A7C-A9AEBACE07F7}"/>
              </a:ext>
            </a:extLst>
          </p:cNvPr>
          <p:cNvSpPr/>
          <p:nvPr/>
        </p:nvSpPr>
        <p:spPr>
          <a:xfrm>
            <a:off x="1178212" y="265708"/>
            <a:ext cx="1417479" cy="21154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MULAI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2A7CDD-5B98-D7E3-5483-E0CDE47CFB87}"/>
              </a:ext>
            </a:extLst>
          </p:cNvPr>
          <p:cNvCxnSpPr>
            <a:cxnSpLocks/>
          </p:cNvCxnSpPr>
          <p:nvPr/>
        </p:nvCxnSpPr>
        <p:spPr>
          <a:xfrm>
            <a:off x="1860002" y="477255"/>
            <a:ext cx="6672" cy="15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3F3CAD21-2A2A-2D7A-F3F2-DC914936FDA0}"/>
              </a:ext>
            </a:extLst>
          </p:cNvPr>
          <p:cNvSpPr/>
          <p:nvPr/>
        </p:nvSpPr>
        <p:spPr>
          <a:xfrm>
            <a:off x="1350011" y="655748"/>
            <a:ext cx="1059576" cy="961983"/>
          </a:xfrm>
          <a:prstGeom prst="flowChartPredefined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Dasboard</a:t>
            </a:r>
            <a:endParaRPr lang="en-US" sz="1000" dirty="0"/>
          </a:p>
          <a:p>
            <a:r>
              <a:rPr lang="en-US" sz="900" b="1" u="sng" dirty="0"/>
              <a:t>- home</a:t>
            </a:r>
          </a:p>
          <a:p>
            <a:r>
              <a:rPr lang="en-US" sz="900" b="1" u="sng" dirty="0"/>
              <a:t>- about</a:t>
            </a:r>
          </a:p>
          <a:p>
            <a:r>
              <a:rPr lang="en-US" sz="900" b="1" u="sng" dirty="0"/>
              <a:t>- Menu</a:t>
            </a:r>
          </a:p>
          <a:p>
            <a:r>
              <a:rPr lang="en-US" sz="900" b="1" u="sng" dirty="0"/>
              <a:t>- Contact</a:t>
            </a:r>
          </a:p>
          <a:p>
            <a:r>
              <a:rPr lang="en-US" sz="900" b="1" u="sng" dirty="0"/>
              <a:t>- Feedback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D056E3-C642-EED7-B698-8AC292D68AFF}"/>
              </a:ext>
            </a:extLst>
          </p:cNvPr>
          <p:cNvCxnSpPr>
            <a:cxnSpLocks/>
          </p:cNvCxnSpPr>
          <p:nvPr/>
        </p:nvCxnSpPr>
        <p:spPr>
          <a:xfrm>
            <a:off x="1860002" y="1627992"/>
            <a:ext cx="0" cy="13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B99B58C0-4CE6-EE12-58CB-34DB5B1F53EB}"/>
              </a:ext>
            </a:extLst>
          </p:cNvPr>
          <p:cNvSpPr/>
          <p:nvPr/>
        </p:nvSpPr>
        <p:spPr>
          <a:xfrm>
            <a:off x="1134470" y="1811552"/>
            <a:ext cx="1461220" cy="302359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8BBE45B1-CB69-7352-D7D5-A53F95819541}"/>
              </a:ext>
            </a:extLst>
          </p:cNvPr>
          <p:cNvSpPr/>
          <p:nvPr/>
        </p:nvSpPr>
        <p:spPr>
          <a:xfrm>
            <a:off x="1195116" y="2336787"/>
            <a:ext cx="1343714" cy="302364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About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F84A7A-F0E5-A924-2AF6-A055746A8F6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860002" y="2113911"/>
            <a:ext cx="5078" cy="20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48F5DE-FCF0-D0C4-755D-D9E25A372CEC}"/>
              </a:ext>
            </a:extLst>
          </p:cNvPr>
          <p:cNvCxnSpPr>
            <a:cxnSpLocks/>
          </p:cNvCxnSpPr>
          <p:nvPr/>
        </p:nvCxnSpPr>
        <p:spPr>
          <a:xfrm>
            <a:off x="1884805" y="2639150"/>
            <a:ext cx="0" cy="20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21CA81-2CBA-6302-E53C-C8959C82A300}"/>
              </a:ext>
            </a:extLst>
          </p:cNvPr>
          <p:cNvCxnSpPr>
            <a:cxnSpLocks/>
          </p:cNvCxnSpPr>
          <p:nvPr/>
        </p:nvCxnSpPr>
        <p:spPr>
          <a:xfrm>
            <a:off x="2595689" y="1977231"/>
            <a:ext cx="9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>
            <a:extLst>
              <a:ext uri="{FF2B5EF4-FFF2-40B4-BE49-F238E27FC236}">
                <a16:creationId xmlns:a16="http://schemas.microsoft.com/office/drawing/2014/main" id="{CB74E597-12EF-7B67-DAD2-C9E0909ED4A4}"/>
              </a:ext>
            </a:extLst>
          </p:cNvPr>
          <p:cNvSpPr/>
          <p:nvPr/>
        </p:nvSpPr>
        <p:spPr>
          <a:xfrm>
            <a:off x="3647625" y="1729576"/>
            <a:ext cx="1508428" cy="433834"/>
          </a:xfrm>
          <a:prstGeom prst="flowChartInputOutp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Tampilkan</a:t>
            </a:r>
            <a:r>
              <a:rPr lang="en-US" sz="900" dirty="0"/>
              <a:t> home</a:t>
            </a:r>
          </a:p>
        </p:txBody>
      </p: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442DEAD4-2931-68FF-5D62-DF267D938C18}"/>
              </a:ext>
            </a:extLst>
          </p:cNvPr>
          <p:cNvSpPr/>
          <p:nvPr/>
        </p:nvSpPr>
        <p:spPr>
          <a:xfrm>
            <a:off x="3647625" y="2309517"/>
            <a:ext cx="1508428" cy="433834"/>
          </a:xfrm>
          <a:prstGeom prst="flowChartInputOutp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Tampilkan</a:t>
            </a:r>
            <a:r>
              <a:rPr lang="en-US" sz="900" dirty="0"/>
              <a:t> About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39DFF2-D463-D5EA-2FC7-2DEC76232340}"/>
              </a:ext>
            </a:extLst>
          </p:cNvPr>
          <p:cNvCxnSpPr>
            <a:cxnSpLocks/>
          </p:cNvCxnSpPr>
          <p:nvPr/>
        </p:nvCxnSpPr>
        <p:spPr>
          <a:xfrm>
            <a:off x="2538830" y="2487969"/>
            <a:ext cx="101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87485B-DD77-BFF1-6820-8846AAFD0438}"/>
              </a:ext>
            </a:extLst>
          </p:cNvPr>
          <p:cNvCxnSpPr>
            <a:cxnSpLocks/>
          </p:cNvCxnSpPr>
          <p:nvPr/>
        </p:nvCxnSpPr>
        <p:spPr>
          <a:xfrm>
            <a:off x="1839902" y="3218952"/>
            <a:ext cx="0" cy="16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CD3C810-3C22-B2BB-9066-5B9B962F0051}"/>
              </a:ext>
            </a:extLst>
          </p:cNvPr>
          <p:cNvSpPr/>
          <p:nvPr/>
        </p:nvSpPr>
        <p:spPr>
          <a:xfrm>
            <a:off x="1031972" y="3978130"/>
            <a:ext cx="1563717" cy="285277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Feedback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EAD08245-D16D-946B-7E05-3062873D7ACB}"/>
              </a:ext>
            </a:extLst>
          </p:cNvPr>
          <p:cNvSpPr/>
          <p:nvPr/>
        </p:nvSpPr>
        <p:spPr>
          <a:xfrm>
            <a:off x="1109295" y="3430038"/>
            <a:ext cx="1461214" cy="298087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Contact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80A852D7-F8E4-0A0F-BC55-6CAA0AF11AA0}"/>
              </a:ext>
            </a:extLst>
          </p:cNvPr>
          <p:cNvSpPr/>
          <p:nvPr/>
        </p:nvSpPr>
        <p:spPr>
          <a:xfrm>
            <a:off x="1195116" y="2889157"/>
            <a:ext cx="1313506" cy="298086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C393FF-A06C-3DAB-533A-97F4593D316C}"/>
              </a:ext>
            </a:extLst>
          </p:cNvPr>
          <p:cNvCxnSpPr>
            <a:cxnSpLocks/>
          </p:cNvCxnSpPr>
          <p:nvPr/>
        </p:nvCxnSpPr>
        <p:spPr>
          <a:xfrm>
            <a:off x="1822660" y="3765916"/>
            <a:ext cx="0" cy="16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253547-8979-3AAF-88D7-2C3D7906DFD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508622" y="3038200"/>
            <a:ext cx="99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0F368EC-BDCF-CBA2-8E3A-14A96984414A}"/>
              </a:ext>
            </a:extLst>
          </p:cNvPr>
          <p:cNvCxnSpPr>
            <a:cxnSpLocks/>
          </p:cNvCxnSpPr>
          <p:nvPr/>
        </p:nvCxnSpPr>
        <p:spPr>
          <a:xfrm>
            <a:off x="1814586" y="4263407"/>
            <a:ext cx="0" cy="16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59135BE4-9F8C-FC67-E632-B7C345ADB37F}"/>
              </a:ext>
            </a:extLst>
          </p:cNvPr>
          <p:cNvSpPr/>
          <p:nvPr/>
        </p:nvSpPr>
        <p:spPr>
          <a:xfrm>
            <a:off x="1281838" y="4564154"/>
            <a:ext cx="1011742" cy="29808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SELESAI</a:t>
            </a:r>
          </a:p>
        </p:txBody>
      </p:sp>
      <p:sp>
        <p:nvSpPr>
          <p:cNvPr id="257" name="Flowchart: Data 256">
            <a:extLst>
              <a:ext uri="{FF2B5EF4-FFF2-40B4-BE49-F238E27FC236}">
                <a16:creationId xmlns:a16="http://schemas.microsoft.com/office/drawing/2014/main" id="{52F297C1-1293-1EA7-22E7-B588240A2206}"/>
              </a:ext>
            </a:extLst>
          </p:cNvPr>
          <p:cNvSpPr/>
          <p:nvPr/>
        </p:nvSpPr>
        <p:spPr>
          <a:xfrm>
            <a:off x="3554447" y="3962580"/>
            <a:ext cx="1508428" cy="433834"/>
          </a:xfrm>
          <a:prstGeom prst="flowChartInputOutp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Tampilkan</a:t>
            </a:r>
            <a:r>
              <a:rPr lang="en-US" sz="900" dirty="0"/>
              <a:t> Feedback</a:t>
            </a:r>
          </a:p>
        </p:txBody>
      </p:sp>
      <p:sp>
        <p:nvSpPr>
          <p:cNvPr id="258" name="Flowchart: Data 257">
            <a:extLst>
              <a:ext uri="{FF2B5EF4-FFF2-40B4-BE49-F238E27FC236}">
                <a16:creationId xmlns:a16="http://schemas.microsoft.com/office/drawing/2014/main" id="{C71EE430-664B-A2D9-7B22-19A13CAD470E}"/>
              </a:ext>
            </a:extLst>
          </p:cNvPr>
          <p:cNvSpPr/>
          <p:nvPr/>
        </p:nvSpPr>
        <p:spPr>
          <a:xfrm>
            <a:off x="3647625" y="3385663"/>
            <a:ext cx="1508428" cy="433834"/>
          </a:xfrm>
          <a:prstGeom prst="flowChartInputOutp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Tampilkan</a:t>
            </a:r>
            <a:r>
              <a:rPr lang="en-US" sz="900"/>
              <a:t> Contact</a:t>
            </a:r>
            <a:endParaRPr lang="en-US" sz="900" dirty="0"/>
          </a:p>
        </p:txBody>
      </p:sp>
      <p:sp>
        <p:nvSpPr>
          <p:cNvPr id="259" name="Flowchart: Data 258">
            <a:extLst>
              <a:ext uri="{FF2B5EF4-FFF2-40B4-BE49-F238E27FC236}">
                <a16:creationId xmlns:a16="http://schemas.microsoft.com/office/drawing/2014/main" id="{0BD0D66A-A6D2-93D6-BF6C-6AD8B5C64C8C}"/>
              </a:ext>
            </a:extLst>
          </p:cNvPr>
          <p:cNvSpPr/>
          <p:nvPr/>
        </p:nvSpPr>
        <p:spPr>
          <a:xfrm>
            <a:off x="3647625" y="2844048"/>
            <a:ext cx="1508428" cy="433834"/>
          </a:xfrm>
          <a:prstGeom prst="flowChartInputOutp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Tampilkan</a:t>
            </a:r>
            <a:r>
              <a:rPr lang="en-US" sz="900" dirty="0"/>
              <a:t> Product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5C992825-2A4A-4F78-7108-AC257AE235C5}"/>
              </a:ext>
            </a:extLst>
          </p:cNvPr>
          <p:cNvCxnSpPr>
            <a:cxnSpLocks/>
          </p:cNvCxnSpPr>
          <p:nvPr/>
        </p:nvCxnSpPr>
        <p:spPr>
          <a:xfrm>
            <a:off x="2583780" y="3576094"/>
            <a:ext cx="99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929072F-F704-F114-6498-F75DDC6891A2}"/>
              </a:ext>
            </a:extLst>
          </p:cNvPr>
          <p:cNvCxnSpPr>
            <a:cxnSpLocks/>
          </p:cNvCxnSpPr>
          <p:nvPr/>
        </p:nvCxnSpPr>
        <p:spPr>
          <a:xfrm>
            <a:off x="2548905" y="4120768"/>
            <a:ext cx="99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E68A4D7C-51E5-4D7F-C45F-AA12268805C3}"/>
              </a:ext>
            </a:extLst>
          </p:cNvPr>
          <p:cNvCxnSpPr>
            <a:cxnSpLocks/>
            <a:stCxn id="37" idx="5"/>
          </p:cNvCxnSpPr>
          <p:nvPr/>
        </p:nvCxnSpPr>
        <p:spPr>
          <a:xfrm flipH="1" flipV="1">
            <a:off x="2595689" y="969326"/>
            <a:ext cx="2409521" cy="977167"/>
          </a:xfrm>
          <a:prstGeom prst="bentConnector3">
            <a:avLst>
              <a:gd name="adj1" fmla="val -15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E7A994FC-A9EC-1687-F08F-AFAC0DF4A83C}"/>
              </a:ext>
            </a:extLst>
          </p:cNvPr>
          <p:cNvCxnSpPr>
            <a:cxnSpLocks/>
            <a:stCxn id="45" idx="5"/>
          </p:cNvCxnSpPr>
          <p:nvPr/>
        </p:nvCxnSpPr>
        <p:spPr>
          <a:xfrm flipH="1" flipV="1">
            <a:off x="2616699" y="1096581"/>
            <a:ext cx="2388511" cy="1429853"/>
          </a:xfrm>
          <a:prstGeom prst="bentConnector3">
            <a:avLst>
              <a:gd name="adj1" fmla="val -15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78B83943-6807-942F-B8EB-3308111C6505}"/>
              </a:ext>
            </a:extLst>
          </p:cNvPr>
          <p:cNvCxnSpPr>
            <a:cxnSpLocks/>
          </p:cNvCxnSpPr>
          <p:nvPr/>
        </p:nvCxnSpPr>
        <p:spPr>
          <a:xfrm rot="10800000">
            <a:off x="2611622" y="1277784"/>
            <a:ext cx="2393588" cy="1811730"/>
          </a:xfrm>
          <a:prstGeom prst="bentConnector3">
            <a:avLst>
              <a:gd name="adj1" fmla="val -15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4AEBB636-6C8F-583F-51AD-22935C9358FA}"/>
              </a:ext>
            </a:extLst>
          </p:cNvPr>
          <p:cNvCxnSpPr>
            <a:cxnSpLocks/>
            <a:stCxn id="25" idx="5"/>
          </p:cNvCxnSpPr>
          <p:nvPr/>
        </p:nvCxnSpPr>
        <p:spPr>
          <a:xfrm flipH="1" flipV="1">
            <a:off x="2542362" y="1221954"/>
            <a:ext cx="5851065" cy="2993067"/>
          </a:xfrm>
          <a:prstGeom prst="bentConnector3">
            <a:avLst>
              <a:gd name="adj1" fmla="val -6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5BF8D4AC-67BE-87D2-7F25-E0712DA4090D}"/>
              </a:ext>
            </a:extLst>
          </p:cNvPr>
          <p:cNvCxnSpPr>
            <a:cxnSpLocks/>
            <a:stCxn id="258" idx="5"/>
          </p:cNvCxnSpPr>
          <p:nvPr/>
        </p:nvCxnSpPr>
        <p:spPr>
          <a:xfrm flipH="1" flipV="1">
            <a:off x="2853769" y="1549308"/>
            <a:ext cx="2151441" cy="2053272"/>
          </a:xfrm>
          <a:prstGeom prst="bentConnector3">
            <a:avLst>
              <a:gd name="adj1" fmla="val -17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F8AEFF-6AE7-0E27-3EFA-D11F41648B7B}"/>
              </a:ext>
            </a:extLst>
          </p:cNvPr>
          <p:cNvSpPr txBox="1"/>
          <p:nvPr/>
        </p:nvSpPr>
        <p:spPr>
          <a:xfrm>
            <a:off x="2567890" y="1767527"/>
            <a:ext cx="237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B987C-D857-A97E-C39B-04B839B7E0B3}"/>
              </a:ext>
            </a:extLst>
          </p:cNvPr>
          <p:cNvSpPr txBox="1"/>
          <p:nvPr/>
        </p:nvSpPr>
        <p:spPr>
          <a:xfrm>
            <a:off x="2580230" y="2265030"/>
            <a:ext cx="237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3FE36-71C2-A5F1-CEBE-C6DF423BDEBE}"/>
              </a:ext>
            </a:extLst>
          </p:cNvPr>
          <p:cNvSpPr txBox="1"/>
          <p:nvPr/>
        </p:nvSpPr>
        <p:spPr>
          <a:xfrm>
            <a:off x="2598428" y="2805177"/>
            <a:ext cx="237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FAB8E2-2B8E-ECD1-725D-92E009CE162D}"/>
              </a:ext>
            </a:extLst>
          </p:cNvPr>
          <p:cNvSpPr txBox="1"/>
          <p:nvPr/>
        </p:nvSpPr>
        <p:spPr>
          <a:xfrm>
            <a:off x="2604784" y="3356186"/>
            <a:ext cx="237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2CC50-67ED-BA83-EA56-5460EA3893F9}"/>
              </a:ext>
            </a:extLst>
          </p:cNvPr>
          <p:cNvSpPr txBox="1"/>
          <p:nvPr/>
        </p:nvSpPr>
        <p:spPr>
          <a:xfrm>
            <a:off x="2598428" y="3836781"/>
            <a:ext cx="237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020AE-7C52-CEC4-49B4-925DB74286DB}"/>
              </a:ext>
            </a:extLst>
          </p:cNvPr>
          <p:cNvSpPr txBox="1"/>
          <p:nvPr/>
        </p:nvSpPr>
        <p:spPr>
          <a:xfrm>
            <a:off x="1589067" y="2087380"/>
            <a:ext cx="237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EB878-F3FD-B1FB-3DAC-10860CB7A876}"/>
              </a:ext>
            </a:extLst>
          </p:cNvPr>
          <p:cNvSpPr txBox="1"/>
          <p:nvPr/>
        </p:nvSpPr>
        <p:spPr>
          <a:xfrm>
            <a:off x="1601768" y="2608578"/>
            <a:ext cx="237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9B4218-307A-1243-5BD1-DC9938F2E982}"/>
              </a:ext>
            </a:extLst>
          </p:cNvPr>
          <p:cNvSpPr txBox="1"/>
          <p:nvPr/>
        </p:nvSpPr>
        <p:spPr>
          <a:xfrm>
            <a:off x="1575993" y="3208061"/>
            <a:ext cx="237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18FCDC-5D75-D71E-BFBD-EA0BB34ECF67}"/>
              </a:ext>
            </a:extLst>
          </p:cNvPr>
          <p:cNvSpPr txBox="1"/>
          <p:nvPr/>
        </p:nvSpPr>
        <p:spPr>
          <a:xfrm>
            <a:off x="1517025" y="4256920"/>
            <a:ext cx="237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492C88-9AA1-35E2-8F26-30CB0C956CB4}"/>
              </a:ext>
            </a:extLst>
          </p:cNvPr>
          <p:cNvSpPr txBox="1"/>
          <p:nvPr/>
        </p:nvSpPr>
        <p:spPr>
          <a:xfrm>
            <a:off x="1539400" y="3715151"/>
            <a:ext cx="237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FD37A5B7-616F-AA94-26B8-527F97B64124}"/>
              </a:ext>
            </a:extLst>
          </p:cNvPr>
          <p:cNvSpPr/>
          <p:nvPr/>
        </p:nvSpPr>
        <p:spPr>
          <a:xfrm>
            <a:off x="5295982" y="4007962"/>
            <a:ext cx="1508428" cy="433834"/>
          </a:xfrm>
          <a:prstGeom prst="flowChartInputOutp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Isi</a:t>
            </a:r>
          </a:p>
          <a:p>
            <a:pPr algn="ctr"/>
            <a:r>
              <a:rPr lang="en-US" sz="900" dirty="0" err="1"/>
              <a:t>komentar</a:t>
            </a:r>
            <a:endParaRPr lang="en-US" sz="9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AFE7E9-E7D3-DB62-C164-D12FAFFCDC1E}"/>
              </a:ext>
            </a:extLst>
          </p:cNvPr>
          <p:cNvCxnSpPr>
            <a:cxnSpLocks/>
          </p:cNvCxnSpPr>
          <p:nvPr/>
        </p:nvCxnSpPr>
        <p:spPr>
          <a:xfrm>
            <a:off x="4897199" y="4224879"/>
            <a:ext cx="435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4E820E-ACCE-8DC5-2517-9D6552557A1B}"/>
              </a:ext>
            </a:extLst>
          </p:cNvPr>
          <p:cNvCxnSpPr>
            <a:cxnSpLocks/>
          </p:cNvCxnSpPr>
          <p:nvPr/>
        </p:nvCxnSpPr>
        <p:spPr>
          <a:xfrm>
            <a:off x="6606603" y="4251764"/>
            <a:ext cx="474991" cy="1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8A466CB0-BBCF-5B34-C6A0-AD844F475389}"/>
              </a:ext>
            </a:extLst>
          </p:cNvPr>
          <p:cNvSpPr/>
          <p:nvPr/>
        </p:nvSpPr>
        <p:spPr>
          <a:xfrm>
            <a:off x="7035842" y="3998104"/>
            <a:ext cx="1508428" cy="433834"/>
          </a:xfrm>
          <a:prstGeom prst="flowChartInputOutp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Kirim</a:t>
            </a:r>
            <a:endParaRPr 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665BF6-4CB5-C54B-DBF5-BF15BDC8466D}"/>
              </a:ext>
            </a:extLst>
          </p:cNvPr>
          <p:cNvSpPr txBox="1"/>
          <p:nvPr/>
        </p:nvSpPr>
        <p:spPr>
          <a:xfrm>
            <a:off x="5005486" y="4002561"/>
            <a:ext cx="237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01102D-26D5-5CA6-DDBE-51309E42E09C}"/>
              </a:ext>
            </a:extLst>
          </p:cNvPr>
          <p:cNvSpPr txBox="1"/>
          <p:nvPr/>
        </p:nvSpPr>
        <p:spPr>
          <a:xfrm>
            <a:off x="6788623" y="3977232"/>
            <a:ext cx="237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4"/>
          <p:cNvSpPr txBox="1">
            <a:spLocks noGrp="1"/>
          </p:cNvSpPr>
          <p:nvPr>
            <p:ph type="title"/>
          </p:nvPr>
        </p:nvSpPr>
        <p:spPr>
          <a:xfrm>
            <a:off x="980708" y="1221789"/>
            <a:ext cx="6569514" cy="23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WHOAHAHA</a:t>
            </a:r>
            <a:br>
              <a:rPr lang="en" dirty="0"/>
            </a:br>
            <a:r>
              <a:rPr lang="en" dirty="0"/>
              <a:t>TERIMAKASIH</a:t>
            </a:r>
            <a:endParaRPr dirty="0"/>
          </a:p>
        </p:txBody>
      </p:sp>
      <p:pic>
        <p:nvPicPr>
          <p:cNvPr id="688" name="Google Shape;68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1650">
            <a:off x="6641766" y="3339166"/>
            <a:ext cx="2536323" cy="1441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4177">
            <a:off x="-625177" y="3198776"/>
            <a:ext cx="2375741" cy="154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rean Food MK Campaign by Slidesgo">
  <a:themeElements>
    <a:clrScheme name="Simple Light">
      <a:dk1>
        <a:srgbClr val="202020"/>
      </a:dk1>
      <a:lt1>
        <a:srgbClr val="56281B"/>
      </a:lt1>
      <a:dk2>
        <a:srgbClr val="D1C3C0"/>
      </a:dk2>
      <a:lt2>
        <a:srgbClr val="FFFFFF"/>
      </a:lt2>
      <a:accent1>
        <a:srgbClr val="FF6750"/>
      </a:accent1>
      <a:accent2>
        <a:srgbClr val="CD503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1C3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193</Words>
  <Application>Microsoft Office PowerPoint</Application>
  <PresentationFormat>On-screen Show (16:9)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Red Hat Text</vt:lpstr>
      <vt:lpstr>Segoe UI Semibold</vt:lpstr>
      <vt:lpstr>Arial</vt:lpstr>
      <vt:lpstr>Caveat Brush</vt:lpstr>
      <vt:lpstr>Korean Food MK Campaign by Slidesgo</vt:lpstr>
      <vt:lpstr>COMPANY PROFILE ISLAND FOOD </vt:lpstr>
      <vt:lpstr>01</vt:lpstr>
      <vt:lpstr>LATAR BELAKANG</vt:lpstr>
      <vt:lpstr>Fitur fitur</vt:lpstr>
      <vt:lpstr>FUNGSI &amp; MANFAAT</vt:lpstr>
      <vt:lpstr>Sasaran pemasaran</vt:lpstr>
      <vt:lpstr>KELEBIHAN</vt:lpstr>
      <vt:lpstr>FLOWCHART</vt:lpstr>
      <vt:lpstr> WHOAHAHA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ISLAND FOOD </dc:title>
  <cp:lastModifiedBy>Sinta Novianti</cp:lastModifiedBy>
  <cp:revision>12</cp:revision>
  <dcterms:modified xsi:type="dcterms:W3CDTF">2023-11-24T02:58:12Z</dcterms:modified>
</cp:coreProperties>
</file>