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B162-811C-464D-8F8F-58BCB66A3520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9172-F751-4400-AF14-237C79E1E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3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B162-811C-464D-8F8F-58BCB66A3520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9172-F751-4400-AF14-237C79E1E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8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B162-811C-464D-8F8F-58BCB66A3520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9172-F751-4400-AF14-237C79E1E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9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B162-811C-464D-8F8F-58BCB66A3520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9172-F751-4400-AF14-237C79E1E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4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B162-811C-464D-8F8F-58BCB66A3520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9172-F751-4400-AF14-237C79E1E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05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B162-811C-464D-8F8F-58BCB66A3520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9172-F751-4400-AF14-237C79E1E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8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B162-811C-464D-8F8F-58BCB66A3520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9172-F751-4400-AF14-237C79E1E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2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B162-811C-464D-8F8F-58BCB66A3520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9172-F751-4400-AF14-237C79E1E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1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B162-811C-464D-8F8F-58BCB66A3520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9172-F751-4400-AF14-237C79E1E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B162-811C-464D-8F8F-58BCB66A3520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9172-F751-4400-AF14-237C79E1E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5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B162-811C-464D-8F8F-58BCB66A3520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9172-F751-4400-AF14-237C79E1E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1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AB162-811C-464D-8F8F-58BCB66A3520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29172-F751-4400-AF14-237C79E1E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1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smtClean="0"/>
              <a:t>Updates on issues</a:t>
            </a:r>
            <a:endParaRPr lang="nb-NO" smtClean="0"/>
          </a:p>
          <a:p>
            <a:pPr lvl="1"/>
            <a:r>
              <a:rPr lang="nb-NO" smtClean="0"/>
              <a:t>Old</a:t>
            </a:r>
          </a:p>
          <a:p>
            <a:pPr lvl="2"/>
            <a:r>
              <a:rPr lang="nb-NO" smtClean="0"/>
              <a:t>Multiple-models, multiple files (e.g. profiles)</a:t>
            </a:r>
          </a:p>
          <a:p>
            <a:pPr lvl="2"/>
            <a:r>
              <a:rPr lang="nb-NO" smtClean="0"/>
              <a:t>Base model change propagation</a:t>
            </a:r>
          </a:p>
          <a:p>
            <a:pPr lvl="2"/>
            <a:r>
              <a:rPr lang="nb-NO" smtClean="0"/>
              <a:t>Overlapping fragments</a:t>
            </a:r>
          </a:p>
          <a:p>
            <a:pPr lvl="1"/>
            <a:r>
              <a:rPr lang="nb-NO" smtClean="0"/>
              <a:t>New</a:t>
            </a:r>
          </a:p>
          <a:p>
            <a:pPr lvl="2"/>
            <a:r>
              <a:rPr lang="nb-NO" smtClean="0"/>
              <a:t>No owner of Variabletype</a:t>
            </a:r>
          </a:p>
          <a:p>
            <a:pPr lvl="2"/>
            <a:r>
              <a:rPr lang="nb-NO" smtClean="0"/>
              <a:t>Resolution Model Ambiguity</a:t>
            </a:r>
          </a:p>
          <a:p>
            <a:pPr lvl="2"/>
            <a:r>
              <a:rPr lang="nb-NO" smtClean="0"/>
              <a:t>Variable diagramming (choices, vclassifiers)</a:t>
            </a:r>
          </a:p>
          <a:p>
            <a:pPr lvl="2"/>
            <a:r>
              <a:rPr lang="nb-NO" smtClean="0"/>
              <a:t>EMF scalability</a:t>
            </a:r>
          </a:p>
          <a:p>
            <a:r>
              <a:rPr lang="nb-NO" smtClean="0"/>
              <a:t>Constraints</a:t>
            </a:r>
            <a:endParaRPr lang="en-US" smtClean="0"/>
          </a:p>
          <a:p>
            <a:r>
              <a:rPr lang="nb-NO" smtClean="0"/>
              <a:t>Rules for editing</a:t>
            </a:r>
          </a:p>
        </p:txBody>
      </p:sp>
    </p:spTree>
    <p:extLst>
      <p:ext uri="{BB962C8B-B14F-4D97-AF65-F5344CB8AC3E}">
        <p14:creationId xmlns:p14="http://schemas.microsoft.com/office/powerpoint/2010/main" val="15742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Constraints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000" smtClean="0"/>
              <a:t>Constraint Specification: BCL, page </a:t>
            </a:r>
            <a:r>
              <a:rPr lang="en-US" sz="2000" smtClean="0"/>
              <a:t>80</a:t>
            </a:r>
          </a:p>
          <a:p>
            <a:pPr lvl="1"/>
            <a:r>
              <a:rPr lang="nb-NO" sz="1800" smtClean="0"/>
              <a:t>What about "size", "collect", "max"</a:t>
            </a:r>
          </a:p>
          <a:p>
            <a:r>
              <a:rPr lang="nb-NO" sz="2000" smtClean="0"/>
              <a:t>Which engine? (org.eclipse.ocl?)</a:t>
            </a:r>
          </a:p>
          <a:p>
            <a:r>
              <a:rPr lang="nb-NO" sz="2000" smtClean="0"/>
              <a:t>Textual concrete syntax and the object structure</a:t>
            </a:r>
          </a:p>
          <a:p>
            <a:pPr lvl="1"/>
            <a:r>
              <a:rPr lang="nb-NO" sz="1800" smtClean="0"/>
              <a:t>Editing (free text or object structure), parsing, printing, static analysis.</a:t>
            </a:r>
          </a:p>
          <a:p>
            <a:pPr lvl="1"/>
            <a:r>
              <a:rPr lang="nb-NO" sz="1800" smtClean="0"/>
              <a:t>Syntax error, </a:t>
            </a:r>
            <a:r>
              <a:rPr lang="nb-NO" sz="1800" smtClean="0"/>
              <a:t>unknown references, partial text</a:t>
            </a:r>
            <a:endParaRPr lang="nb-NO" sz="1800" smtClean="0"/>
          </a:p>
          <a:p>
            <a:pPr lvl="2"/>
            <a:r>
              <a:rPr lang="nb-NO" sz="1600" smtClean="0"/>
              <a:t>Cannot be stored in object-structure.</a:t>
            </a:r>
          </a:p>
          <a:p>
            <a:r>
              <a:rPr lang="nb-NO" sz="2400" smtClean="0"/>
              <a:t>What happens to constraints when model is edited?</a:t>
            </a:r>
          </a:p>
          <a:p>
            <a:pPr lvl="1"/>
            <a:r>
              <a:rPr lang="nb-NO" sz="2000" smtClean="0"/>
              <a:t>e.g. Replace "printer" with "[null]"?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611560" y="5589240"/>
            <a:ext cx="8424936" cy="1127067"/>
          </a:xfrm>
          <a:prstGeom prst="parallelogram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scanner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-&gt;size() &gt; 0 </a:t>
            </a:r>
            <a:r>
              <a:rPr lang="en-US" sz="1100" b="1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printer-&gt;collect(resolution)-&gt;max() &gt;= scanner-&gt;collect(resolution)-&gt;max() </a:t>
            </a:r>
          </a:p>
          <a:p>
            <a:r>
              <a:rPr lang="en-US" sz="1100" b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1100" smtClean="0">
                <a:latin typeface="Courier New" pitchFamily="49" charset="0"/>
                <a:cs typeface="Courier New" pitchFamily="49" charset="0"/>
              </a:rPr>
            </a:br>
            <a:r>
              <a:rPr lang="en-US" sz="11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b="1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sz="1100" b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sz="1100" b="1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Arrow Connector 9"/>
          <p:cNvCxnSpPr>
            <a:stCxn id="20" idx="2"/>
          </p:cNvCxnSpPr>
          <p:nvPr/>
        </p:nvCxnSpPr>
        <p:spPr>
          <a:xfrm flipH="1">
            <a:off x="2267744" y="4950623"/>
            <a:ext cx="5112568" cy="782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0" idx="2"/>
          </p:cNvCxnSpPr>
          <p:nvPr/>
        </p:nvCxnSpPr>
        <p:spPr>
          <a:xfrm flipH="1">
            <a:off x="2411760" y="4950623"/>
            <a:ext cx="4968552" cy="998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0" idx="2"/>
          </p:cNvCxnSpPr>
          <p:nvPr/>
        </p:nvCxnSpPr>
        <p:spPr>
          <a:xfrm flipH="1">
            <a:off x="3923928" y="4950623"/>
            <a:ext cx="3456384" cy="9266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0" idx="2"/>
          </p:cNvCxnSpPr>
          <p:nvPr/>
        </p:nvCxnSpPr>
        <p:spPr>
          <a:xfrm flipH="1">
            <a:off x="5544108" y="4950623"/>
            <a:ext cx="1836204" cy="9266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0" idx="2"/>
          </p:cNvCxnSpPr>
          <p:nvPr/>
        </p:nvCxnSpPr>
        <p:spPr>
          <a:xfrm flipH="1">
            <a:off x="7092280" y="4950623"/>
            <a:ext cx="288032" cy="9266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44208" y="4581291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mtClean="0"/>
              <a:t>Object References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79512" y="4972607"/>
            <a:ext cx="27363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mtClean="0"/>
              <a:t>No Storing of White Spaces</a:t>
            </a:r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27584" y="5413947"/>
            <a:ext cx="648072" cy="463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69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Rules for editing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nb-NO" smtClean="0"/>
              <a:t>VSpec </a:t>
            </a:r>
            <a:r>
              <a:rPr lang="nb-NO" smtClean="0">
                <a:sym typeface="Wingdings" pitchFamily="2" charset="2"/>
              </a:rPr>
              <a:t>&lt;-&gt; Resolution[*] &lt;-&gt; Realization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nb-NO" smtClean="0">
                <a:sym typeface="Wingdings" pitchFamily="2" charset="2"/>
              </a:rPr>
              <a:t>In any change of VSpec, what happens with the other two?</a:t>
            </a:r>
          </a:p>
          <a:p>
            <a:pPr marL="742950" lvl="2" indent="-342900"/>
            <a:r>
              <a:rPr lang="nb-NO" smtClean="0">
                <a:sym typeface="Wingdings" pitchFamily="2" charset="2"/>
              </a:rPr>
              <a:t>Insert, </a:t>
            </a:r>
            <a:r>
              <a:rPr lang="nb-NO" smtClean="0">
                <a:sym typeface="Wingdings" pitchFamily="2" charset="2"/>
              </a:rPr>
              <a:t>copy, move, paste, delete, change</a:t>
            </a:r>
          </a:p>
          <a:p>
            <a:pPr marL="742950" lvl="2" indent="-342900"/>
            <a:r>
              <a:rPr lang="nb-NO" smtClean="0">
                <a:sym typeface="Wingdings" pitchFamily="2" charset="2"/>
              </a:rPr>
              <a:t>Changing instance multiplicity, group multiplicity</a:t>
            </a:r>
          </a:p>
          <a:p>
            <a:pPr marL="342900" lvl="1" indent="-342900"/>
            <a:r>
              <a:rPr lang="nb-NO" smtClean="0">
                <a:sym typeface="Wingdings" pitchFamily="2" charset="2"/>
              </a:rPr>
              <a:t>What if a change in VSpec makes a resolution invalid?</a:t>
            </a:r>
          </a:p>
          <a:p>
            <a:pPr marL="742950" lvl="2" indent="-342900"/>
            <a:r>
              <a:rPr lang="nb-NO" smtClean="0">
                <a:sym typeface="Wingdings" pitchFamily="2" charset="2"/>
              </a:rPr>
              <a:t>Concrete syntax, e.g. mark with red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nb-NO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5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208</Words>
  <Application>Microsoft Office PowerPoint</Application>
  <PresentationFormat>On-screen Show (4:3)</PresentationFormat>
  <Paragraphs>35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Constraints</vt:lpstr>
      <vt:lpstr>Rules for editing</vt:lpstr>
    </vt:vector>
  </TitlesOfParts>
  <Company>SINTEF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F. Johansen</dc:creator>
  <cp:lastModifiedBy>Martin F. Johansen</cp:lastModifiedBy>
  <cp:revision>48</cp:revision>
  <dcterms:created xsi:type="dcterms:W3CDTF">2013-04-10T11:42:09Z</dcterms:created>
  <dcterms:modified xsi:type="dcterms:W3CDTF">2013-04-11T07:19:44Z</dcterms:modified>
</cp:coreProperties>
</file>