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091B-CBD9-4F4B-AD28-FC850DE39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EEBC3-A698-471A-B6D9-BF4C7B2EE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7ECAB-B5DB-4D80-B465-D7DA9850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1FE5-8186-46AD-AB7A-9DB4F3762599}" type="datetimeFigureOut">
              <a:rPr lang="nb-NO" smtClean="0"/>
              <a:t>03.05.2018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CD060-DEE0-4816-B74C-9A76302D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8E122-C8AE-4DC5-9300-4501D56E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4A02-0206-4454-A8B7-47FA82F7E2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984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FD31-2BF2-46A8-89C9-0F3CA660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6F9C9-C31F-4E91-A0E2-E83B6EA25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A9AAD-EC93-4A74-BABD-2DB1C352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1FE5-8186-46AD-AB7A-9DB4F3762599}" type="datetimeFigureOut">
              <a:rPr lang="nb-NO" smtClean="0"/>
              <a:t>03.05.2018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6B4CF-B89B-459F-961E-A3AA6732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99D6F-9C45-43A8-82BD-9B37C019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4A02-0206-4454-A8B7-47FA82F7E2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087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A66EF-B4B3-4FF3-AA03-FB833A359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2521-752E-428A-A904-9B1AF2097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9A77-6B5B-4A15-8E5F-B633B507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1FE5-8186-46AD-AB7A-9DB4F3762599}" type="datetimeFigureOut">
              <a:rPr lang="nb-NO" smtClean="0"/>
              <a:t>03.05.2018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E0E58-4A63-4DAC-A0A9-C8B6F970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30B65-5361-43C8-BB52-71E3C7C7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4A02-0206-4454-A8B7-47FA82F7E2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357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99D6-7978-4876-88EF-3C949942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B402F-9843-4FA1-A6BF-BA2C2F9F9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2128A-B9F6-4D5B-A779-66AE9C55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1FE5-8186-46AD-AB7A-9DB4F3762599}" type="datetimeFigureOut">
              <a:rPr lang="nb-NO" smtClean="0"/>
              <a:t>03.05.2018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8910-F795-49F7-A642-6786836B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B355B-1258-43FA-A6A9-913E266A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4A02-0206-4454-A8B7-47FA82F7E2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031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A6C9-7025-494A-A5B7-12B0C22D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030A2-4BCF-44AD-BAB4-3CCFEB99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B81C5-84B1-4796-9045-7294648B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1FE5-8186-46AD-AB7A-9DB4F3762599}" type="datetimeFigureOut">
              <a:rPr lang="nb-NO" smtClean="0"/>
              <a:t>03.05.2018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487A9-7BB3-4FA3-86D6-D65D67B6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51A3A-3D9F-422D-B6AD-17723238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4A02-0206-4454-A8B7-47FA82F7E2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644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4DEA-290F-40C2-BFAE-0B309EBF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4DF9-F7C6-4EB9-B7B5-DF6E2D0B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7ACDA-AAC5-44DD-B7C5-0056F4C9E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AEB00-2043-45C3-9E60-EC663CB7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1FE5-8186-46AD-AB7A-9DB4F3762599}" type="datetimeFigureOut">
              <a:rPr lang="nb-NO" smtClean="0"/>
              <a:t>03.05.2018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D16D6-071D-47AA-A8ED-7871A1C4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D2DC1-82BE-4389-9AC3-B77D243A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4A02-0206-4454-A8B7-47FA82F7E2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53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D4CA-C193-46AB-B96B-E8A3F780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F481E-94C5-429D-866F-39342A672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85254-0319-4FAB-AA49-81313E0A5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661D4-1A6B-4647-AF2A-E364B15AA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5A4C2-D282-4409-A8A3-DA51F6E63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B5ADD-7BAB-4D3B-810B-07DE806F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1FE5-8186-46AD-AB7A-9DB4F3762599}" type="datetimeFigureOut">
              <a:rPr lang="nb-NO" smtClean="0"/>
              <a:t>03.05.2018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64C51-2E66-45B4-B17E-340A2E39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42962-9CA7-456F-9B8E-D1CA40AB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4A02-0206-4454-A8B7-47FA82F7E2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81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6F99-3B4A-46E1-8987-8A7B616A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70A01-8002-497F-A0E5-31146EAD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1FE5-8186-46AD-AB7A-9DB4F3762599}" type="datetimeFigureOut">
              <a:rPr lang="nb-NO" smtClean="0"/>
              <a:t>03.05.2018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5BAC2-19AA-487A-A587-0390BF9E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A187D-B9AD-4C11-91C7-C6E686E4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4A02-0206-4454-A8B7-47FA82F7E2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24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BEEFC-232B-4F8D-9722-7074A891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1FE5-8186-46AD-AB7A-9DB4F3762599}" type="datetimeFigureOut">
              <a:rPr lang="nb-NO" smtClean="0"/>
              <a:t>03.05.2018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3228E-6878-4B5E-B6A6-6417A6AC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F906-05DE-4701-BBD8-1A4B324C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4A02-0206-4454-A8B7-47FA82F7E2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751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2EDC-AA7B-40E9-BACF-16159A9A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271B3-C22E-4C78-BC2B-F55155DE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FDB4B-613B-4118-A718-42A3FA546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856D0-D07D-458A-B209-CAA61EB1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1FE5-8186-46AD-AB7A-9DB4F3762599}" type="datetimeFigureOut">
              <a:rPr lang="nb-NO" smtClean="0"/>
              <a:t>03.05.2018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56BF8-D171-47AA-9F57-F6812F3C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93587-304B-4181-8FE1-012DCAB1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4A02-0206-4454-A8B7-47FA82F7E2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681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39EC-5D6D-477F-B887-0EC81B8A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57396-0901-4513-9145-53592FCC4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F3F79-01D6-4A5F-8E89-3A5C1D052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BF00-850D-4C2E-8C03-87EB6C64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1FE5-8186-46AD-AB7A-9DB4F3762599}" type="datetimeFigureOut">
              <a:rPr lang="nb-NO" smtClean="0"/>
              <a:t>03.05.2018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E4BEE-6917-4BF7-AB05-ABECC808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E3AD-01B3-4C2F-9F9D-252ABD00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4A02-0206-4454-A8B7-47FA82F7E2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889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02B18-5C9B-42B9-B5F9-68649C54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DD66B-A240-4F24-8B67-6BEB7D2E5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2E4F-6E2E-4738-BE61-FC9D2AEBE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D1FE5-8186-46AD-AB7A-9DB4F3762599}" type="datetimeFigureOut">
              <a:rPr lang="nb-NO" smtClean="0"/>
              <a:t>03.05.2018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A267A-B2DB-4DA6-B50D-EF1D9C2CC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9B2EC-9065-450D-8C6F-D60E7B35B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84A02-0206-4454-A8B7-47FA82F7E2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224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379CDB-7C63-4AB7-AB47-284BD7E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338" y="0"/>
            <a:ext cx="2705100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986026-7595-49EC-B680-A94B62D6E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625"/>
            <a:ext cx="3790950" cy="4905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E8685-6A8A-4CB3-B332-9C09D691F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975" y="1362075"/>
            <a:ext cx="3629025" cy="5495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EF94F6-52B0-48EF-824C-0B416F598DF4}"/>
              </a:ext>
            </a:extLst>
          </p:cNvPr>
          <p:cNvCxnSpPr/>
          <p:nvPr/>
        </p:nvCxnSpPr>
        <p:spPr>
          <a:xfrm>
            <a:off x="4371975" y="4405312"/>
            <a:ext cx="3571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8DC6E8-132F-4664-894C-21AB0D5EDA9D}"/>
              </a:ext>
            </a:extLst>
          </p:cNvPr>
          <p:cNvCxnSpPr>
            <a:cxnSpLocks/>
          </p:cNvCxnSpPr>
          <p:nvPr/>
        </p:nvCxnSpPr>
        <p:spPr>
          <a:xfrm flipH="1">
            <a:off x="4371975" y="5184396"/>
            <a:ext cx="3571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5EDC20-936A-46C5-A134-DE4735C11C62}"/>
              </a:ext>
            </a:extLst>
          </p:cNvPr>
          <p:cNvSpPr txBox="1"/>
          <p:nvPr/>
        </p:nvSpPr>
        <p:spPr>
          <a:xfrm>
            <a:off x="5578679" y="400154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m1, 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B4D46-C8DA-499D-BCC4-98225FBBDE8F}"/>
              </a:ext>
            </a:extLst>
          </p:cNvPr>
          <p:cNvSpPr txBox="1"/>
          <p:nvPr/>
        </p:nvSpPr>
        <p:spPr>
          <a:xfrm>
            <a:off x="5833904" y="478150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11440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Brice Morin</dc:creator>
  <cp:lastModifiedBy>Brice Morin</cp:lastModifiedBy>
  <cp:revision>2</cp:revision>
  <dcterms:created xsi:type="dcterms:W3CDTF">2018-05-03T08:19:34Z</dcterms:created>
  <dcterms:modified xsi:type="dcterms:W3CDTF">2018-05-03T08:30:02Z</dcterms:modified>
</cp:coreProperties>
</file>