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B6A-E952-46BF-8BCF-DAEE2A51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FA2F3-FAE7-4066-B815-2B1E8D83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1C9B-5031-4552-ACC9-69D3D89C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4D65-FA3B-490A-979B-05983DCB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B05E-EABF-4474-8E35-E1E87152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43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0C90-B5DE-47F6-AB4C-71DE9C6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CB2ED-2821-4331-8F8D-9B1E87FA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25B7-E06D-4E1B-BC11-E3855DFA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B36A-656B-4507-9BE1-92BF1E6C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5C70-6E68-46D8-B11B-60865387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59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2855A-E14A-4938-9DA1-B4B9D06C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637B-CCFB-4FB8-B9EE-E64A5573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CE97-257C-4354-9FED-A091CF07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50D4-5293-4DFA-A902-8BDB7FE5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B2CC-962A-46FE-B3A8-85210CC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1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97F4-1CA7-42C7-9523-230D9289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5D3C-91CB-449F-A62F-8FBCA79C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0AB5-F333-4922-8E53-A28B715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50E8-6E89-4E27-A12C-F0DB82F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C815-5EFC-4D3B-9333-ABA5521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181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2C6C-9E31-48E5-9D23-6B0B553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CCA8-55F8-47C5-9828-A2E2EFC0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1D2E-6AAA-45F2-A6A8-A32F433A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46D7-8B64-44DF-A257-9469698B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E7A8-7C4E-4895-8783-E66E72DF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938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B888-F188-494F-9EDD-ACDDBB0A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4AFF-16E3-4C84-99F2-85A2551D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9BCB1-C49F-4A6A-A347-C0DE984D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5506-4081-4BB8-9C16-4CAC43B6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6337-88CF-4FC5-962F-8720CAEE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9B14-6E76-43EB-B591-1BCB8EB7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95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3F46-E3FC-4DE4-8CA6-FDC0A06A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720F-512C-4579-A6EB-720DF65B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7B67F-1C7D-4672-88D4-A33E0140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2DC92-5DC6-4778-B465-60D2CD7EB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3903F-112D-434D-98B2-BA8A4D6A0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4401-85D5-44A7-BE95-F2CA9C11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4C448-92D0-49C3-BFEB-4C29DFC5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9B332-05E1-441A-9C65-B23E1F4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83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B20-4AF4-47FA-B3FB-6187E8FB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87568-3FA0-42F6-B21F-3181A285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904DA-3055-442A-9883-267A23E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DB70-02B7-4D4B-8196-75D3AF50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B5AF8-16AE-404B-A0A2-FC6D1079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5B7F3-D280-4A95-88DA-86379F28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4F57-0A11-4D40-B679-5EBFC17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2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E23-B9E0-4057-A4F1-DDDC9BF7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A8AC-DE6C-4488-8F88-B9612F0E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6CFA-CA7A-4463-AD38-EEA7692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E6C2-1E4D-47D9-A000-6178175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5737B-CA20-4BE5-BB4D-C28BBC02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DF21-9BB6-4625-8EF0-1289480A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91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754E-BDC8-465A-837C-8BDD5382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174C8-3686-4FBC-AD0D-0BA47681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DDCD5-A355-423F-B1D7-D853ADE50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3470-CFC9-423E-88C9-AE82EB3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BACA-A2C0-4BA4-855D-061AE106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AA780-24EC-43D1-AA64-C68581CB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14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B8C7C-9DC8-44C0-A97A-97E55E16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3DD07-0AEC-4F8F-871E-57E89628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F77D-1B62-4FDE-B3CD-73C2FF181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C6C8-0399-4CC3-9ACB-F64F0B4FE69B}" type="datetimeFigureOut">
              <a:rPr lang="nb-NO" smtClean="0"/>
              <a:t>05.03.2018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BE4F-1239-496B-8EB1-850693CC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4557-9500-411D-B471-CE911489C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BE63-B109-4862-A172-313528F196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646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25E33A-E80D-4115-8D06-FFED7704D15A}"/>
              </a:ext>
            </a:extLst>
          </p:cNvPr>
          <p:cNvSpPr/>
          <p:nvPr/>
        </p:nvSpPr>
        <p:spPr>
          <a:xfrm>
            <a:off x="184559" y="176169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CC50FA-51AB-435C-97AB-DF93F6D5998A}"/>
              </a:ext>
            </a:extLst>
          </p:cNvPr>
          <p:cNvSpPr/>
          <p:nvPr/>
        </p:nvSpPr>
        <p:spPr>
          <a:xfrm>
            <a:off x="184558" y="192033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09390-A189-4E1C-853D-0E2EED0ED80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659892" y="1101668"/>
            <a:ext cx="1" cy="818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52067F-EE88-4C55-8651-1AC3CA884465}"/>
              </a:ext>
            </a:extLst>
          </p:cNvPr>
          <p:cNvSpPr txBox="1"/>
          <p:nvPr/>
        </p:nvSpPr>
        <p:spPr>
          <a:xfrm>
            <a:off x="665245" y="106436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</a:t>
            </a:r>
            <a:r>
              <a:rPr lang="nb-NO" sz="1200" dirty="0"/>
              <a:t>(a, b, 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838C66-E897-4200-8BBB-E276BC6A1948}"/>
              </a:ext>
            </a:extLst>
          </p:cNvPr>
          <p:cNvSpPr/>
          <p:nvPr/>
        </p:nvSpPr>
        <p:spPr>
          <a:xfrm>
            <a:off x="2678939" y="176169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C923D-E33B-4E4D-9EE1-0652A3C712A5}"/>
              </a:ext>
            </a:extLst>
          </p:cNvPr>
          <p:cNvSpPr/>
          <p:nvPr/>
        </p:nvSpPr>
        <p:spPr>
          <a:xfrm>
            <a:off x="2678938" y="192033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1577D-C0BD-4A6D-AC12-7BD0FA48CA2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818160" y="966132"/>
            <a:ext cx="1" cy="1089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5C12F0-841E-409D-861C-3FE0436397C4}"/>
              </a:ext>
            </a:extLst>
          </p:cNvPr>
          <p:cNvSpPr txBox="1"/>
          <p:nvPr/>
        </p:nvSpPr>
        <p:spPr>
          <a:xfrm>
            <a:off x="1765134" y="995776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p?mBis</a:t>
            </a:r>
            <a:r>
              <a:rPr lang="nb-NO" sz="1200" dirty="0"/>
              <a:t>(a, b, 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EA130F-B555-4464-8D1E-CBDB553F111D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flipH="1">
            <a:off x="3490384" y="966132"/>
            <a:ext cx="1" cy="1089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7ADCD9-032C-4D30-B21F-EC1367471F69}"/>
              </a:ext>
            </a:extLst>
          </p:cNvPr>
          <p:cNvSpPr txBox="1"/>
          <p:nvPr/>
        </p:nvSpPr>
        <p:spPr>
          <a:xfrm>
            <a:off x="3490384" y="98195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</a:t>
            </a:r>
            <a:r>
              <a:rPr lang="nb-NO" sz="1200" dirty="0"/>
              <a:t>(a, b, c)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895AE82-21B4-4FDE-B2CB-E1EE2423439B}"/>
              </a:ext>
            </a:extLst>
          </p:cNvPr>
          <p:cNvSpPr/>
          <p:nvPr/>
        </p:nvSpPr>
        <p:spPr>
          <a:xfrm>
            <a:off x="1548881" y="1390257"/>
            <a:ext cx="452363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5DCA33-CC61-4DD5-B2D1-80AFCE3A6D6B}"/>
              </a:ext>
            </a:extLst>
          </p:cNvPr>
          <p:cNvCxnSpPr/>
          <p:nvPr/>
        </p:nvCxnSpPr>
        <p:spPr>
          <a:xfrm>
            <a:off x="184558" y="3041775"/>
            <a:ext cx="383767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0460B-2AB0-44A9-A3B2-AE28F856CAE8}"/>
              </a:ext>
            </a:extLst>
          </p:cNvPr>
          <p:cNvSpPr txBox="1"/>
          <p:nvPr/>
        </p:nvSpPr>
        <p:spPr>
          <a:xfrm>
            <a:off x="195854" y="3515205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p!m</a:t>
            </a:r>
            <a:r>
              <a:rPr lang="nb-NO" sz="1200" dirty="0"/>
              <a:t>(a, b, 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7E5A4-D1CA-4845-AEEC-4FAF5BC78D8E}"/>
              </a:ext>
            </a:extLst>
          </p:cNvPr>
          <p:cNvSpPr txBox="1"/>
          <p:nvPr/>
        </p:nvSpPr>
        <p:spPr>
          <a:xfrm>
            <a:off x="2341001" y="3166590"/>
            <a:ext cx="1718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err="1"/>
              <a:t>if</a:t>
            </a:r>
            <a:r>
              <a:rPr lang="nb-NO" sz="1200" dirty="0"/>
              <a:t> (</a:t>
            </a:r>
            <a:r>
              <a:rPr lang="nb-NO" sz="1200" dirty="0" err="1"/>
              <a:t>rnd</a:t>
            </a:r>
            <a:r>
              <a:rPr lang="nb-NO" sz="1200" dirty="0"/>
              <a:t>() &lt; </a:t>
            </a:r>
            <a:r>
              <a:rPr lang="nb-NO" sz="1200" dirty="0" err="1"/>
              <a:t>RndThreshold</a:t>
            </a:r>
            <a:r>
              <a:rPr lang="nb-NO" sz="1200" dirty="0"/>
              <a:t>)</a:t>
            </a:r>
          </a:p>
          <a:p>
            <a:r>
              <a:rPr lang="nb-NO" sz="1200" dirty="0"/>
              <a:t>  </a:t>
            </a:r>
            <a:r>
              <a:rPr lang="nb-NO" sz="1200" dirty="0" err="1"/>
              <a:t>p!m</a:t>
            </a:r>
            <a:r>
              <a:rPr lang="nb-NO" sz="1200" dirty="0"/>
              <a:t>(a, b, c)</a:t>
            </a:r>
          </a:p>
          <a:p>
            <a:r>
              <a:rPr lang="nb-NO" sz="1200" b="1" dirty="0" err="1"/>
              <a:t>else</a:t>
            </a:r>
            <a:endParaRPr lang="nb-NO" sz="1200" b="1" dirty="0"/>
          </a:p>
          <a:p>
            <a:r>
              <a:rPr lang="nb-NO" sz="1200" dirty="0"/>
              <a:t>  </a:t>
            </a:r>
            <a:r>
              <a:rPr lang="nb-NO" sz="1200" dirty="0" err="1"/>
              <a:t>p!mBis</a:t>
            </a:r>
            <a:r>
              <a:rPr lang="nb-NO" sz="1200" dirty="0"/>
              <a:t>(a, b, c)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912764C-03CA-4FB9-AF0E-AAEF61C5F9A7}"/>
              </a:ext>
            </a:extLst>
          </p:cNvPr>
          <p:cNvSpPr/>
          <p:nvPr/>
        </p:nvSpPr>
        <p:spPr>
          <a:xfrm>
            <a:off x="1542658" y="3483419"/>
            <a:ext cx="452363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12873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62C94B-C2F5-4965-8BB9-AF03F0CAD154}"/>
              </a:ext>
            </a:extLst>
          </p:cNvPr>
          <p:cNvSpPr/>
          <p:nvPr/>
        </p:nvSpPr>
        <p:spPr>
          <a:xfrm>
            <a:off x="109911" y="1594422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81D059-FC12-4D2B-B189-7970B82DDF11}"/>
              </a:ext>
            </a:extLst>
          </p:cNvPr>
          <p:cNvSpPr/>
          <p:nvPr/>
        </p:nvSpPr>
        <p:spPr>
          <a:xfrm>
            <a:off x="109910" y="3338589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B7EE39-9C31-4DF6-BCA0-3AD04D14005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85244" y="2519921"/>
            <a:ext cx="1" cy="818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1C54B1-6467-456C-8EDD-C58CA91CCDAA}"/>
              </a:ext>
            </a:extLst>
          </p:cNvPr>
          <p:cNvSpPr txBox="1"/>
          <p:nvPr/>
        </p:nvSpPr>
        <p:spPr>
          <a:xfrm>
            <a:off x="590597" y="2482617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</a:t>
            </a:r>
            <a:r>
              <a:rPr lang="nb-NO" sz="1200" dirty="0"/>
              <a:t>(a, b, c)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34714-8542-4939-95FD-A32C32C59FD5}"/>
              </a:ext>
            </a:extLst>
          </p:cNvPr>
          <p:cNvSpPr/>
          <p:nvPr/>
        </p:nvSpPr>
        <p:spPr>
          <a:xfrm>
            <a:off x="3061490" y="176169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B9DBA-CA2E-49D5-8620-22B14BAF11F6}"/>
              </a:ext>
            </a:extLst>
          </p:cNvPr>
          <p:cNvSpPr/>
          <p:nvPr/>
        </p:nvSpPr>
        <p:spPr>
          <a:xfrm>
            <a:off x="3061489" y="192033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632E1-8C31-4AC6-8CFF-63FFD117A8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36823" y="1064364"/>
            <a:ext cx="0" cy="855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AF899A-B62E-4F15-8AF5-26086616BA89}"/>
              </a:ext>
            </a:extLst>
          </p:cNvPr>
          <p:cNvSpPr/>
          <p:nvPr/>
        </p:nvSpPr>
        <p:spPr>
          <a:xfrm>
            <a:off x="1347859" y="2808510"/>
            <a:ext cx="463348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25A1B-5F12-439D-9A0C-1F18A9662759}"/>
              </a:ext>
            </a:extLst>
          </p:cNvPr>
          <p:cNvCxnSpPr>
            <a:cxnSpLocks/>
          </p:cNvCxnSpPr>
          <p:nvPr/>
        </p:nvCxnSpPr>
        <p:spPr>
          <a:xfrm>
            <a:off x="2263238" y="2928383"/>
            <a:ext cx="254202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E4A6BA7-B1AA-43BE-A85A-8ED060469A05}"/>
              </a:ext>
            </a:extLst>
          </p:cNvPr>
          <p:cNvSpPr/>
          <p:nvPr/>
        </p:nvSpPr>
        <p:spPr>
          <a:xfrm>
            <a:off x="3057987" y="3345233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Init</a:t>
            </a:r>
            <a:endParaRPr lang="nb-NO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AB32B6-5CB6-42D3-B994-806E33A9DE4A}"/>
              </a:ext>
            </a:extLst>
          </p:cNvPr>
          <p:cNvSpPr/>
          <p:nvPr/>
        </p:nvSpPr>
        <p:spPr>
          <a:xfrm>
            <a:off x="4195141" y="469563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0F5A63-76EC-4FCD-8309-71744D29EB18}"/>
              </a:ext>
            </a:extLst>
          </p:cNvPr>
          <p:cNvSpPr/>
          <p:nvPr/>
        </p:nvSpPr>
        <p:spPr>
          <a:xfrm>
            <a:off x="1903358" y="468263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1FB46-6692-46FF-A980-5CDC0E3375A7}"/>
              </a:ext>
            </a:extLst>
          </p:cNvPr>
          <p:cNvSpPr txBox="1"/>
          <p:nvPr/>
        </p:nvSpPr>
        <p:spPr>
          <a:xfrm>
            <a:off x="1987358" y="2889978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i="1" dirty="0"/>
              <a:t>Region 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A3BF1B-5D6C-4E0D-A6DB-4544C9B5C92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2378692" y="3807983"/>
            <a:ext cx="679295" cy="87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FB770-6088-445C-93CC-A4721F4C467A}"/>
              </a:ext>
            </a:extLst>
          </p:cNvPr>
          <p:cNvCxnSpPr>
            <a:cxnSpLocks/>
            <a:stCxn id="23" idx="6"/>
            <a:endCxn id="20" idx="4"/>
          </p:cNvCxnSpPr>
          <p:nvPr/>
        </p:nvCxnSpPr>
        <p:spPr>
          <a:xfrm flipV="1">
            <a:off x="2854026" y="4270732"/>
            <a:ext cx="679295" cy="874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2E325-41D4-4DC1-8754-85C89BC597CA}"/>
              </a:ext>
            </a:extLst>
          </p:cNvPr>
          <p:cNvCxnSpPr>
            <a:cxnSpLocks/>
            <a:stCxn id="22" idx="2"/>
            <a:endCxn id="20" idx="4"/>
          </p:cNvCxnSpPr>
          <p:nvPr/>
        </p:nvCxnSpPr>
        <p:spPr>
          <a:xfrm flipH="1" flipV="1">
            <a:off x="3533321" y="4270732"/>
            <a:ext cx="661820" cy="88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31375-9DA5-4832-BBDA-14B66081258C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4008655" y="3807983"/>
            <a:ext cx="661820" cy="887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E765DA-D172-4982-B6CC-771576D24A74}"/>
              </a:ext>
            </a:extLst>
          </p:cNvPr>
          <p:cNvSpPr txBox="1"/>
          <p:nvPr/>
        </p:nvSpPr>
        <p:spPr>
          <a:xfrm>
            <a:off x="3492011" y="109550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i?m</a:t>
            </a:r>
            <a:r>
              <a:rPr lang="nb-NO" sz="1200" dirty="0"/>
              <a:t>(a, b, 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975228-85F2-4233-AF85-CD3CC48ABEA5}"/>
              </a:ext>
            </a:extLst>
          </p:cNvPr>
          <p:cNvSpPr txBox="1"/>
          <p:nvPr/>
        </p:nvSpPr>
        <p:spPr>
          <a:xfrm>
            <a:off x="2213694" y="3609198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p?mAB</a:t>
            </a:r>
            <a:r>
              <a:rPr lang="nb-NO" sz="1200" dirty="0"/>
              <a:t>(a, b)</a:t>
            </a:r>
          </a:p>
          <a:p>
            <a:r>
              <a:rPr lang="nb-NO" sz="1200" dirty="0" err="1"/>
              <a:t>ma</a:t>
            </a:r>
            <a:r>
              <a:rPr lang="nb-NO" sz="1200" dirty="0"/>
              <a:t> = a</a:t>
            </a:r>
          </a:p>
          <a:p>
            <a:r>
              <a:rPr lang="nb-NO" sz="1200" dirty="0" err="1"/>
              <a:t>mb</a:t>
            </a:r>
            <a:r>
              <a:rPr lang="nb-NO" sz="1200" dirty="0"/>
              <a:t> =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8F0EA-424E-4AD0-956C-C2D4F8015CE7}"/>
              </a:ext>
            </a:extLst>
          </p:cNvPr>
          <p:cNvSpPr txBox="1"/>
          <p:nvPr/>
        </p:nvSpPr>
        <p:spPr>
          <a:xfrm>
            <a:off x="3320589" y="4801591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p?mAB</a:t>
            </a:r>
            <a:r>
              <a:rPr lang="nb-NO" sz="1200" dirty="0"/>
              <a:t>(a, b)</a:t>
            </a:r>
          </a:p>
          <a:p>
            <a:r>
              <a:rPr lang="nb-NO" sz="1200" dirty="0" err="1"/>
              <a:t>i!m</a:t>
            </a:r>
            <a:r>
              <a:rPr lang="nb-NO" sz="1200" dirty="0"/>
              <a:t>(a, b, mc)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263A7-4AF4-4F37-BF8B-8C8C2449EB10}"/>
              </a:ext>
            </a:extLst>
          </p:cNvPr>
          <p:cNvSpPr txBox="1"/>
          <p:nvPr/>
        </p:nvSpPr>
        <p:spPr>
          <a:xfrm>
            <a:off x="2494659" y="4346931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p?mC</a:t>
            </a:r>
            <a:r>
              <a:rPr lang="nb-NO" sz="1200" dirty="0"/>
              <a:t>(c)</a:t>
            </a:r>
          </a:p>
          <a:p>
            <a:r>
              <a:rPr lang="nb-NO" sz="1200" dirty="0" err="1"/>
              <a:t>i!m</a:t>
            </a:r>
            <a:r>
              <a:rPr lang="nb-NO" sz="1200" dirty="0"/>
              <a:t>(</a:t>
            </a:r>
            <a:r>
              <a:rPr lang="nb-NO" sz="1200" dirty="0" err="1"/>
              <a:t>ma</a:t>
            </a:r>
            <a:r>
              <a:rPr lang="nb-NO" sz="1200" dirty="0"/>
              <a:t>, </a:t>
            </a:r>
            <a:r>
              <a:rPr lang="nb-NO" sz="1200" dirty="0" err="1"/>
              <a:t>mb</a:t>
            </a:r>
            <a:r>
              <a:rPr lang="nb-NO" sz="1200" dirty="0"/>
              <a:t>, 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36BCAB-CED1-49D9-8B85-CCF0BB215658}"/>
              </a:ext>
            </a:extLst>
          </p:cNvPr>
          <p:cNvSpPr txBox="1"/>
          <p:nvPr/>
        </p:nvSpPr>
        <p:spPr>
          <a:xfrm>
            <a:off x="4090744" y="357176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p?mC</a:t>
            </a:r>
            <a:r>
              <a:rPr lang="nb-NO" sz="1200" dirty="0"/>
              <a:t>(c)</a:t>
            </a:r>
          </a:p>
          <a:p>
            <a:r>
              <a:rPr lang="nb-NO" sz="1200" dirty="0"/>
              <a:t>mc = 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A61BAD-AEB5-4982-8429-DF2FAE826E5B}"/>
              </a:ext>
            </a:extLst>
          </p:cNvPr>
          <p:cNvCxnSpPr>
            <a:cxnSpLocks/>
          </p:cNvCxnSpPr>
          <p:nvPr/>
        </p:nvCxnSpPr>
        <p:spPr>
          <a:xfrm>
            <a:off x="184558" y="5775650"/>
            <a:ext cx="478397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B5B3E4-BFE1-4455-B264-75AE86599B40}"/>
              </a:ext>
            </a:extLst>
          </p:cNvPr>
          <p:cNvSpPr txBox="1"/>
          <p:nvPr/>
        </p:nvSpPr>
        <p:spPr>
          <a:xfrm>
            <a:off x="195854" y="6025143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p!m</a:t>
            </a:r>
            <a:r>
              <a:rPr lang="nb-NO" sz="1400" dirty="0"/>
              <a:t>(a, b, c)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689E5-93A1-4BF9-A884-FE0F9C74418D}"/>
              </a:ext>
            </a:extLst>
          </p:cNvPr>
          <p:cNvSpPr txBox="1"/>
          <p:nvPr/>
        </p:nvSpPr>
        <p:spPr>
          <a:xfrm>
            <a:off x="2299345" y="588458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p!mAB</a:t>
            </a:r>
            <a:r>
              <a:rPr lang="nb-NO" sz="1400" dirty="0"/>
              <a:t>(a, b)</a:t>
            </a:r>
          </a:p>
          <a:p>
            <a:r>
              <a:rPr lang="nb-NO" sz="1400" dirty="0" err="1"/>
              <a:t>p!mC</a:t>
            </a:r>
            <a:r>
              <a:rPr lang="nb-NO" sz="1400" dirty="0"/>
              <a:t>(c)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FAA4A79-8573-4D25-BE2F-935C1188BE7F}"/>
              </a:ext>
            </a:extLst>
          </p:cNvPr>
          <p:cNvSpPr/>
          <p:nvPr/>
        </p:nvSpPr>
        <p:spPr>
          <a:xfrm>
            <a:off x="1496006" y="5993357"/>
            <a:ext cx="452363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44042B-C5EF-43CB-BDFB-A33E7AF1E123}"/>
              </a:ext>
            </a:extLst>
          </p:cNvPr>
          <p:cNvSpPr/>
          <p:nvPr/>
        </p:nvSpPr>
        <p:spPr>
          <a:xfrm>
            <a:off x="3629995" y="1306286"/>
            <a:ext cx="1684592" cy="3495305"/>
          </a:xfrm>
          <a:custGeom>
            <a:avLst/>
            <a:gdLst>
              <a:gd name="connsiteX0" fmla="*/ 0 w 1339745"/>
              <a:gd name="connsiteY0" fmla="*/ 3508310 h 3508310"/>
              <a:gd name="connsiteX1" fmla="*/ 1240971 w 1339745"/>
              <a:gd name="connsiteY1" fmla="*/ 2174032 h 3508310"/>
              <a:gd name="connsiteX2" fmla="*/ 1166326 w 1339745"/>
              <a:gd name="connsiteY2" fmla="*/ 849085 h 3508310"/>
              <a:gd name="connsiteX3" fmla="*/ 401216 w 1339745"/>
              <a:gd name="connsiteY3" fmla="*/ 0 h 350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745" h="3508310">
                <a:moveTo>
                  <a:pt x="0" y="3508310"/>
                </a:moveTo>
                <a:cubicBezTo>
                  <a:pt x="523291" y="3062773"/>
                  <a:pt x="1046583" y="2617236"/>
                  <a:pt x="1240971" y="2174032"/>
                </a:cubicBezTo>
                <a:cubicBezTo>
                  <a:pt x="1435359" y="1730828"/>
                  <a:pt x="1306285" y="1211424"/>
                  <a:pt x="1166326" y="849085"/>
                </a:cubicBezTo>
                <a:cubicBezTo>
                  <a:pt x="1026367" y="486746"/>
                  <a:pt x="713791" y="243373"/>
                  <a:pt x="401216" y="0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85E29-4494-472E-9B77-AD08CD66EF48}"/>
              </a:ext>
            </a:extLst>
          </p:cNvPr>
          <p:cNvSpPr txBox="1"/>
          <p:nvPr/>
        </p:nvSpPr>
        <p:spPr>
          <a:xfrm>
            <a:off x="2120499" y="3090463"/>
            <a:ext cx="14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property</a:t>
            </a:r>
            <a:r>
              <a:rPr lang="nb-NO" sz="1200" dirty="0"/>
              <a:t> </a:t>
            </a:r>
            <a:r>
              <a:rPr lang="nb-NO" sz="1200" dirty="0" err="1"/>
              <a:t>ma</a:t>
            </a:r>
            <a:r>
              <a:rPr lang="nb-NO" sz="1200" dirty="0"/>
              <a:t>, </a:t>
            </a:r>
            <a:r>
              <a:rPr lang="nb-NO" sz="1200" dirty="0" err="1"/>
              <a:t>mb</a:t>
            </a:r>
            <a:r>
              <a:rPr lang="nb-NO" sz="1200" dirty="0"/>
              <a:t>, mc</a:t>
            </a:r>
          </a:p>
        </p:txBody>
      </p:sp>
    </p:spTree>
    <p:extLst>
      <p:ext uri="{BB962C8B-B14F-4D97-AF65-F5344CB8AC3E}">
        <p14:creationId xmlns:p14="http://schemas.microsoft.com/office/powerpoint/2010/main" val="373269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62C94B-C2F5-4965-8BB9-AF03F0CAD154}"/>
              </a:ext>
            </a:extLst>
          </p:cNvPr>
          <p:cNvSpPr/>
          <p:nvPr/>
        </p:nvSpPr>
        <p:spPr>
          <a:xfrm>
            <a:off x="109911" y="1221194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81D059-FC12-4D2B-B189-7970B82DDF11}"/>
              </a:ext>
            </a:extLst>
          </p:cNvPr>
          <p:cNvSpPr/>
          <p:nvPr/>
        </p:nvSpPr>
        <p:spPr>
          <a:xfrm>
            <a:off x="109910" y="2965361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B7EE39-9C31-4DF6-BCA0-3AD04D14005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85244" y="2146693"/>
            <a:ext cx="1" cy="818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1C54B1-6467-456C-8EDD-C58CA91CCDAA}"/>
              </a:ext>
            </a:extLst>
          </p:cNvPr>
          <p:cNvSpPr txBox="1"/>
          <p:nvPr/>
        </p:nvSpPr>
        <p:spPr>
          <a:xfrm>
            <a:off x="590597" y="210938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</a:t>
            </a:r>
            <a:r>
              <a:rPr lang="nb-NO" sz="1200" dirty="0"/>
              <a:t>(a, b, c)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AF899A-B62E-4F15-8AF5-26086616BA89}"/>
              </a:ext>
            </a:extLst>
          </p:cNvPr>
          <p:cNvSpPr/>
          <p:nvPr/>
        </p:nvSpPr>
        <p:spPr>
          <a:xfrm>
            <a:off x="1347859" y="2435282"/>
            <a:ext cx="463348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4A6BA7-B1AA-43BE-A85A-8ED060469A05}"/>
              </a:ext>
            </a:extLst>
          </p:cNvPr>
          <p:cNvSpPr/>
          <p:nvPr/>
        </p:nvSpPr>
        <p:spPr>
          <a:xfrm>
            <a:off x="3210530" y="872613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AB32B6-5CB6-42D3-B994-806E33A9DE4A}"/>
              </a:ext>
            </a:extLst>
          </p:cNvPr>
          <p:cNvSpPr/>
          <p:nvPr/>
        </p:nvSpPr>
        <p:spPr>
          <a:xfrm>
            <a:off x="4347684" y="2223016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</a:t>
            </a:r>
            <a:r>
              <a:rPr lang="nb-NO" sz="1400" dirty="0" err="1"/>
              <a:t>mC</a:t>
            </a:r>
            <a:endParaRPr lang="nb-NO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0F5A63-76EC-4FCD-8309-71744D29EB18}"/>
              </a:ext>
            </a:extLst>
          </p:cNvPr>
          <p:cNvSpPr/>
          <p:nvPr/>
        </p:nvSpPr>
        <p:spPr>
          <a:xfrm>
            <a:off x="2055901" y="2154030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</a:t>
            </a:r>
            <a:r>
              <a:rPr lang="nb-NO" sz="1400" dirty="0" err="1"/>
              <a:t>mAB</a:t>
            </a:r>
            <a:endParaRPr lang="nb-NO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A3BF1B-5D6C-4E0D-A6DB-4544C9B5C92E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>
          <a:xfrm flipH="1">
            <a:off x="2867347" y="1662576"/>
            <a:ext cx="482405" cy="626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FB770-6088-445C-93CC-A4721F4C467A}"/>
              </a:ext>
            </a:extLst>
          </p:cNvPr>
          <p:cNvCxnSpPr>
            <a:cxnSpLocks/>
            <a:stCxn id="23" idx="5"/>
            <a:endCxn id="30" idx="1"/>
          </p:cNvCxnSpPr>
          <p:nvPr/>
        </p:nvCxnSpPr>
        <p:spPr>
          <a:xfrm>
            <a:off x="2867347" y="2943993"/>
            <a:ext cx="467083" cy="60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2E325-41D4-4DC1-8754-85C89BC597CA}"/>
              </a:ext>
            </a:extLst>
          </p:cNvPr>
          <p:cNvCxnSpPr>
            <a:cxnSpLocks/>
            <a:stCxn id="22" idx="3"/>
            <a:endCxn id="30" idx="7"/>
          </p:cNvCxnSpPr>
          <p:nvPr/>
        </p:nvCxnSpPr>
        <p:spPr>
          <a:xfrm flipH="1">
            <a:off x="4006654" y="3012979"/>
            <a:ext cx="480252" cy="537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31375-9DA5-4832-BBDA-14B66081258C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021976" y="1662576"/>
            <a:ext cx="464930" cy="695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975228-85F2-4233-AF85-CD3CC48ABEA5}"/>
              </a:ext>
            </a:extLst>
          </p:cNvPr>
          <p:cNvSpPr txBox="1"/>
          <p:nvPr/>
        </p:nvSpPr>
        <p:spPr>
          <a:xfrm>
            <a:off x="2366827" y="149264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p?mAB</a:t>
            </a:r>
            <a:r>
              <a:rPr lang="nb-NO" sz="1200" dirty="0"/>
              <a:t>(a, b)</a:t>
            </a:r>
          </a:p>
          <a:p>
            <a:r>
              <a:rPr lang="nb-NO" sz="1200" dirty="0" err="1"/>
              <a:t>mA</a:t>
            </a:r>
            <a:r>
              <a:rPr lang="nb-NO" sz="1200" dirty="0"/>
              <a:t>=a</a:t>
            </a:r>
          </a:p>
          <a:p>
            <a:r>
              <a:rPr lang="nb-NO" sz="1200" dirty="0" err="1"/>
              <a:t>mB</a:t>
            </a:r>
            <a:r>
              <a:rPr lang="nb-NO" sz="1200" dirty="0"/>
              <a:t> =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8F0EA-424E-4AD0-956C-C2D4F8015CE7}"/>
              </a:ext>
            </a:extLst>
          </p:cNvPr>
          <p:cNvSpPr txBox="1"/>
          <p:nvPr/>
        </p:nvSpPr>
        <p:spPr>
          <a:xfrm>
            <a:off x="4212618" y="321092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p?mAB</a:t>
            </a:r>
            <a:r>
              <a:rPr lang="nb-NO" sz="1200" dirty="0"/>
              <a:t>(a, b)</a:t>
            </a:r>
          </a:p>
          <a:p>
            <a:r>
              <a:rPr lang="nb-NO" sz="1200" dirty="0" err="1"/>
              <a:t>mA</a:t>
            </a:r>
            <a:r>
              <a:rPr lang="nb-NO" sz="1200" dirty="0"/>
              <a:t> = a</a:t>
            </a:r>
          </a:p>
          <a:p>
            <a:r>
              <a:rPr lang="nb-NO" sz="1200" dirty="0" err="1"/>
              <a:t>mB</a:t>
            </a:r>
            <a:r>
              <a:rPr lang="nb-NO" sz="1200" dirty="0"/>
              <a:t> = 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263A7-4AF4-4F37-BF8B-8C8C2449EB10}"/>
              </a:ext>
            </a:extLst>
          </p:cNvPr>
          <p:cNvSpPr txBox="1"/>
          <p:nvPr/>
        </p:nvSpPr>
        <p:spPr>
          <a:xfrm>
            <a:off x="2528151" y="32222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p?mC</a:t>
            </a:r>
            <a:r>
              <a:rPr lang="nb-NO" sz="1200" dirty="0"/>
              <a:t>(c)</a:t>
            </a:r>
          </a:p>
          <a:p>
            <a:r>
              <a:rPr lang="nb-NO" sz="1200" dirty="0" err="1"/>
              <a:t>mC</a:t>
            </a:r>
            <a:r>
              <a:rPr lang="nb-NO" sz="1200" dirty="0"/>
              <a:t> = 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36BCAB-CED1-49D9-8B85-CCF0BB215658}"/>
              </a:ext>
            </a:extLst>
          </p:cNvPr>
          <p:cNvSpPr txBox="1"/>
          <p:nvPr/>
        </p:nvSpPr>
        <p:spPr>
          <a:xfrm>
            <a:off x="4217184" y="153194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p?mC</a:t>
            </a:r>
            <a:r>
              <a:rPr lang="nb-NO" sz="1200" dirty="0"/>
              <a:t>(c)</a:t>
            </a:r>
          </a:p>
          <a:p>
            <a:r>
              <a:rPr lang="nb-NO" sz="1200" dirty="0" err="1"/>
              <a:t>mC</a:t>
            </a:r>
            <a:r>
              <a:rPr lang="nb-NO" sz="1200" dirty="0"/>
              <a:t> = 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A61BAD-AEB5-4982-8429-DF2FAE826E5B}"/>
              </a:ext>
            </a:extLst>
          </p:cNvPr>
          <p:cNvCxnSpPr>
            <a:cxnSpLocks/>
          </p:cNvCxnSpPr>
          <p:nvPr/>
        </p:nvCxnSpPr>
        <p:spPr>
          <a:xfrm>
            <a:off x="184558" y="4506676"/>
            <a:ext cx="478397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B5B3E4-BFE1-4455-B264-75AE86599B40}"/>
              </a:ext>
            </a:extLst>
          </p:cNvPr>
          <p:cNvSpPr txBox="1"/>
          <p:nvPr/>
        </p:nvSpPr>
        <p:spPr>
          <a:xfrm>
            <a:off x="195854" y="4756169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p!m</a:t>
            </a:r>
            <a:r>
              <a:rPr lang="nb-NO" sz="1400" dirty="0"/>
              <a:t>(a, b, c)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689E5-93A1-4BF9-A884-FE0F9C74418D}"/>
              </a:ext>
            </a:extLst>
          </p:cNvPr>
          <p:cNvSpPr txBox="1"/>
          <p:nvPr/>
        </p:nvSpPr>
        <p:spPr>
          <a:xfrm>
            <a:off x="2299345" y="4615613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p!mAB</a:t>
            </a:r>
            <a:r>
              <a:rPr lang="nb-NO" sz="1400" dirty="0"/>
              <a:t>(a, b)</a:t>
            </a:r>
          </a:p>
          <a:p>
            <a:r>
              <a:rPr lang="nb-NO" sz="1400" dirty="0" err="1"/>
              <a:t>p!mC</a:t>
            </a:r>
            <a:r>
              <a:rPr lang="nb-NO" sz="1400" dirty="0"/>
              <a:t>(c)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FAA4A79-8573-4D25-BE2F-935C1188BE7F}"/>
              </a:ext>
            </a:extLst>
          </p:cNvPr>
          <p:cNvSpPr/>
          <p:nvPr/>
        </p:nvSpPr>
        <p:spPr>
          <a:xfrm>
            <a:off x="1496006" y="4724383"/>
            <a:ext cx="452363" cy="42743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257301-E6B9-4F59-9E83-79CA61026FD4}"/>
              </a:ext>
            </a:extLst>
          </p:cNvPr>
          <p:cNvSpPr/>
          <p:nvPr/>
        </p:nvSpPr>
        <p:spPr>
          <a:xfrm>
            <a:off x="3195208" y="3414801"/>
            <a:ext cx="950668" cy="9254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853E7-A793-4100-9D9A-D18AB3198137}"/>
              </a:ext>
            </a:extLst>
          </p:cNvPr>
          <p:cNvSpPr txBox="1"/>
          <p:nvPr/>
        </p:nvSpPr>
        <p:spPr>
          <a:xfrm>
            <a:off x="2084570" y="104160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property</a:t>
            </a:r>
            <a:r>
              <a:rPr lang="nb-NO" sz="1200" dirty="0"/>
              <a:t> </a:t>
            </a:r>
            <a:r>
              <a:rPr lang="nb-NO" sz="1200" dirty="0" err="1"/>
              <a:t>mA</a:t>
            </a:r>
            <a:r>
              <a:rPr lang="nb-NO" sz="1200" dirty="0"/>
              <a:t>, </a:t>
            </a:r>
            <a:r>
              <a:rPr lang="nb-NO" sz="1200" dirty="0" err="1"/>
              <a:t>mb</a:t>
            </a:r>
            <a:r>
              <a:rPr lang="nb-NO" sz="1200" dirty="0"/>
              <a:t>, mc</a:t>
            </a:r>
          </a:p>
        </p:txBody>
      </p:sp>
    </p:spTree>
    <p:extLst>
      <p:ext uri="{BB962C8B-B14F-4D97-AF65-F5344CB8AC3E}">
        <p14:creationId xmlns:p14="http://schemas.microsoft.com/office/powerpoint/2010/main" val="127685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Morin</dc:creator>
  <cp:lastModifiedBy>Brice Morin</cp:lastModifiedBy>
  <cp:revision>11</cp:revision>
  <dcterms:created xsi:type="dcterms:W3CDTF">2018-03-05T18:37:32Z</dcterms:created>
  <dcterms:modified xsi:type="dcterms:W3CDTF">2018-03-05T22:38:15Z</dcterms:modified>
</cp:coreProperties>
</file>