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en Skogstad" initials="MS" lastIdx="1" clrIdx="0">
    <p:extLst>
      <p:ext uri="{19B8F6BF-5375-455C-9EA6-DF929625EA0E}">
        <p15:presenceInfo xmlns:p15="http://schemas.microsoft.com/office/powerpoint/2012/main" userId="S-1-5-21-3959417778-1711865379-3952174976-2644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50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3F28-1B6A-40C6-A1E7-83CEAA1F17D4}" type="datetimeFigureOut">
              <a:rPr lang="nb-NO" smtClean="0"/>
              <a:t>14.04.2021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F7D9-A477-42EC-AC75-B011AF0603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743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nb-NO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5F7D9-A477-42EC-AC75-B011AF06035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325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3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0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284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0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842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7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310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7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55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1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1" y="1733550"/>
            <a:ext cx="11372849" cy="4571999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Blockchain is an emerging technology with potential to address issues related to sustainability</a:t>
            </a:r>
          </a:p>
          <a:p>
            <a:pPr lvl="1"/>
            <a:r>
              <a:rPr lang="en-US" sz="2200" dirty="0"/>
              <a:t>E.g., traceability that contributes to Sustainable </a:t>
            </a:r>
            <a:r>
              <a:rPr lang="en-US" sz="2200"/>
              <a:t>Development Goals (SDGs) 8</a:t>
            </a:r>
            <a:r>
              <a:rPr lang="en-US" sz="2200" dirty="0"/>
              <a:t>, 9 </a:t>
            </a:r>
            <a:r>
              <a:rPr lang="en-US" sz="2200"/>
              <a:t>and 12</a:t>
            </a:r>
            <a:endParaRPr lang="en-US" sz="2200" dirty="0"/>
          </a:p>
          <a:p>
            <a:r>
              <a:rPr lang="en-US" sz="2600" dirty="0"/>
              <a:t>Literature reviews on blockchain and sustainability exist, but there is a need to consolidate existing results, in particular, in terms of SDGs</a:t>
            </a:r>
          </a:p>
          <a:p>
            <a:r>
              <a:rPr lang="en-US" sz="2600" dirty="0"/>
              <a:t>An ongoing tertiary study to investigate the relationship between blockchain and sustainability in terms of SDGs is presented</a:t>
            </a:r>
            <a:endParaRPr lang="nb-NO" sz="2600" dirty="0"/>
          </a:p>
          <a:p>
            <a:r>
              <a:rPr lang="nb-NO" sz="2600" dirty="0"/>
              <a:t>Research questions: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What are the positive and negative impacts on SDGs using blockchain technologies in various applications? </a:t>
            </a:r>
            <a:endParaRPr lang="nb-NO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What are the key enablers and barriers to adopting blockchain technologies in practice to satisfy SDG goals?</a:t>
            </a:r>
            <a:endParaRPr lang="nb-NO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What are the research gaps to facilitate sustainability using blockchain technologies?</a:t>
            </a:r>
            <a:endParaRPr lang="nb-NO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600" dirty="0"/>
              <a:t>Results from a pilot analysis of 18 reviews using thematic analysis are presented</a:t>
            </a:r>
            <a:endParaRPr lang="nb-NO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85751"/>
            <a:ext cx="10515600" cy="1228724"/>
          </a:xfrm>
        </p:spPr>
        <p:txBody>
          <a:bodyPr>
            <a:normAutofit/>
          </a:bodyPr>
          <a:lstStyle/>
          <a:p>
            <a:r>
              <a:rPr lang="en-US" sz="3600" dirty="0"/>
              <a:t>Blockchain and Sustainability: A Tertiary Study</a:t>
            </a:r>
            <a:br>
              <a:rPr lang="en-US" sz="3600" dirty="0"/>
            </a:br>
            <a:r>
              <a:rPr lang="nb-NO" sz="2000" dirty="0"/>
              <a:t>Shanshan Jiang, Kine Jakobsen, L</a:t>
            </a:r>
            <a:r>
              <a:rPr lang="it-IT" sz="2000" dirty="0"/>
              <a:t>etizia Jaccheri and Jingyue Li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4596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- NTNU SINTE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D8011F-9872-4AE5-9BF3-5D92412AE8C8}" vid="{B3F3130C-945C-4CD0-A953-C107392E63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5ED05358A834881A364282B74F888" ma:contentTypeVersion="8" ma:contentTypeDescription="Create a new document." ma:contentTypeScope="" ma:versionID="525ce39e8aab53bdd1fc761ddd59782f">
  <xsd:schema xmlns:xsd="http://www.w3.org/2001/XMLSchema" xmlns:xs="http://www.w3.org/2001/XMLSchema" xmlns:p="http://schemas.microsoft.com/office/2006/metadata/properties" xmlns:ns2="89cc5d22-a731-4e9f-a4df-0bd8e421321a" targetNamespace="http://schemas.microsoft.com/office/2006/metadata/properties" ma:root="true" ma:fieldsID="22d50e2111265a3c5bc968dc82dc1859" ns2:_="">
    <xsd:import namespace="89cc5d22-a731-4e9f-a4df-0bd8e42132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c5d22-a731-4e9f-a4df-0bd8e42132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F2DAE6-6464-4AD5-89DF-9DCFE56E31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8F70BF-4612-4CBD-9CFF-3944C1D0B9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7CB636-A707-49D1-A8B8-E04657C06B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c5d22-a731-4e9f-a4df-0bd8e42132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SINTEF samarbeid NTNU</Template>
  <TotalTime>220</TotalTime>
  <Words>158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Blockchain and Sustainability: A Tertiary Study Shanshan Jiang, Kine Jakobsen, Letizia Jaccheri and Jingyue Li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and Sustainability: A Tertiary Study</dc:title>
  <dc:creator>Shanshan Jiang</dc:creator>
  <cp:lastModifiedBy>Shanshan Jiang</cp:lastModifiedBy>
  <cp:revision>14</cp:revision>
  <dcterms:created xsi:type="dcterms:W3CDTF">2021-03-31T08:14:23Z</dcterms:created>
  <dcterms:modified xsi:type="dcterms:W3CDTF">2021-04-14T16:13:14Z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0x01010078B5ED05358A834881A364282B74F888</vt:lpwstr>
  </property>
</Properties>
</file>