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E88B-2F7A-4E4C-9D60-3CC301A1D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7ECF9-C950-41E2-B618-65C80C210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5C7AF-0486-4D00-9D2A-798E8FE6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3F82-CDE6-4ED9-A25C-65934697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C361-81FC-4EC6-812E-D33F0289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8DA0-3B1A-4271-AAAE-97C1F46B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C8BAD-A65D-462E-A1D6-BA7279E1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46775-3501-46C5-A792-35FD02BB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65384-742A-4282-9781-588278E2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AC2D2-E959-44C0-8E57-497CAB69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6F9EE-E1E7-4F48-860E-B3AD5B85F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01E68-1125-400B-A0D6-495FDA4CD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53BC-6498-4DE4-81CB-915220E8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4B5C-4C31-4546-9C2F-400A730A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D5F22-FB6F-4798-B8A3-E6B638D6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0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27F6-4D9A-492E-B650-043E543A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C707-FDA0-4CB5-954D-70D95B657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A6706-7722-4119-ABAB-1A47DCA7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3434-07C3-4F02-AA37-A0436E9D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72A58-2CF0-47D5-8951-DCCBBBFA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7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A6E4-9DB8-4717-8DBA-A5C10B7E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34164-6346-4E06-BEFD-EADA5037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761E-1B36-4D38-A782-C5011920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7F0AF-4565-498B-A19E-5CE2D61C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7ADB-E563-4676-85AE-83DAD85C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1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6347-0F34-4300-A6F9-5BD647E4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F850-2DBC-4821-99AE-AAED0D3C7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54DAF-F635-46DA-9A2D-423C21B14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2B9D1-864C-49D6-8BE5-129802AD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E6745-66B7-40DC-8D05-9EB82082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A906F-F957-471D-B5E4-6CDD1C5D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6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174A-3583-4F07-A229-702B9351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AD571-514F-4120-AAE1-359503F4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3BAF-C27A-4270-9223-A8B0D3E01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BE812-433B-4E70-AD99-82816F2A7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F95A3-9AA4-4ED7-B515-AFA8A311D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43C74-B02D-470D-85A5-B0D2D272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3C59D-DA60-4FCC-A9F0-84C8E317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3A7B2-7824-48DD-A8BB-2C98B5D4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1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17BE-B34E-43A1-B106-536FD47D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0E4A2-3A6B-4C84-83C0-581105EC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BFE84-A76C-40B2-9925-D5D6DABD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030DB-8EAC-48C6-866D-BA3FE97B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208D1-BB93-4E6F-8312-701661D2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C79D3-B446-4753-8727-AFB37D6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AA9A7-4C0A-44FB-9A42-CA668FB4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7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C664-0697-4585-B9EE-DE07C345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F07E-1A44-4D14-BF15-167336A9A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41A43-433F-45CF-991D-86FEFA484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A01F9-D5BB-45B5-A647-D732B1BF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08403-07EE-486D-8C8E-9E4AF50B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7E00A-784F-430D-BCEF-F315404D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A7CB-5CB2-4384-A943-63EFD6A0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F2252-1334-4FDD-946A-C2D2C0ED0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36D63-160A-424C-916F-12C4EBE30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1B96E-0629-4BDB-AADE-70EF902A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B26E-3E81-46B0-9161-622306E6D4B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20210-9E31-4419-93D8-0281E51E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09DA-0175-468E-99BB-7289F08A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6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08422-AC6C-4887-AAFF-D5204AFE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E1AF0-417E-407E-AEBF-3FDCF051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5DF6-ED9A-4115-A73E-04963A22B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1B26E-3E81-46B0-9161-622306E6D4B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AE95-4C7F-40F2-876D-F8ABA4438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AEAD-89C7-4122-A3CF-79ABC9C9E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304B-66B6-445A-A76A-F37ECB565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7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5F1F45-2581-4BAA-873E-EDDEB0E3F7D5}"/>
              </a:ext>
            </a:extLst>
          </p:cNvPr>
          <p:cNvSpPr/>
          <p:nvPr/>
        </p:nvSpPr>
        <p:spPr>
          <a:xfrm>
            <a:off x="6284768" y="2919844"/>
            <a:ext cx="3598718" cy="16244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7E926A-64C1-4F47-87D0-9A8D4C484991}"/>
              </a:ext>
            </a:extLst>
          </p:cNvPr>
          <p:cNvSpPr/>
          <p:nvPr/>
        </p:nvSpPr>
        <p:spPr>
          <a:xfrm>
            <a:off x="3896591" y="897088"/>
            <a:ext cx="3501736" cy="1257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51DE1-4D9F-4333-8EC8-2A661AC922A4}"/>
              </a:ext>
            </a:extLst>
          </p:cNvPr>
          <p:cNvSpPr txBox="1"/>
          <p:nvPr/>
        </p:nvSpPr>
        <p:spPr>
          <a:xfrm>
            <a:off x="4191000" y="1264128"/>
            <a:ext cx="2608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Object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E78CEC-A0F1-4DB4-B6BB-344F2FBC8457}"/>
              </a:ext>
            </a:extLst>
          </p:cNvPr>
          <p:cNvSpPr/>
          <p:nvPr/>
        </p:nvSpPr>
        <p:spPr>
          <a:xfrm>
            <a:off x="1742209" y="2919845"/>
            <a:ext cx="3598718" cy="16244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40322-1A99-45EE-B840-7C0A36BD68DE}"/>
              </a:ext>
            </a:extLst>
          </p:cNvPr>
          <p:cNvSpPr txBox="1"/>
          <p:nvPr/>
        </p:nvSpPr>
        <p:spPr>
          <a:xfrm>
            <a:off x="2237509" y="3378777"/>
            <a:ext cx="26081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Properties</a:t>
            </a:r>
          </a:p>
          <a:p>
            <a:pPr algn="ctr"/>
            <a:r>
              <a:rPr lang="en-US" dirty="0"/>
              <a:t>Attribute or 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17403B-0521-4B18-8B17-8DE50260143E}"/>
              </a:ext>
            </a:extLst>
          </p:cNvPr>
          <p:cNvSpPr txBox="1"/>
          <p:nvPr/>
        </p:nvSpPr>
        <p:spPr>
          <a:xfrm>
            <a:off x="6660573" y="3193459"/>
            <a:ext cx="2608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Methods</a:t>
            </a:r>
          </a:p>
          <a:p>
            <a:pPr algn="ctr"/>
            <a:r>
              <a:rPr lang="en-US" dirty="0"/>
              <a:t>Do something (functions &amp; procedures)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6C5C06C-7A50-4B1D-9FFD-580F950589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211786" y="1484171"/>
            <a:ext cx="765457" cy="2105891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C095C49-B174-456A-8585-62C924CFCBF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647460" y="2521428"/>
            <a:ext cx="2436667" cy="39841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93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CAAE4A-BF49-49EE-AB53-FE087342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11740"/>
              </p:ext>
            </p:extLst>
          </p:nvPr>
        </p:nvGraphicFramePr>
        <p:xfrm>
          <a:off x="748144" y="488373"/>
          <a:ext cx="10276610" cy="246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65">
                  <a:extLst>
                    <a:ext uri="{9D8B030D-6E8A-4147-A177-3AD203B41FA5}">
                      <a16:colId xmlns:a16="http://schemas.microsoft.com/office/drawing/2014/main" val="371359564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567945597"/>
                    </a:ext>
                  </a:extLst>
                </a:gridCol>
                <a:gridCol w="5205845">
                  <a:extLst>
                    <a:ext uri="{9D8B030D-6E8A-4147-A177-3AD203B41FA5}">
                      <a16:colId xmlns:a16="http://schemas.microsoft.com/office/drawing/2014/main" val="3076303380"/>
                    </a:ext>
                  </a:extLst>
                </a:gridCol>
              </a:tblGrid>
              <a:tr h="390913">
                <a:tc>
                  <a:txBody>
                    <a:bodyPr/>
                    <a:lstStyle/>
                    <a:p>
                      <a:r>
                        <a:rPr lang="en-US" dirty="0"/>
                        <a:t>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Object: wave of type DimensionalScalar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60760"/>
                  </a:ext>
                </a:extLst>
              </a:tr>
              <a:tr h="390913">
                <a:tc rowSpan="2">
                  <a:txBody>
                    <a:bodyPr/>
                    <a:lstStyle/>
                    <a:p>
                      <a:r>
                        <a:rPr lang="en-US" dirty="0"/>
                        <a:t>NamedEntity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waveHeight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32774"/>
                  </a:ext>
                </a:extLst>
              </a:tr>
              <a:tr h="4131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wave 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235"/>
                  </a:ext>
                </a:extLst>
              </a:tr>
              <a:tr h="48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NamedEntityWithUnit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3688"/>
                  </a:ext>
                </a:extLst>
              </a:tr>
              <a:tr h="390913">
                <a:tc rowSpan="2">
                  <a:txBody>
                    <a:bodyPr/>
                    <a:lstStyle/>
                    <a:p>
                      <a:r>
                        <a:rPr lang="en-US" dirty="0"/>
                        <a:t>DimensionalScalar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37570"/>
                  </a:ext>
                </a:extLst>
              </a:tr>
              <a:tr h="3909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1880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CB5007-7FC5-444E-9350-6F4A78F1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70918"/>
              </p:ext>
            </p:extLst>
          </p:nvPr>
        </p:nvGraphicFramePr>
        <p:xfrm>
          <a:off x="748144" y="3947862"/>
          <a:ext cx="10276610" cy="243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465">
                  <a:extLst>
                    <a:ext uri="{9D8B030D-6E8A-4147-A177-3AD203B41FA5}">
                      <a16:colId xmlns:a16="http://schemas.microsoft.com/office/drawing/2014/main" val="371359564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567945597"/>
                    </a:ext>
                  </a:extLst>
                </a:gridCol>
                <a:gridCol w="5205845">
                  <a:extLst>
                    <a:ext uri="{9D8B030D-6E8A-4147-A177-3AD203B41FA5}">
                      <a16:colId xmlns:a16="http://schemas.microsoft.com/office/drawing/2014/main" val="3076303380"/>
                    </a:ext>
                  </a:extLst>
                </a:gridCol>
              </a:tblGrid>
              <a:tr h="390913">
                <a:tc>
                  <a:txBody>
                    <a:bodyPr/>
                    <a:lstStyle/>
                    <a:p>
                      <a:r>
                        <a:rPr lang="en-US" dirty="0"/>
                        <a:t>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Object: wave of type DimensionalScalar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60760"/>
                  </a:ext>
                </a:extLst>
              </a:tr>
              <a:tr h="39091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DimensionalScalar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waveHeight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32774"/>
                  </a:ext>
                </a:extLst>
              </a:tr>
              <a:tr h="4131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wave 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235"/>
                  </a:ext>
                </a:extLst>
              </a:tr>
              <a:tr h="44498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3688"/>
                  </a:ext>
                </a:extLst>
              </a:tr>
              <a:tr h="4070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37570"/>
                  </a:ext>
                </a:extLst>
              </a:tr>
              <a:tr h="3909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18804"/>
                  </a:ext>
                </a:extLst>
              </a:tr>
            </a:tbl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id="{252AF857-D6D7-43D7-A124-94E7E10739ED}"/>
              </a:ext>
            </a:extLst>
          </p:cNvPr>
          <p:cNvSpPr/>
          <p:nvPr/>
        </p:nvSpPr>
        <p:spPr>
          <a:xfrm>
            <a:off x="4623954" y="3106882"/>
            <a:ext cx="422564" cy="737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ADD48-DCB3-4F65-92E5-51AD000780BF}"/>
              </a:ext>
            </a:extLst>
          </p:cNvPr>
          <p:cNvSpPr txBox="1"/>
          <p:nvPr/>
        </p:nvSpPr>
        <p:spPr>
          <a:xfrm>
            <a:off x="5444836" y="3117273"/>
            <a:ext cx="538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DimensionalScalar inherits the properties from NamedEntity and NamedEntityUnit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0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50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67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 Sagli Baarholm</dc:creator>
  <cp:lastModifiedBy>Gro Sagli Baarholm</cp:lastModifiedBy>
  <cp:revision>9</cp:revision>
  <dcterms:created xsi:type="dcterms:W3CDTF">2019-06-11T12:44:58Z</dcterms:created>
  <dcterms:modified xsi:type="dcterms:W3CDTF">2019-08-06T08:54:53Z</dcterms:modified>
</cp:coreProperties>
</file>