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120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F071-8EDA-4F44-8BDA-DF1CC9EDE1D8}" type="datetimeFigureOut">
              <a:rPr lang="en-US" smtClean="0"/>
              <a:t>4/24/13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8F36-BBA9-AB40-A2C4-C3AA3E7CCF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2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F071-8EDA-4F44-8BDA-DF1CC9EDE1D8}" type="datetimeFigureOut">
              <a:rPr lang="en-US" smtClean="0"/>
              <a:t>4/24/13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8F36-BBA9-AB40-A2C4-C3AA3E7CCF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09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F071-8EDA-4F44-8BDA-DF1CC9EDE1D8}" type="datetimeFigureOut">
              <a:rPr lang="en-US" smtClean="0"/>
              <a:t>4/24/13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8F36-BBA9-AB40-A2C4-C3AA3E7CCF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3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F071-8EDA-4F44-8BDA-DF1CC9EDE1D8}" type="datetimeFigureOut">
              <a:rPr lang="en-US" smtClean="0"/>
              <a:t>4/24/13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8F36-BBA9-AB40-A2C4-C3AA3E7CCF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8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F071-8EDA-4F44-8BDA-DF1CC9EDE1D8}" type="datetimeFigureOut">
              <a:rPr lang="en-US" smtClean="0"/>
              <a:t>4/24/13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8F36-BBA9-AB40-A2C4-C3AA3E7CCF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62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F071-8EDA-4F44-8BDA-DF1CC9EDE1D8}" type="datetimeFigureOut">
              <a:rPr lang="en-US" smtClean="0"/>
              <a:t>4/24/13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8F36-BBA9-AB40-A2C4-C3AA3E7CCF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23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F071-8EDA-4F44-8BDA-DF1CC9EDE1D8}" type="datetimeFigureOut">
              <a:rPr lang="en-US" smtClean="0"/>
              <a:t>4/24/13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8F36-BBA9-AB40-A2C4-C3AA3E7CCF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6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F071-8EDA-4F44-8BDA-DF1CC9EDE1D8}" type="datetimeFigureOut">
              <a:rPr lang="en-US" smtClean="0"/>
              <a:t>4/24/13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8F36-BBA9-AB40-A2C4-C3AA3E7CCF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6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F071-8EDA-4F44-8BDA-DF1CC9EDE1D8}" type="datetimeFigureOut">
              <a:rPr lang="en-US" smtClean="0"/>
              <a:t>4/24/13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8F36-BBA9-AB40-A2C4-C3AA3E7CCF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18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F071-8EDA-4F44-8BDA-DF1CC9EDE1D8}" type="datetimeFigureOut">
              <a:rPr lang="en-US" smtClean="0"/>
              <a:t>4/24/13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8F36-BBA9-AB40-A2C4-C3AA3E7CCF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5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F071-8EDA-4F44-8BDA-DF1CC9EDE1D8}" type="datetimeFigureOut">
              <a:rPr lang="en-US" smtClean="0"/>
              <a:t>4/24/13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8F36-BBA9-AB40-A2C4-C3AA3E7CCF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0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AF071-8EDA-4F44-8BDA-DF1CC9EDE1D8}" type="datetimeFigureOut">
              <a:rPr lang="en-US" smtClean="0"/>
              <a:t>4/24/13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18F36-BBA9-AB40-A2C4-C3AA3E7CCF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817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2127673" y="1659153"/>
            <a:ext cx="4756157" cy="2953875"/>
            <a:chOff x="2851143" y="2525087"/>
            <a:chExt cx="3639759" cy="2260521"/>
          </a:xfrm>
        </p:grpSpPr>
        <p:grpSp>
          <p:nvGrpSpPr>
            <p:cNvPr id="37" name="Group 36"/>
            <p:cNvGrpSpPr/>
            <p:nvPr/>
          </p:nvGrpSpPr>
          <p:grpSpPr>
            <a:xfrm>
              <a:off x="3271276" y="2715673"/>
              <a:ext cx="2665974" cy="2053192"/>
              <a:chOff x="3271276" y="2715673"/>
              <a:chExt cx="2665974" cy="2053192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4604776" y="2715673"/>
                <a:ext cx="1332474" cy="1627727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3271276" y="2728373"/>
                <a:ext cx="1332474" cy="1627727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Freeform 35"/>
              <p:cNvSpPr/>
              <p:nvPr/>
            </p:nvSpPr>
            <p:spPr>
              <a:xfrm>
                <a:off x="3276600" y="4330700"/>
                <a:ext cx="2654300" cy="438165"/>
              </a:xfrm>
              <a:custGeom>
                <a:avLst/>
                <a:gdLst>
                  <a:gd name="connsiteX0" fmla="*/ 0 w 2654300"/>
                  <a:gd name="connsiteY0" fmla="*/ 12700 h 438165"/>
                  <a:gd name="connsiteX1" fmla="*/ 1339850 w 2654300"/>
                  <a:gd name="connsiteY1" fmla="*/ 438150 h 438165"/>
                  <a:gd name="connsiteX2" fmla="*/ 2654300 w 2654300"/>
                  <a:gd name="connsiteY2" fmla="*/ 0 h 438165"/>
                  <a:gd name="connsiteX3" fmla="*/ 2654300 w 2654300"/>
                  <a:gd name="connsiteY3" fmla="*/ 0 h 438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54300" h="438165">
                    <a:moveTo>
                      <a:pt x="0" y="12700"/>
                    </a:moveTo>
                    <a:cubicBezTo>
                      <a:pt x="448733" y="226483"/>
                      <a:pt x="897467" y="440267"/>
                      <a:pt x="1339850" y="438150"/>
                    </a:cubicBezTo>
                    <a:cubicBezTo>
                      <a:pt x="1782233" y="436033"/>
                      <a:pt x="2654300" y="0"/>
                      <a:pt x="2654300" y="0"/>
                    </a:cubicBezTo>
                    <a:lnTo>
                      <a:pt x="2654300" y="0"/>
                    </a:lnTo>
                  </a:path>
                </a:pathLst>
              </a:custGeom>
              <a:ln w="12700"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2869167" y="2622090"/>
              <a:ext cx="3621735" cy="21635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580394" y="2622090"/>
              <a:ext cx="1015794" cy="1036737"/>
              <a:chOff x="4580394" y="2622090"/>
              <a:chExt cx="1015794" cy="1036737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4598426" y="2709322"/>
                <a:ext cx="852472" cy="852472"/>
                <a:chOff x="4661926" y="2880772"/>
                <a:chExt cx="852472" cy="852472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>
                  <a:off x="4668276" y="2880772"/>
                  <a:ext cx="0" cy="85247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 rot="16200000" flipH="1">
                  <a:off x="5088162" y="2460886"/>
                  <a:ext cx="0" cy="85247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/>
              <p:cNvSpPr txBox="1"/>
              <p:nvPr/>
            </p:nvSpPr>
            <p:spPr>
              <a:xfrm>
                <a:off x="4631439" y="2715673"/>
                <a:ext cx="187342" cy="235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t</a:t>
                </a:r>
                <a:endParaRPr lang="en-US" sz="14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61998" y="2622090"/>
                <a:ext cx="234190" cy="235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y</a:t>
                </a:r>
                <a:r>
                  <a:rPr lang="en-US" sz="1400" baseline="-25000" dirty="0" smtClean="0"/>
                  <a:t>t</a:t>
                </a:r>
                <a:endParaRPr lang="en-US" sz="14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580394" y="3423294"/>
                <a:ext cx="229645" cy="235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z</a:t>
                </a:r>
                <a:r>
                  <a:rPr lang="en-US" sz="1400" baseline="-25000" dirty="0" smtClean="0"/>
                  <a:t>t</a:t>
                </a:r>
                <a:endParaRPr lang="en-US" sz="140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851143" y="2525087"/>
              <a:ext cx="1023801" cy="1036737"/>
              <a:chOff x="4580394" y="2622090"/>
              <a:chExt cx="1023801" cy="1036737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598426" y="2709322"/>
                <a:ext cx="852472" cy="852472"/>
                <a:chOff x="4661926" y="2880772"/>
                <a:chExt cx="852472" cy="852472"/>
              </a:xfrm>
            </p:grpSpPr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4668276" y="2880772"/>
                  <a:ext cx="0" cy="85247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rot="16200000" flipH="1">
                  <a:off x="5088162" y="2460886"/>
                  <a:ext cx="0" cy="85247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/>
              <p:cNvSpPr txBox="1"/>
              <p:nvPr/>
            </p:nvSpPr>
            <p:spPr>
              <a:xfrm>
                <a:off x="4631439" y="2715673"/>
                <a:ext cx="203375" cy="235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v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361998" y="2622090"/>
                <a:ext cx="242197" cy="235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x</a:t>
                </a:r>
                <a:r>
                  <a:rPr lang="en-US" sz="1400" baseline="-25000" dirty="0" smtClean="0"/>
                  <a:t>v</a:t>
                </a:r>
                <a:endParaRPr lang="en-US" sz="1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580394" y="3423294"/>
                <a:ext cx="244880" cy="235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y</a:t>
                </a:r>
                <a:r>
                  <a:rPr lang="en-US" sz="1400" baseline="-25000" dirty="0" err="1" smtClean="0"/>
                  <a:t>v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01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SINTEF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Askeland</dc:creator>
  <cp:lastModifiedBy>Christian Askeland</cp:lastModifiedBy>
  <cp:revision>4</cp:revision>
  <dcterms:created xsi:type="dcterms:W3CDTF">2013-04-24T07:01:48Z</dcterms:created>
  <dcterms:modified xsi:type="dcterms:W3CDTF">2013-04-24T07:18:32Z</dcterms:modified>
</cp:coreProperties>
</file>