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F543-680C-B6BD-CCBC-24FF3A035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157A4D-9B33-98F9-80AC-7E5BE3A59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86BB53-E6CD-74C0-6954-8D403876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D9F3-232D-41DE-9472-91D12D007249}" type="datetimeFigureOut">
              <a:rPr lang="zh-CN" altLang="en-US" smtClean="0"/>
              <a:t>2022-09-21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2D311-8443-4FDA-0D68-81C7397A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438011-1D50-A316-241E-95AB7BFA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2C50-E7CF-47AA-9E7E-079EF094A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51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A7E41-6DB7-5043-16AE-3B176ECC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36CCD-D863-CC7C-13E6-5350474FE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C6F442-8FA4-2468-87BE-5255A4927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D9F3-232D-41DE-9472-91D12D007249}" type="datetimeFigureOut">
              <a:rPr lang="zh-CN" altLang="en-US" smtClean="0"/>
              <a:t>2022-09-21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3AA11-C5FC-C9C1-9DA2-0781BB9C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F84BC-A6F8-13B4-12BF-41F6DC3C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2C50-E7CF-47AA-9E7E-079EF094A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8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A7682B-697F-819C-2F4C-5B85BFD51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672245-E61B-5798-CDF9-467883FA2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32661-DA6F-8BCD-7B4E-43302F88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D9F3-232D-41DE-9472-91D12D007249}" type="datetimeFigureOut">
              <a:rPr lang="zh-CN" altLang="en-US" smtClean="0"/>
              <a:t>2022-09-21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57592-D402-78A4-A983-6615352B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9FB291-CA17-894A-4955-0F7EBC59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2C50-E7CF-47AA-9E7E-079EF094A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E0782-BA25-FA8E-D169-75C7FFD4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54102A-57AF-56DD-CDC2-A0487E39C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9BCEB-7A46-F8A0-2325-4E79F45A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D9F3-232D-41DE-9472-91D12D007249}" type="datetimeFigureOut">
              <a:rPr lang="zh-CN" altLang="en-US" smtClean="0"/>
              <a:t>2022-09-21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E5550-DD86-49C3-6288-8C6CAC3E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DB9F5-DF25-7ACE-540B-6117E2C7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2C50-E7CF-47AA-9E7E-079EF094A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46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59450-9CA4-EFD2-79EC-4BF24F21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F8BF5-CEC8-AFD8-DC11-3AA8C2892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ED692-834C-8BE2-3612-E75372EC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D9F3-232D-41DE-9472-91D12D007249}" type="datetimeFigureOut">
              <a:rPr lang="zh-CN" altLang="en-US" smtClean="0"/>
              <a:t>2022-09-21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01F13-85C3-604F-BC3F-2665A8E1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330A1-8FC8-B221-8217-B1A12232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2C50-E7CF-47AA-9E7E-079EF094A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66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A795B-3C0B-70B1-EC17-A6E9B69D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594D6-B05A-CE14-713F-CB6863E68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6A5154-1331-463E-C7F1-9EF23DF6E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14C620-D02A-931C-2B4F-990C4425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D9F3-232D-41DE-9472-91D12D007249}" type="datetimeFigureOut">
              <a:rPr lang="zh-CN" altLang="en-US" smtClean="0"/>
              <a:t>2022-09-21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488376-4F51-83AC-5693-0407C6D9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517104-7DE7-D151-1C11-4C27A98E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2C50-E7CF-47AA-9E7E-079EF094A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39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28294-6E4C-2E33-40F3-85279C1E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383FEF-31D8-B6FD-4113-1C9D46A9D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018B9F-4098-B0C3-FB23-1FB686A74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FC68C2-9680-8DB9-5E1F-F34E28E3A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4B74E8-CDB9-06F9-5A14-2C68BC2F2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7CCDF1-A123-FB84-5459-36C25D11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D9F3-232D-41DE-9472-91D12D007249}" type="datetimeFigureOut">
              <a:rPr lang="zh-CN" altLang="en-US" smtClean="0"/>
              <a:t>2022-09-21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EBF9A5-A796-BBE8-A56B-E9D0F34B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B80F2A-E0A5-12AD-2968-E3CAE171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2C50-E7CF-47AA-9E7E-079EF094A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88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71D07-2306-C1AA-9D83-6E5AE0C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890920-4D6C-6166-5B3B-90A6ED96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D9F3-232D-41DE-9472-91D12D007249}" type="datetimeFigureOut">
              <a:rPr lang="zh-CN" altLang="en-US" smtClean="0"/>
              <a:t>2022-09-21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B07C32-44DC-9AE4-18C0-59FB0928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E62416-7FCB-9D70-9418-2A8A282D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2C50-E7CF-47AA-9E7E-079EF094A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59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A59D60-8B66-BB60-6C4E-39357F7C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D9F3-232D-41DE-9472-91D12D007249}" type="datetimeFigureOut">
              <a:rPr lang="zh-CN" altLang="en-US" smtClean="0"/>
              <a:t>2022-09-21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666E62-75A3-E005-2EB4-0BCA90A5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7AED33-C34E-A3A3-1456-67F8C459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2C50-E7CF-47AA-9E7E-079EF094A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50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DC73F-287A-1A5D-3DFE-2055C4A7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842BC-5E8C-C252-C021-E577D8EBD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884650-99F0-F179-F816-26ECF5E09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FD68EB-DA18-B5E6-D417-FE1CEC1C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D9F3-232D-41DE-9472-91D12D007249}" type="datetimeFigureOut">
              <a:rPr lang="zh-CN" altLang="en-US" smtClean="0"/>
              <a:t>2022-09-21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91EA12-494B-E9E6-532A-02E348A8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54005A-0FDA-8957-8C2E-D3A26DB8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2C50-E7CF-47AA-9E7E-079EF094A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14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1F488-CB48-EEB0-A988-2CBB2194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EDB453-7E78-55F1-8E63-2C0DD3D62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5B59AD-AC3B-7853-9FAF-F3FA49F82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64EE64-261A-0300-EBD3-6F6CE1B8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D9F3-232D-41DE-9472-91D12D007249}" type="datetimeFigureOut">
              <a:rPr lang="zh-CN" altLang="en-US" smtClean="0"/>
              <a:t>2022-09-21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3F3FA-171F-1EEE-5E97-7EB53F63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207E0D-503F-AF0F-C028-BA07CEC4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A2C50-E7CF-47AA-9E7E-079EF094A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21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49E9E1-5AD7-5B30-B878-6B788226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DF77D4-C4A2-FE55-79E5-12DE679E3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761A5-C8E8-B302-0218-92ED2B3F3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3D9F3-232D-41DE-9472-91D12D007249}" type="datetimeFigureOut">
              <a:rPr lang="zh-CN" altLang="en-US" smtClean="0"/>
              <a:t>2022-09-21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1A24E7-711B-6524-94EB-E7B5202B8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6BF7C-4F87-1BD0-613A-9B0DF9675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A2C50-E7CF-47AA-9E7E-079EF094AF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80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E40FE-3AC3-5A16-8C8E-68E7CD5DA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07268"/>
          </a:xfrm>
        </p:spPr>
        <p:txBody>
          <a:bodyPr/>
          <a:lstStyle/>
          <a:p>
            <a:r>
              <a:rPr lang="zh-CN" altLang="en-US" b="1" dirty="0"/>
              <a:t>动漫玩具设计平台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466FAE-1271-8395-353E-DC33D7BAF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5770"/>
            <a:ext cx="9144000" cy="1032029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2022.9.13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5172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86A15-0949-05B5-37EB-C437350F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6000"/>
          </a:xfrm>
        </p:spPr>
        <p:txBody>
          <a:bodyPr/>
          <a:lstStyle/>
          <a:p>
            <a:r>
              <a:rPr lang="zh-CN" altLang="en-US" b="1" dirty="0"/>
              <a:t>平台构成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BEB1809-FC9C-DAB4-B890-29C80B533FF1}"/>
              </a:ext>
            </a:extLst>
          </p:cNvPr>
          <p:cNvSpPr/>
          <p:nvPr/>
        </p:nvSpPr>
        <p:spPr>
          <a:xfrm>
            <a:off x="4685837" y="2962275"/>
            <a:ext cx="2075897" cy="1698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DDDF76-AEFE-05BF-C4D2-C46DD26C7B40}"/>
              </a:ext>
            </a:extLst>
          </p:cNvPr>
          <p:cNvSpPr txBox="1"/>
          <p:nvPr/>
        </p:nvSpPr>
        <p:spPr>
          <a:xfrm>
            <a:off x="4943013" y="3340345"/>
            <a:ext cx="17329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动漫玩具设计平台</a:t>
            </a:r>
            <a:endParaRPr lang="en-US" altLang="zh-CN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1CEC25-6AB0-17DA-1241-EF40411471B5}"/>
              </a:ext>
            </a:extLst>
          </p:cNvPr>
          <p:cNvSpPr txBox="1"/>
          <p:nvPr/>
        </p:nvSpPr>
        <p:spPr>
          <a:xfrm>
            <a:off x="2562225" y="3611378"/>
            <a:ext cx="695325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客户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F76740-6EF1-9161-93F9-EE5E5A615CC9}"/>
              </a:ext>
            </a:extLst>
          </p:cNvPr>
          <p:cNvSpPr txBox="1"/>
          <p:nvPr/>
        </p:nvSpPr>
        <p:spPr>
          <a:xfrm>
            <a:off x="8305800" y="3611378"/>
            <a:ext cx="1019175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设计师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9F6C5A2-ED33-7BAC-39B2-8148B7DBFFF6}"/>
              </a:ext>
            </a:extLst>
          </p:cNvPr>
          <p:cNvCxnSpPr>
            <a:stCxn id="7" idx="3"/>
            <a:endCxn id="4" idx="2"/>
          </p:cNvCxnSpPr>
          <p:nvPr/>
        </p:nvCxnSpPr>
        <p:spPr>
          <a:xfrm>
            <a:off x="3257550" y="3811433"/>
            <a:ext cx="142828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9010A6F-9D98-BB61-40BC-4235C140E6EC}"/>
              </a:ext>
            </a:extLst>
          </p:cNvPr>
          <p:cNvCxnSpPr>
            <a:stCxn id="4" idx="6"/>
            <a:endCxn id="8" idx="1"/>
          </p:cNvCxnSpPr>
          <p:nvPr/>
        </p:nvCxnSpPr>
        <p:spPr>
          <a:xfrm flipV="1">
            <a:off x="6761734" y="3811433"/>
            <a:ext cx="15440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5DAD7DA-B8F0-0B02-C418-1D338BF440CE}"/>
              </a:ext>
            </a:extLst>
          </p:cNvPr>
          <p:cNvSpPr txBox="1"/>
          <p:nvPr/>
        </p:nvSpPr>
        <p:spPr>
          <a:xfrm>
            <a:off x="5073841" y="1626783"/>
            <a:ext cx="1299887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u="sng" dirty="0"/>
              <a:t>设计工具</a:t>
            </a:r>
            <a:endParaRPr lang="en-US" altLang="zh-CN" sz="2000" u="sng" dirty="0"/>
          </a:p>
          <a:p>
            <a:pPr algn="ctr"/>
            <a:r>
              <a:rPr lang="zh-CN" altLang="en-US" sz="1600" dirty="0"/>
              <a:t>图易软件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27FC5C5-A427-0EE3-7D76-B0F1581B4903}"/>
              </a:ext>
            </a:extLst>
          </p:cNvPr>
          <p:cNvCxnSpPr>
            <a:stCxn id="15" idx="2"/>
            <a:endCxn id="4" idx="0"/>
          </p:cNvCxnSpPr>
          <p:nvPr/>
        </p:nvCxnSpPr>
        <p:spPr>
          <a:xfrm>
            <a:off x="5723785" y="2273114"/>
            <a:ext cx="1" cy="689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6DECAE6-5EFA-F5A6-3B98-B80C66DCF96E}"/>
              </a:ext>
            </a:extLst>
          </p:cNvPr>
          <p:cNvSpPr txBox="1"/>
          <p:nvPr/>
        </p:nvSpPr>
        <p:spPr>
          <a:xfrm>
            <a:off x="5073840" y="5349753"/>
            <a:ext cx="1299887" cy="56169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u="sng" dirty="0"/>
              <a:t>设计素材</a:t>
            </a:r>
            <a:endParaRPr lang="en-US" altLang="zh-CN" sz="2000" u="sng" dirty="0"/>
          </a:p>
          <a:p>
            <a:pPr algn="ctr"/>
            <a:r>
              <a:rPr lang="zh-CN" altLang="en-US" sz="1050" dirty="0"/>
              <a:t>图片、造型、纸样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B6BB173-7803-DB0F-9BD3-425CD0115909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5723784" y="4660592"/>
            <a:ext cx="2" cy="689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52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86A15-0949-05B5-37EB-C437350F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6000"/>
          </a:xfrm>
        </p:spPr>
        <p:txBody>
          <a:bodyPr/>
          <a:lstStyle/>
          <a:p>
            <a:r>
              <a:rPr lang="zh-CN" altLang="en-US" b="1" dirty="0"/>
              <a:t>平台功能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636FD1-53A3-FFD0-E373-8EF0BAA5CA57}"/>
              </a:ext>
            </a:extLst>
          </p:cNvPr>
          <p:cNvSpPr txBox="1"/>
          <p:nvPr/>
        </p:nvSpPr>
        <p:spPr>
          <a:xfrm>
            <a:off x="838199" y="1552575"/>
            <a:ext cx="10610851" cy="3277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/>
              <a:t>注册登录</a:t>
            </a:r>
            <a:r>
              <a:rPr lang="zh-CN" altLang="en-US" sz="2000" dirty="0"/>
              <a:t>：客户、设计师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/>
              <a:t>上传下载</a:t>
            </a:r>
            <a:r>
              <a:rPr lang="zh-CN" altLang="en-US" sz="2000" dirty="0"/>
              <a:t>：作品、素材；网站中上传、图易软件中上传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/>
              <a:t>产品介绍</a:t>
            </a:r>
            <a:r>
              <a:rPr lang="zh-CN" altLang="en-US" sz="2000" dirty="0"/>
              <a:t>：文字与图片说明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/>
              <a:t>查询</a:t>
            </a:r>
            <a:r>
              <a:rPr lang="zh-CN" altLang="en-US" sz="2000" dirty="0"/>
              <a:t>：作品、素材；图易软件中查询、网站上查询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/>
              <a:t>任务发布</a:t>
            </a:r>
            <a:r>
              <a:rPr lang="zh-CN" altLang="en-US" sz="2000" dirty="0"/>
              <a:t>：客户发布设计需要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/>
              <a:t>交易</a:t>
            </a:r>
            <a:r>
              <a:rPr lang="zh-CN" altLang="en-US" sz="2000" dirty="0"/>
              <a:t>：客户购买作品与素材，客户与设计师对接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/>
              <a:t>平台</a:t>
            </a:r>
            <a:r>
              <a:rPr lang="zh-CN" altLang="en-US" sz="2000" dirty="0"/>
              <a:t>：电脑、移动端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0544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99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动漫玩具设计平台</vt:lpstr>
      <vt:lpstr>平台构成</vt:lpstr>
      <vt:lpstr>平台功能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动漫玩具设计平台</dc:title>
  <dc:creator>Zhang D</dc:creator>
  <cp:lastModifiedBy>Zhang D</cp:lastModifiedBy>
  <cp:revision>17</cp:revision>
  <dcterms:created xsi:type="dcterms:W3CDTF">2022-09-13T07:29:43Z</dcterms:created>
  <dcterms:modified xsi:type="dcterms:W3CDTF">2022-09-21T08:53:19Z</dcterms:modified>
</cp:coreProperties>
</file>