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64" r:id="rId3"/>
    <p:sldId id="276" r:id="rId4"/>
    <p:sldId id="277" r:id="rId5"/>
    <p:sldId id="279" r:id="rId6"/>
    <p:sldId id="278" r:id="rId7"/>
    <p:sldId id="281" r:id="rId8"/>
    <p:sldId id="280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howGuides="1">
      <p:cViewPr varScale="1">
        <p:scale>
          <a:sx n="68" d="100"/>
          <a:sy n="68" d="100"/>
        </p:scale>
        <p:origin x="96" y="2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7/14/2015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7/14/2015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7/14/2015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7/14/2015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7/14/2015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7/14/2015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7/14/2015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7/14/2015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Read/Write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Josh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from using Terminal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Read data from files and write to files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Works similar to cout and cin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#include &lt;fstream&gt;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first </a:t>
            </a:r>
            <a:r>
              <a:rPr lang="en-US" dirty="0" smtClean="0"/>
              <a:t>instantiate </a:t>
            </a:r>
            <a:r>
              <a:rPr lang="en-US" dirty="0" smtClean="0"/>
              <a:t>variable with </a:t>
            </a:r>
            <a:r>
              <a:rPr lang="en-US" dirty="0" smtClean="0"/>
              <a:t>type fstream, </a:t>
            </a:r>
            <a:r>
              <a:rPr lang="en-US" dirty="0" smtClean="0"/>
              <a:t>e.g</a:t>
            </a:r>
            <a:r>
              <a:rPr lang="en-US" dirty="0" smtClean="0"/>
              <a:t>.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fstream </a:t>
            </a:r>
            <a:r>
              <a:rPr lang="en-US" dirty="0"/>
              <a:t>myfile;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699000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open an existing file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fstream myfile;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myfile.open(“Filename.txt”)</a:t>
            </a:r>
            <a:endParaRPr lang="en-US" dirty="0"/>
          </a:p>
          <a:p>
            <a:r>
              <a:rPr lang="en-US" dirty="0"/>
              <a:t>Reading is almost identical to cin except use variable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words;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myfile &gt;&gt; </a:t>
            </a:r>
            <a:r>
              <a:rPr lang="en-US" dirty="0" smtClean="0"/>
              <a:t>words; //Use this to get a word(separated by a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recurring character, generally a space)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getline(myfile, words);//Use this to get a whole line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6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 : #include &lt;fstream&gt;</a:t>
            </a:r>
          </a:p>
          <a:p>
            <a:endParaRPr lang="en-US" dirty="0"/>
          </a:p>
          <a:p>
            <a:r>
              <a:rPr lang="en-US" dirty="0" smtClean="0"/>
              <a:t>Still need to instantiate a variable of type fstream: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fstream otherfile;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 it the same way you would with cout: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otherfile &lt;&lt; “This is text” &lt;&lt; endl;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752600"/>
            <a:ext cx="10515599" cy="4470400"/>
          </a:xfrm>
        </p:spPr>
        <p:txBody>
          <a:bodyPr/>
          <a:lstStyle/>
          <a:p>
            <a:r>
              <a:rPr lang="en-US" dirty="0" smtClean="0"/>
              <a:t>Append:</a:t>
            </a:r>
          </a:p>
          <a:p>
            <a:pPr lvl="1"/>
            <a:r>
              <a:rPr lang="en-US" dirty="0" smtClean="0"/>
              <a:t>Adds on to the end of whatever file you are writing to</a:t>
            </a:r>
          </a:p>
          <a:p>
            <a:pPr lvl="1"/>
            <a:r>
              <a:rPr lang="en-US" dirty="0" smtClean="0"/>
              <a:t>Use .open( “Textfile.txt”, </a:t>
            </a:r>
            <a:r>
              <a:rPr lang="en-US" dirty="0" err="1" smtClean="0"/>
              <a:t>ios</a:t>
            </a:r>
            <a:r>
              <a:rPr lang="en-US" dirty="0" smtClean="0"/>
              <a:t>::app | </a:t>
            </a:r>
            <a:r>
              <a:rPr lang="en-US" dirty="0" err="1" smtClean="0"/>
              <a:t>ios</a:t>
            </a:r>
            <a:r>
              <a:rPr lang="en-US" dirty="0" smtClean="0"/>
              <a:t>::in | </a:t>
            </a:r>
            <a:r>
              <a:rPr lang="en-US" dirty="0" err="1" smtClean="0"/>
              <a:t>ios</a:t>
            </a:r>
            <a:r>
              <a:rPr lang="en-US" dirty="0" smtClean="0"/>
              <a:t>::out)</a:t>
            </a:r>
          </a:p>
          <a:p>
            <a:r>
              <a:rPr lang="en-US" dirty="0" smtClean="0"/>
              <a:t>Overwrite:</a:t>
            </a:r>
          </a:p>
          <a:p>
            <a:pPr lvl="1"/>
            <a:r>
              <a:rPr lang="en-US" dirty="0" smtClean="0"/>
              <a:t>Default option when using .open(“Textfile.txt”)</a:t>
            </a:r>
          </a:p>
          <a:p>
            <a:pPr lvl="1"/>
            <a:r>
              <a:rPr lang="en-US" dirty="0" smtClean="0"/>
              <a:t>As you insert into a file, it replaces what was there as you type</a:t>
            </a:r>
          </a:p>
          <a:p>
            <a:pPr lvl="1"/>
            <a:r>
              <a:rPr lang="en-US" dirty="0" smtClean="0"/>
              <a:t>Alternatively, you can use .open(“Textfile.txt”, 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trunc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ios</a:t>
            </a:r>
            <a:r>
              <a:rPr lang="en-US" dirty="0" smtClean="0"/>
              <a:t>::in | </a:t>
            </a:r>
            <a:r>
              <a:rPr lang="en-US" dirty="0" err="1" smtClean="0"/>
              <a:t>ios</a:t>
            </a:r>
            <a:r>
              <a:rPr lang="en-US" dirty="0" smtClean="0"/>
              <a:t>::out)</a:t>
            </a:r>
          </a:p>
          <a:p>
            <a:pPr lvl="1"/>
            <a:r>
              <a:rPr lang="en-US" dirty="0" smtClean="0"/>
              <a:t>This, or .clear() will delete the contents of the file either when or after it opens </a:t>
            </a:r>
          </a:p>
          <a:p>
            <a:pPr marL="426645" lvl="1" indent="0">
              <a:buNone/>
            </a:pPr>
            <a:endParaRPr lang="en-US" dirty="0" smtClean="0"/>
          </a:p>
          <a:p>
            <a:pPr marL="42664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.eof() : returns true if you are at the end of the file.</a:t>
            </a:r>
          </a:p>
          <a:p>
            <a:endParaRPr lang="en-US" dirty="0" smtClean="0"/>
          </a:p>
          <a:p>
            <a:r>
              <a:rPr lang="en-US" dirty="0" smtClean="0"/>
              <a:t>.close() : closes the file. ALWAYS CLOSE FILES YOU HAVE OPENED!</a:t>
            </a:r>
          </a:p>
          <a:p>
            <a:endParaRPr lang="en-US" dirty="0" smtClean="0"/>
          </a:p>
          <a:p>
            <a:r>
              <a:rPr lang="en-US" dirty="0" smtClean="0"/>
              <a:t>.is_open() : returns true if file in question is open.</a:t>
            </a:r>
          </a:p>
          <a:p>
            <a:endParaRPr lang="en-US" dirty="0"/>
          </a:p>
          <a:p>
            <a:r>
              <a:rPr lang="en-US" dirty="0" smtClean="0"/>
              <a:t>.clear() : deletes the contents of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7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233</Words>
  <Application>Microsoft Office PowerPoint</Application>
  <PresentationFormat>Custom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Books 16x9</vt:lpstr>
      <vt:lpstr>Read/Write Files</vt:lpstr>
      <vt:lpstr>Files</vt:lpstr>
      <vt:lpstr>Reading Files</vt:lpstr>
      <vt:lpstr>Reading Files cont’d</vt:lpstr>
      <vt:lpstr>Writing to Files</vt:lpstr>
      <vt:lpstr>Types of Writing</vt:lpstr>
      <vt:lpstr>Helpful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2015-07-14T05:47:15Z</dcterms:created>
  <dcterms:modified xsi:type="dcterms:W3CDTF">2015-07-14T16:40:47Z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