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6/26/2015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6/26/2015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6/26/2015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Namespace, Scope, and Keywords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functions share their name with other functions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Compiler has no way of differentiating them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Namespace specifies which function you actually want to run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namespace name{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funct1(){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//code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ame::funct1()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specify a function every time you use it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(put namespace here)::(put funct here)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To specify a namespace for a file, use using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using namespace (put namespace here);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specify a single function for a whole file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using (put namespace of funct here)::(put funct here);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you will use namespace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thing you will likely use namespace for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using namespace std;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tells the compiler that you are using the standard library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prevents you from having to type std:: before every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5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scope of a variable is the areas in which it can be called.</a:t>
            </a:r>
          </a:p>
          <a:p>
            <a:r>
              <a:rPr lang="en-US" dirty="0" smtClean="0"/>
              <a:t>Set of brackets that directly contain it and all brackets inside that set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int y =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while(y==1){</a:t>
            </a:r>
          </a:p>
          <a:p>
            <a:pPr marL="0" indent="0">
              <a:buNone/>
            </a:pPr>
            <a:r>
              <a:rPr lang="en-US" dirty="0" smtClean="0"/>
              <a:t>			int z = y +4;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y = y*z/5;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r>
              <a:rPr lang="en-US" dirty="0" smtClean="0"/>
              <a:t>In the above example, the scope of the variable z is the while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1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/>
          </a:bodyPr>
          <a:lstStyle/>
          <a:p>
            <a:r>
              <a:rPr lang="en-US" dirty="0" smtClean="0"/>
              <a:t>Would this return an error?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int c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while(c &lt; 10){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int num = c *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if (num &gt; 20){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c++;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int ans = num + 1;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9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has some words to which it has assigned properties.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are called keywords and help with a variety of tasks.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should NEVER use a keyword as a variable or function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Keywords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498975"/>
          </a:xfrm>
        </p:spPr>
        <p:txBody>
          <a:bodyPr>
            <a:normAutofit/>
          </a:bodyPr>
          <a:lstStyle/>
          <a:p>
            <a:r>
              <a:rPr lang="en-US" dirty="0" smtClean="0"/>
              <a:t> break</a:t>
            </a:r>
          </a:p>
          <a:p>
            <a:r>
              <a:rPr lang="en-US" dirty="0" smtClean="0"/>
              <a:t> case</a:t>
            </a:r>
          </a:p>
          <a:p>
            <a:r>
              <a:rPr lang="en-US" dirty="0"/>
              <a:t> </a:t>
            </a:r>
            <a:r>
              <a:rPr lang="en-US" dirty="0" smtClean="0"/>
              <a:t>const</a:t>
            </a:r>
          </a:p>
          <a:p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r>
              <a:rPr lang="en-US" dirty="0"/>
              <a:t> </a:t>
            </a:r>
            <a:r>
              <a:rPr lang="en-US" dirty="0" smtClean="0"/>
              <a:t>do</a:t>
            </a:r>
          </a:p>
          <a:p>
            <a:r>
              <a:rPr lang="en-US" dirty="0"/>
              <a:t> </a:t>
            </a:r>
            <a:r>
              <a:rPr lang="en-US" dirty="0" smtClean="0"/>
              <a:t>else</a:t>
            </a:r>
          </a:p>
          <a:p>
            <a:r>
              <a:rPr lang="en-US" dirty="0"/>
              <a:t> </a:t>
            </a:r>
            <a:r>
              <a:rPr lang="en-US" dirty="0" smtClean="0"/>
              <a:t>enum</a:t>
            </a:r>
          </a:p>
          <a:p>
            <a:r>
              <a:rPr lang="en-US" dirty="0"/>
              <a:t>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 include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498975"/>
          </a:xfrm>
        </p:spPr>
        <p:txBody>
          <a:bodyPr>
            <a:normAutofit/>
          </a:bodyPr>
          <a:lstStyle/>
          <a:p>
            <a:r>
              <a:rPr lang="en-US" dirty="0" smtClean="0"/>
              <a:t> if</a:t>
            </a:r>
          </a:p>
          <a:p>
            <a:r>
              <a:rPr lang="en-US" dirty="0"/>
              <a:t> </a:t>
            </a:r>
            <a:r>
              <a:rPr lang="en-US" dirty="0" smtClean="0"/>
              <a:t>int (as well as double, float,...)</a:t>
            </a:r>
          </a:p>
          <a:p>
            <a:r>
              <a:rPr lang="en-US" dirty="0"/>
              <a:t> </a:t>
            </a:r>
            <a:r>
              <a:rPr lang="en-US" dirty="0" smtClean="0"/>
              <a:t>return</a:t>
            </a:r>
          </a:p>
          <a:p>
            <a:r>
              <a:rPr lang="en-US" dirty="0"/>
              <a:t> </a:t>
            </a:r>
            <a:r>
              <a:rPr lang="en-US" dirty="0" smtClean="0"/>
              <a:t>static</a:t>
            </a:r>
          </a:p>
          <a:p>
            <a:r>
              <a:rPr lang="en-US" dirty="0"/>
              <a:t> </a:t>
            </a:r>
            <a:r>
              <a:rPr lang="en-US" dirty="0" smtClean="0"/>
              <a:t>switch</a:t>
            </a:r>
          </a:p>
          <a:p>
            <a:r>
              <a:rPr lang="en-US" dirty="0"/>
              <a:t> </a:t>
            </a:r>
            <a:r>
              <a:rPr lang="en-US" dirty="0" smtClean="0"/>
              <a:t>void</a:t>
            </a:r>
          </a:p>
          <a:p>
            <a:r>
              <a:rPr lang="en-US" dirty="0"/>
              <a:t> </a:t>
            </a:r>
            <a:r>
              <a:rPr lang="en-US" dirty="0" smtClean="0"/>
              <a:t>while</a:t>
            </a:r>
          </a:p>
          <a:p>
            <a:r>
              <a:rPr lang="en-US" dirty="0"/>
              <a:t> </a:t>
            </a:r>
            <a:r>
              <a:rPr lang="en-US" dirty="0" smtClean="0"/>
              <a:t>cout </a:t>
            </a:r>
          </a:p>
          <a:p>
            <a:r>
              <a:rPr lang="en-US" dirty="0" smtClean="0"/>
              <a:t>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8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191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Namespace, Scope, and Keywords</vt:lpstr>
      <vt:lpstr>Namespace</vt:lpstr>
      <vt:lpstr>Example of Namespace</vt:lpstr>
      <vt:lpstr>Namespace cont’d</vt:lpstr>
      <vt:lpstr>How you will use namespace</vt:lpstr>
      <vt:lpstr>Scope</vt:lpstr>
      <vt:lpstr>Example of Scope</vt:lpstr>
      <vt:lpstr>Keywords</vt:lpstr>
      <vt:lpstr>Examples of Keywords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2015-06-25T18:25:42Z</dcterms:created>
  <dcterms:modified xsi:type="dcterms:W3CDTF">2015-06-26T14:24:48Z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