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Overloaded Functions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Presented By: Josh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/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when coding, multiple functions will have the same name.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they also have the same return type and input, one will overwrite the other.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they have different input </a:t>
            </a:r>
            <a:r>
              <a:rPr lang="en-US" dirty="0" smtClean="0"/>
              <a:t>variables/parameters, </a:t>
            </a:r>
            <a:r>
              <a:rPr lang="en-US" dirty="0" smtClean="0"/>
              <a:t>then the function becomes overloaded.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Overloaded functions work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is overloaded, every iteration will still compile.</a:t>
            </a:r>
          </a:p>
          <a:p>
            <a:endParaRPr lang="en-US" dirty="0"/>
          </a:p>
          <a:p>
            <a:r>
              <a:rPr lang="en-US" dirty="0" smtClean="0"/>
              <a:t>In other words, no function will be overwritten.</a:t>
            </a:r>
          </a:p>
          <a:p>
            <a:endParaRPr lang="en-US" dirty="0"/>
          </a:p>
          <a:p>
            <a:r>
              <a:rPr lang="en-US" dirty="0" smtClean="0"/>
              <a:t>This is because of the different input variables.</a:t>
            </a:r>
          </a:p>
          <a:p>
            <a:endParaRPr lang="en-US" dirty="0"/>
          </a:p>
          <a:p>
            <a:r>
              <a:rPr lang="en-US" dirty="0" smtClean="0"/>
              <a:t>Generally speaking, you should give every function a different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0666"/>
            <a:ext cx="10820400" cy="4418020"/>
          </a:xfrm>
        </p:spPr>
        <p:txBody>
          <a:bodyPr/>
          <a:lstStyle/>
          <a:p>
            <a:r>
              <a:rPr lang="en-US" dirty="0" smtClean="0"/>
              <a:t>What will happen if the following is run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int do_a_thing(){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7;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char do_a_thing(){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‘w’;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cout &lt;&lt; do_a_thing</a:t>
            </a:r>
            <a:r>
              <a:rPr lang="en-US" dirty="0" smtClean="0"/>
              <a:t>() </a:t>
            </a:r>
            <a:r>
              <a:rPr lang="en-US" dirty="0"/>
              <a:t>&lt;&lt; endl;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0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0666"/>
            <a:ext cx="10820400" cy="441802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about </a:t>
            </a:r>
            <a:r>
              <a:rPr lang="en-US" dirty="0" smtClean="0"/>
              <a:t>this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bool do_a_thing(int x){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smtClean="0"/>
              <a:t>(x&gt;10);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bool do_a_thing(char c){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smtClean="0"/>
              <a:t>(c&lt;‘w’);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	cout &lt;&lt; (do_a_thing(‘x’) || do_a_thing(11))&lt;&lt; endl;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224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255</TotalTime>
  <Words>117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Overloaded Functions</vt:lpstr>
      <vt:lpstr>Review / Definition</vt:lpstr>
      <vt:lpstr>How Overloaded functions work Differently</vt:lpstr>
      <vt:lpstr>Example</vt:lpstr>
      <vt:lpstr>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Overloaded Functions</dc:title>
  <dc:creator>Joshua Culver</dc:creator>
  <cp:lastModifiedBy>Joshua Culver</cp:lastModifiedBy>
  <cp:revision>7</cp:revision>
  <dcterms:created xsi:type="dcterms:W3CDTF">2015-07-01T14:31:41Z</dcterms:created>
  <dcterms:modified xsi:type="dcterms:W3CDTF">2015-07-13T16:06:20Z</dcterms:modified>
</cp:coreProperties>
</file>