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8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4E1C-215E-4BC4-86E5-FF488F24869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6328-DD67-48CE-B6FE-9A2C35C3A3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4E1C-215E-4BC4-86E5-FF488F24869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6328-DD67-48CE-B6FE-9A2C35C3A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4E1C-215E-4BC4-86E5-FF488F24869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6328-DD67-48CE-B6FE-9A2C35C3A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4E1C-215E-4BC4-86E5-FF488F24869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6328-DD67-48CE-B6FE-9A2C35C3A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4E1C-215E-4BC4-86E5-FF488F24869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6328-DD67-48CE-B6FE-9A2C35C3A3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4E1C-215E-4BC4-86E5-FF488F24869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6328-DD67-48CE-B6FE-9A2C35C3A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4E1C-215E-4BC4-86E5-FF488F24869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6328-DD67-48CE-B6FE-9A2C35C3A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4E1C-215E-4BC4-86E5-FF488F24869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6328-DD67-48CE-B6FE-9A2C35C3A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4E1C-215E-4BC4-86E5-FF488F24869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6328-DD67-48CE-B6FE-9A2C35C3A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4E1C-215E-4BC4-86E5-FF488F24869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6328-DD67-48CE-B6FE-9A2C35C3A3F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AD14E1C-215E-4BC4-86E5-FF488F24869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1826328-DD67-48CE-B6FE-9A2C35C3A3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AD14E1C-215E-4BC4-86E5-FF488F248692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1826328-DD67-48CE-B6FE-9A2C35C3A3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 dimensional arrays </a:t>
            </a:r>
            <a:br>
              <a:rPr lang="en-US" dirty="0" smtClean="0"/>
            </a:br>
            <a:r>
              <a:rPr lang="en-US" sz="3600" dirty="0" smtClean="0"/>
              <a:t>and beyond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/>
              <a:t>K</a:t>
            </a:r>
            <a:r>
              <a:rPr lang="en-US" dirty="0" smtClean="0"/>
              <a:t>enny </a:t>
            </a:r>
            <a:r>
              <a:rPr lang="en-US" dirty="0"/>
              <a:t>Z</a:t>
            </a:r>
            <a:r>
              <a:rPr lang="en-US" dirty="0" smtClean="0"/>
              <a:t>enthoefer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eclaring </a:t>
            </a:r>
            <a:endParaRPr lang="en-US" dirty="0"/>
          </a:p>
        </p:txBody>
      </p:sp>
      <p:pic>
        <p:nvPicPr>
          <p:cNvPr id="1025" name="Picture 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19800" cy="53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4038600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19400" y="2133600"/>
          <a:ext cx="3498854" cy="2881311"/>
        </p:xfrm>
        <a:graphic>
          <a:graphicData uri="http://schemas.openxmlformats.org/drawingml/2006/table">
            <a:tbl>
              <a:tblPr/>
              <a:tblGrid>
                <a:gridCol w="425350"/>
                <a:gridCol w="439072"/>
                <a:gridCol w="439072"/>
                <a:gridCol w="439072"/>
                <a:gridCol w="439072"/>
                <a:gridCol w="439072"/>
                <a:gridCol w="439072"/>
                <a:gridCol w="439072"/>
              </a:tblGrid>
              <a:tr h="442106"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8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8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8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8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8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Initialize/ setting value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724400"/>
            <a:ext cx="2133600" cy="14017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3276600"/>
            <a:ext cx="2362200" cy="28495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90800" y="3200400"/>
          <a:ext cx="3498854" cy="2881311"/>
        </p:xfrm>
        <a:graphic>
          <a:graphicData uri="http://schemas.openxmlformats.org/drawingml/2006/table">
            <a:tbl>
              <a:tblPr/>
              <a:tblGrid>
                <a:gridCol w="425350"/>
                <a:gridCol w="439072"/>
                <a:gridCol w="439072"/>
                <a:gridCol w="439072"/>
                <a:gridCol w="439072"/>
                <a:gridCol w="439072"/>
                <a:gridCol w="439072"/>
                <a:gridCol w="439072"/>
              </a:tblGrid>
              <a:tr h="442106"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8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8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8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8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8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828800"/>
            <a:ext cx="52916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for loop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648200"/>
            <a:ext cx="2209800" cy="1477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4953000"/>
            <a:ext cx="2057400" cy="1676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600200"/>
            <a:ext cx="569714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181600"/>
            <a:ext cx="1371600" cy="9445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6200" y="5257800"/>
            <a:ext cx="990600" cy="868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7242033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43200" y="3886200"/>
          <a:ext cx="2584450" cy="2647949"/>
        </p:xfrm>
        <a:graphic>
          <a:graphicData uri="http://schemas.openxmlformats.org/drawingml/2006/table">
            <a:tbl>
              <a:tblPr/>
              <a:tblGrid>
                <a:gridCol w="630850"/>
                <a:gridCol w="651200"/>
                <a:gridCol w="651200"/>
                <a:gridCol w="651200"/>
              </a:tblGrid>
              <a:tr h="514879"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67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97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77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beyond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7410" name="Picture 2" descr="http://www.codeproject.com/KB/cs/Arrays-dontumindit/array9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09800"/>
            <a:ext cx="6990345" cy="3200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65</TotalTime>
  <Words>59</Words>
  <Application>Microsoft Office PowerPoint</Application>
  <PresentationFormat>On-screen Show (4:3)</PresentationFormat>
  <Paragraphs>121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Two dimensional arrays  and beyond</vt:lpstr>
      <vt:lpstr>Declaring </vt:lpstr>
      <vt:lpstr>Initialize/ setting value </vt:lpstr>
      <vt:lpstr>Double for loop </vt:lpstr>
      <vt:lpstr>Initialize</vt:lpstr>
      <vt:lpstr>And beyond 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dimensional arrays  and beyond</dc:title>
  <dc:creator>kennyz</dc:creator>
  <cp:lastModifiedBy>kennyz</cp:lastModifiedBy>
  <cp:revision>7</cp:revision>
  <dcterms:created xsi:type="dcterms:W3CDTF">2015-07-10T02:05:52Z</dcterms:created>
  <dcterms:modified xsi:type="dcterms:W3CDTF">2015-07-10T03:11:13Z</dcterms:modified>
</cp:coreProperties>
</file>