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147470759" r:id="rId2"/>
    <p:sldId id="2147470760" r:id="rId3"/>
    <p:sldId id="2147470761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5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A6918D-C644-C85B-C03D-9497F93B0D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DF6B19C-E47B-1911-FEFD-2C45F73E57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5256FCF-3680-B384-F3CC-53618BFDD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7B7E7-5D00-4FC2-AB38-E24734906A3C}" type="datetimeFigureOut">
              <a:rPr kumimoji="1" lang="ja-JP" altLang="en-US" smtClean="0"/>
              <a:t>2024/5/10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C58FA88-196D-54CD-3E7E-6F6FE43F5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4B174D5-5F46-B6DC-BDC2-D73DE4ED8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42DE5-D37D-4444-94B4-FBB52B6903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5554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12E512-BE72-60D7-2013-703418B70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2F4B9CA-1773-463B-0A09-AD0F69D351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7011FE2-8A5A-B6DE-D9AE-F8A521E2A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7B7E7-5D00-4FC2-AB38-E24734906A3C}" type="datetimeFigureOut">
              <a:rPr kumimoji="1" lang="ja-JP" altLang="en-US" smtClean="0"/>
              <a:t>2024/5/10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9E71D50-21C0-9085-CF7A-1301DD47D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C262243-BFAB-6BEC-CD0E-163828F25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42DE5-D37D-4444-94B4-FBB52B6903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94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F30AE10-E23A-C358-2A72-8E53CDF541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8115FAC-AA97-6BC2-212C-6575CA08CE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EAD0E05-01EE-7A96-739A-0C1402131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7B7E7-5D00-4FC2-AB38-E24734906A3C}" type="datetimeFigureOut">
              <a:rPr kumimoji="1" lang="ja-JP" altLang="en-US" smtClean="0"/>
              <a:t>2024/5/10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719D808-58ED-8E56-A181-BD62F98B5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25B2094-0F3A-71B1-D2C0-CFD4C50F6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42DE5-D37D-4444-94B4-FBB52B6903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15946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ED0E2D8B-AB6F-984A-9BC3-B5A718294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600" y="308525"/>
            <a:ext cx="11577599" cy="550800"/>
          </a:xfrm>
        </p:spPr>
        <p:txBody>
          <a:bodyPr/>
          <a:lstStyle>
            <a:lvl1pPr>
              <a:defRPr sz="28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03785D5B-A9EC-46EA-962E-260FE62F10E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09600" y="862731"/>
            <a:ext cx="11577599" cy="5040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>
                <a:latin typeface="+mn-ea"/>
                <a:ea typeface="+mn-ea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80354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8E36CD-EF30-3662-D81B-A429EDD3B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D2D5CD4-9E5F-BB0E-95FF-7064E200B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AA48100-98EC-B075-8C9E-B1DCB0C26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7B7E7-5D00-4FC2-AB38-E24734906A3C}" type="datetimeFigureOut">
              <a:rPr kumimoji="1" lang="ja-JP" altLang="en-US" smtClean="0"/>
              <a:t>2024/5/10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96B5720-A556-A3D7-CD9D-8C13B7258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080172F-D7B9-1E8C-D8A2-569E9C887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42DE5-D37D-4444-94B4-FBB52B6903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6142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386EEF-9483-1814-E64C-9EC90C76A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3AD8E97-C8E2-C33C-BB1E-A908C2A049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9D070EF-9645-ADEA-5881-D00B2C43C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7B7E7-5D00-4FC2-AB38-E24734906A3C}" type="datetimeFigureOut">
              <a:rPr kumimoji="1" lang="ja-JP" altLang="en-US" smtClean="0"/>
              <a:t>2024/5/10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2DC5B16-68D4-3462-E3FA-4BDB749F6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8B4721D-CF68-0E46-407C-E111F4F1C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42DE5-D37D-4444-94B4-FBB52B6903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5654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B6E774-0CF6-7FE0-B68F-B33B0D924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954A824-693A-0F26-49F2-5B84A193DA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8AFACFC-5D9D-4472-0FE4-5D92B74FDC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B53A949-1DB2-FC73-0274-6F320ED40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7B7E7-5D00-4FC2-AB38-E24734906A3C}" type="datetimeFigureOut">
              <a:rPr kumimoji="1" lang="ja-JP" altLang="en-US" smtClean="0"/>
              <a:t>2024/5/10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4B52094-C0A3-2004-F645-B0EB7D43F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A45B563-D78B-28A0-C571-4878DD4DB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42DE5-D37D-4444-94B4-FBB52B6903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9822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7C9D70-56E2-F02E-FB32-52FB5979B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D658AA8-C1D2-A976-FBFB-2475B406C3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6256AAF-A062-EF90-7E6D-D69CED87D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FDFAC3A-F87E-3EC3-F200-E12D58D13F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5BABF1C-765F-C8F2-E223-AD2F82180F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14B03D8-E23D-A852-F369-9E924A832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7B7E7-5D00-4FC2-AB38-E24734906A3C}" type="datetimeFigureOut">
              <a:rPr kumimoji="1" lang="ja-JP" altLang="en-US" smtClean="0"/>
              <a:t>2024/5/10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326287E-1C14-3151-7CC3-AA6F5A078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1C4294E-0DBF-9069-7AC9-006DE5A09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42DE5-D37D-4444-94B4-FBB52B6903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6862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6D18A1-43B6-A540-6CFC-9CC305A0F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30378C7-45BA-680D-CB0C-D793324A8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7B7E7-5D00-4FC2-AB38-E24734906A3C}" type="datetimeFigureOut">
              <a:rPr kumimoji="1" lang="ja-JP" altLang="en-US" smtClean="0"/>
              <a:t>2024/5/10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48A16A7-17D6-8FB3-F35F-59BBA816A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1DB1F99-3304-45C1-3F0C-E56CB852F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42DE5-D37D-4444-94B4-FBB52B6903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575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CDC539C-32B7-8E5D-B9DF-CE9BBE11A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7B7E7-5D00-4FC2-AB38-E24734906A3C}" type="datetimeFigureOut">
              <a:rPr kumimoji="1" lang="ja-JP" altLang="en-US" smtClean="0"/>
              <a:t>2024/5/10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AE8ACDF-79E4-3597-7477-9A9837114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CBF087B-8D26-68E4-3B75-1D5C0D17C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42DE5-D37D-4444-94B4-FBB52B6903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758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0C0CF8-6ED0-DDE6-F6EC-9C073167C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503CB3D-8162-E109-B15E-A0E6FCAEBB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2099DAF-2FF0-1FB8-BF16-4CA4D7CDFF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874CD95-D435-FA33-FC72-F66DD2563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7B7E7-5D00-4FC2-AB38-E24734906A3C}" type="datetimeFigureOut">
              <a:rPr kumimoji="1" lang="ja-JP" altLang="en-US" smtClean="0"/>
              <a:t>2024/5/10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C10B7CF-260B-2FAF-9B1F-D09823507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89F19B3-3A2B-C665-20EB-5EBDB8F81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42DE5-D37D-4444-94B4-FBB52B6903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954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1E5EB3-9134-3E8B-A722-33511353E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4F69E26-0EC5-2F00-6967-AF51D02B1E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24AE0C8-6B10-9D92-7BEE-59B7C3D680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7BA78FE-EE70-ECB3-B7BB-BA7FF9197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7B7E7-5D00-4FC2-AB38-E24734906A3C}" type="datetimeFigureOut">
              <a:rPr kumimoji="1" lang="ja-JP" altLang="en-US" smtClean="0"/>
              <a:t>2024/5/10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2724B55-DE71-612E-A8C5-27C3161AE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6DA4E25-DD72-F9D3-68B5-E95444CB6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42DE5-D37D-4444-94B4-FBB52B6903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0102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8752F81-165B-439D-30EE-13D7B4528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EF6883B-AB49-CAE5-BCA0-773AFFEEC6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ED62209-6A62-B1B2-21AB-DAD928D38D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F7B7E7-5D00-4FC2-AB38-E24734906A3C}" type="datetimeFigureOut">
              <a:rPr kumimoji="1" lang="ja-JP" altLang="en-US" smtClean="0"/>
              <a:t>2024/5/10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2F20707-9F4C-93FA-6F36-E2DBE8E012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F101A32-15D7-CBC1-B095-3DB3FC9BD5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E42DE5-D37D-4444-94B4-FBB52B6903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9220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吹き出し: 四角形 58">
            <a:extLst>
              <a:ext uri="{FF2B5EF4-FFF2-40B4-BE49-F238E27FC236}">
                <a16:creationId xmlns:a16="http://schemas.microsoft.com/office/drawing/2014/main" id="{07B3FAF7-04FE-478F-28C8-AD7E210920AF}"/>
              </a:ext>
            </a:extLst>
          </p:cNvPr>
          <p:cNvSpPr/>
          <p:nvPr/>
        </p:nvSpPr>
        <p:spPr>
          <a:xfrm>
            <a:off x="309601" y="206382"/>
            <a:ext cx="1426032" cy="5620267"/>
          </a:xfrm>
          <a:prstGeom prst="wedgeRectCallout">
            <a:avLst>
              <a:gd name="adj1" fmla="val 28806"/>
              <a:gd name="adj2" fmla="val 28171"/>
            </a:avLst>
          </a:prstGeom>
          <a:solidFill>
            <a:srgbClr val="DD7215"/>
          </a:solidFill>
          <a:ln w="25400" cap="flat" cmpd="sng" algn="ctr">
            <a:solidFill>
              <a:srgbClr val="DD7215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Bundle</a:t>
            </a:r>
            <a:b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</a:b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(type="document")</a:t>
            </a:r>
            <a:endParaRPr kumimoji="1" lang="ja-JP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60" name="吹き出し: 四角形 59">
            <a:extLst>
              <a:ext uri="{FF2B5EF4-FFF2-40B4-BE49-F238E27FC236}">
                <a16:creationId xmlns:a16="http://schemas.microsoft.com/office/drawing/2014/main" id="{60924250-AC89-9B65-AA84-77BB3844205C}"/>
              </a:ext>
            </a:extLst>
          </p:cNvPr>
          <p:cNvSpPr/>
          <p:nvPr/>
        </p:nvSpPr>
        <p:spPr>
          <a:xfrm>
            <a:off x="1898348" y="206382"/>
            <a:ext cx="2180197" cy="313741"/>
          </a:xfrm>
          <a:prstGeom prst="wedgeRectCallout">
            <a:avLst>
              <a:gd name="adj1" fmla="val 28806"/>
              <a:gd name="adj2" fmla="val 28171"/>
            </a:avLst>
          </a:prstGeom>
          <a:solidFill>
            <a:srgbClr val="DD7215"/>
          </a:solidFill>
          <a:ln w="25400" cap="flat" cmpd="sng" algn="ctr">
            <a:solidFill>
              <a:srgbClr val="DD7215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Composition</a:t>
            </a:r>
            <a:br>
              <a:rPr kumimoji="1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</a:br>
            <a:r>
              <a:rPr kumimoji="1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(</a:t>
            </a:r>
            <a:r>
              <a:rPr kumimoji="1" lang="ja-JP" altLang="en-US" sz="1100" kern="0" dirty="0">
                <a:solidFill>
                  <a:srgbClr val="FFFFFF"/>
                </a:solidFill>
                <a:latin typeface="Calibri" panose="020F0502020204030204"/>
                <a:ea typeface="メイリオ" panose="020B0604030504040204" pitchFamily="50" charset="-128"/>
              </a:rPr>
              <a:t>文書構造</a:t>
            </a:r>
            <a:r>
              <a:rPr kumimoji="1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)</a:t>
            </a:r>
            <a:endParaRPr kumimoji="1" lang="ja-JP" altLang="en-US" sz="1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61" name="吹き出し: 四角形 60">
            <a:extLst>
              <a:ext uri="{FF2B5EF4-FFF2-40B4-BE49-F238E27FC236}">
                <a16:creationId xmlns:a16="http://schemas.microsoft.com/office/drawing/2014/main" id="{4699B136-848D-B231-101C-0C4C3DA257E9}"/>
              </a:ext>
            </a:extLst>
          </p:cNvPr>
          <p:cNvSpPr/>
          <p:nvPr/>
        </p:nvSpPr>
        <p:spPr>
          <a:xfrm>
            <a:off x="2695660" y="4717562"/>
            <a:ext cx="1449494" cy="235718"/>
          </a:xfrm>
          <a:prstGeom prst="wedgeRectCallout">
            <a:avLst>
              <a:gd name="adj1" fmla="val 28806"/>
              <a:gd name="adj2" fmla="val 28171"/>
            </a:avLst>
          </a:prstGeom>
          <a:solidFill>
            <a:srgbClr val="5E9E31"/>
          </a:solidFill>
          <a:ln w="25400" cap="flat" cmpd="sng" algn="ctr">
            <a:solidFill>
              <a:srgbClr val="5E9E31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100" kern="0" dirty="0">
                <a:solidFill>
                  <a:srgbClr val="FFFFFF"/>
                </a:solidFill>
                <a:latin typeface="Calibri" panose="020F0502020204030204"/>
                <a:ea typeface="メイリオ" panose="020B0604030504040204" pitchFamily="50" charset="-128"/>
              </a:rPr>
              <a:t>自覚症状</a:t>
            </a:r>
            <a:endParaRPr kumimoji="1" lang="ja-JP" altLang="en-US" sz="1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62" name="吹き出し: 四角形 61">
            <a:extLst>
              <a:ext uri="{FF2B5EF4-FFF2-40B4-BE49-F238E27FC236}">
                <a16:creationId xmlns:a16="http://schemas.microsoft.com/office/drawing/2014/main" id="{29835E8A-432F-0048-E6E7-2BFA5BB08CAF}"/>
              </a:ext>
            </a:extLst>
          </p:cNvPr>
          <p:cNvSpPr/>
          <p:nvPr/>
        </p:nvSpPr>
        <p:spPr>
          <a:xfrm>
            <a:off x="2695660" y="5077162"/>
            <a:ext cx="1449494" cy="235718"/>
          </a:xfrm>
          <a:prstGeom prst="wedgeRectCallout">
            <a:avLst>
              <a:gd name="adj1" fmla="val 28806"/>
              <a:gd name="adj2" fmla="val 28171"/>
            </a:avLst>
          </a:prstGeom>
          <a:solidFill>
            <a:srgbClr val="5E9E31"/>
          </a:solidFill>
          <a:ln w="25400" cap="flat" cmpd="sng" algn="ctr">
            <a:solidFill>
              <a:srgbClr val="5E9E31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100" kern="0" dirty="0">
                <a:solidFill>
                  <a:srgbClr val="FFFFFF"/>
                </a:solidFill>
                <a:latin typeface="Calibri" panose="020F0502020204030204"/>
                <a:ea typeface="メイリオ" panose="020B0604030504040204" pitchFamily="50" charset="-128"/>
              </a:rPr>
              <a:t>検査時使用薬</a:t>
            </a:r>
            <a:endParaRPr kumimoji="1" lang="ja-JP" altLang="en-US" sz="1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63" name="吹き出し: 四角形 62">
            <a:extLst>
              <a:ext uri="{FF2B5EF4-FFF2-40B4-BE49-F238E27FC236}">
                <a16:creationId xmlns:a16="http://schemas.microsoft.com/office/drawing/2014/main" id="{AB5A031C-B01D-1631-8C2B-9723EFBC2EE8}"/>
              </a:ext>
            </a:extLst>
          </p:cNvPr>
          <p:cNvSpPr/>
          <p:nvPr/>
        </p:nvSpPr>
        <p:spPr>
          <a:xfrm>
            <a:off x="4285306" y="3998362"/>
            <a:ext cx="1449494" cy="235718"/>
          </a:xfrm>
          <a:prstGeom prst="wedgeRectCallout">
            <a:avLst>
              <a:gd name="adj1" fmla="val 28806"/>
              <a:gd name="adj2" fmla="val 28171"/>
            </a:avLst>
          </a:prstGeom>
          <a:solidFill>
            <a:srgbClr val="5E9E31"/>
          </a:solidFill>
          <a:ln w="25400" cap="flat" cmpd="sng" algn="ctr">
            <a:solidFill>
              <a:srgbClr val="5E9E31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100" kern="0" dirty="0">
                <a:solidFill>
                  <a:srgbClr val="FFFFFF"/>
                </a:solidFill>
                <a:latin typeface="Calibri" panose="020F0502020204030204"/>
                <a:ea typeface="メイリオ" panose="020B0604030504040204" pitchFamily="50" charset="-128"/>
              </a:rPr>
              <a:t>検査記述</a:t>
            </a:r>
            <a:endParaRPr kumimoji="1" lang="ja-JP" altLang="en-US" sz="1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68" name="吹き出し: 四角形 67">
            <a:extLst>
              <a:ext uri="{FF2B5EF4-FFF2-40B4-BE49-F238E27FC236}">
                <a16:creationId xmlns:a16="http://schemas.microsoft.com/office/drawing/2014/main" id="{8B4D29F6-E34C-E38D-2222-99373491CFA2}"/>
              </a:ext>
            </a:extLst>
          </p:cNvPr>
          <p:cNvSpPr/>
          <p:nvPr/>
        </p:nvSpPr>
        <p:spPr>
          <a:xfrm>
            <a:off x="4285306" y="4357962"/>
            <a:ext cx="1449494" cy="235718"/>
          </a:xfrm>
          <a:prstGeom prst="wedgeRectCallout">
            <a:avLst>
              <a:gd name="adj1" fmla="val 28806"/>
              <a:gd name="adj2" fmla="val 28171"/>
            </a:avLst>
          </a:prstGeom>
          <a:solidFill>
            <a:srgbClr val="5E9E31"/>
          </a:solidFill>
          <a:ln w="25400" cap="flat" cmpd="sng" algn="ctr">
            <a:solidFill>
              <a:srgbClr val="5E9E31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心電図コメント</a:t>
            </a:r>
          </a:p>
        </p:txBody>
      </p:sp>
      <p:sp>
        <p:nvSpPr>
          <p:cNvPr id="69" name="吹き出し: 四角形 68">
            <a:extLst>
              <a:ext uri="{FF2B5EF4-FFF2-40B4-BE49-F238E27FC236}">
                <a16:creationId xmlns:a16="http://schemas.microsoft.com/office/drawing/2014/main" id="{E48EFBAE-2357-4A59-1726-534D9D261604}"/>
              </a:ext>
            </a:extLst>
          </p:cNvPr>
          <p:cNvSpPr/>
          <p:nvPr/>
        </p:nvSpPr>
        <p:spPr>
          <a:xfrm>
            <a:off x="4285306" y="3102840"/>
            <a:ext cx="1449494" cy="235718"/>
          </a:xfrm>
          <a:prstGeom prst="wedgeRectCallout">
            <a:avLst>
              <a:gd name="adj1" fmla="val 28806"/>
              <a:gd name="adj2" fmla="val 28171"/>
            </a:avLst>
          </a:prstGeom>
          <a:solidFill>
            <a:srgbClr val="5E9E31"/>
          </a:solidFill>
          <a:ln w="25400" cap="flat" cmpd="sng" algn="ctr">
            <a:solidFill>
              <a:srgbClr val="5E9E31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バイタルサイン</a:t>
            </a:r>
          </a:p>
        </p:txBody>
      </p:sp>
      <p:sp>
        <p:nvSpPr>
          <p:cNvPr id="70" name="吹き出し: 四角形 69">
            <a:extLst>
              <a:ext uri="{FF2B5EF4-FFF2-40B4-BE49-F238E27FC236}">
                <a16:creationId xmlns:a16="http://schemas.microsoft.com/office/drawing/2014/main" id="{F9AD658D-5AA7-1E1A-288E-88B76F211759}"/>
              </a:ext>
            </a:extLst>
          </p:cNvPr>
          <p:cNvSpPr/>
          <p:nvPr/>
        </p:nvSpPr>
        <p:spPr>
          <a:xfrm>
            <a:off x="2715496" y="3430935"/>
            <a:ext cx="1449494" cy="235718"/>
          </a:xfrm>
          <a:prstGeom prst="wedgeRectCallout">
            <a:avLst>
              <a:gd name="adj1" fmla="val 28806"/>
              <a:gd name="adj2" fmla="val 28171"/>
            </a:avLst>
          </a:prstGeom>
          <a:solidFill>
            <a:srgbClr val="5E9E31"/>
          </a:solidFill>
          <a:ln w="25400" cap="flat" cmpd="sng" algn="ctr">
            <a:solidFill>
              <a:srgbClr val="5E9E31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解析値（生理検査）</a:t>
            </a:r>
          </a:p>
        </p:txBody>
      </p:sp>
      <p:sp>
        <p:nvSpPr>
          <p:cNvPr id="95" name="吹き出し: 四角形 94">
            <a:extLst>
              <a:ext uri="{FF2B5EF4-FFF2-40B4-BE49-F238E27FC236}">
                <a16:creationId xmlns:a16="http://schemas.microsoft.com/office/drawing/2014/main" id="{6F147620-AF57-8F6B-D589-ACDD53DB60E9}"/>
              </a:ext>
            </a:extLst>
          </p:cNvPr>
          <p:cNvSpPr/>
          <p:nvPr/>
        </p:nvSpPr>
        <p:spPr>
          <a:xfrm>
            <a:off x="2710635" y="3093778"/>
            <a:ext cx="1449494" cy="235718"/>
          </a:xfrm>
          <a:prstGeom prst="wedgeRectCallout">
            <a:avLst>
              <a:gd name="adj1" fmla="val 28806"/>
              <a:gd name="adj2" fmla="val 28171"/>
            </a:avLst>
          </a:prstGeom>
          <a:solidFill>
            <a:srgbClr val="5E9E31"/>
          </a:solidFill>
          <a:ln w="25400" cap="flat" cmpd="sng" algn="ctr">
            <a:solidFill>
              <a:srgbClr val="5E9E31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患者付帯情報</a:t>
            </a:r>
            <a:endParaRPr kumimoji="1" lang="ja-JP" altLang="en-US" sz="1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96" name="吹き出し: 四角形 95">
            <a:extLst>
              <a:ext uri="{FF2B5EF4-FFF2-40B4-BE49-F238E27FC236}">
                <a16:creationId xmlns:a16="http://schemas.microsoft.com/office/drawing/2014/main" id="{F5E029F9-DBE1-D1D0-26C3-CE8E17013F4E}"/>
              </a:ext>
            </a:extLst>
          </p:cNvPr>
          <p:cNvSpPr/>
          <p:nvPr/>
        </p:nvSpPr>
        <p:spPr>
          <a:xfrm>
            <a:off x="2705895" y="3998362"/>
            <a:ext cx="1449494" cy="235718"/>
          </a:xfrm>
          <a:prstGeom prst="wedgeRectCallout">
            <a:avLst>
              <a:gd name="adj1" fmla="val 28806"/>
              <a:gd name="adj2" fmla="val 28171"/>
            </a:avLst>
          </a:prstGeom>
          <a:solidFill>
            <a:srgbClr val="5E9E31"/>
          </a:solidFill>
          <a:ln w="25400" cap="flat" cmpd="sng" algn="ctr">
            <a:solidFill>
              <a:srgbClr val="5E9E31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100" kern="0" dirty="0">
                <a:solidFill>
                  <a:srgbClr val="FFFFFF"/>
                </a:solidFill>
                <a:latin typeface="Calibri" panose="020F0502020204030204"/>
                <a:ea typeface="メイリオ" panose="020B0604030504040204" pitchFamily="50" charset="-128"/>
              </a:rPr>
              <a:t>検査項目</a:t>
            </a:r>
            <a:endParaRPr kumimoji="1" lang="ja-JP" altLang="en-US" sz="1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97" name="吹き出し: 四角形 96">
            <a:extLst>
              <a:ext uri="{FF2B5EF4-FFF2-40B4-BE49-F238E27FC236}">
                <a16:creationId xmlns:a16="http://schemas.microsoft.com/office/drawing/2014/main" id="{DDECF9EC-5260-90B8-7916-BC14215A9556}"/>
              </a:ext>
            </a:extLst>
          </p:cNvPr>
          <p:cNvSpPr/>
          <p:nvPr/>
        </p:nvSpPr>
        <p:spPr>
          <a:xfrm>
            <a:off x="2695660" y="4357962"/>
            <a:ext cx="1449494" cy="235718"/>
          </a:xfrm>
          <a:prstGeom prst="wedgeRectCallout">
            <a:avLst>
              <a:gd name="adj1" fmla="val 28806"/>
              <a:gd name="adj2" fmla="val 28171"/>
            </a:avLst>
          </a:prstGeom>
          <a:solidFill>
            <a:srgbClr val="5E9E31"/>
          </a:solidFill>
          <a:ln w="25400" cap="flat" cmpd="sng" algn="ctr">
            <a:solidFill>
              <a:srgbClr val="5E9E31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100" kern="0" dirty="0">
                <a:solidFill>
                  <a:srgbClr val="FFFFFF"/>
                </a:solidFill>
                <a:latin typeface="Calibri" panose="020F0502020204030204"/>
                <a:ea typeface="メイリオ" panose="020B0604030504040204" pitchFamily="50" charset="-128"/>
              </a:rPr>
              <a:t>既往歴</a:t>
            </a:r>
            <a:endParaRPr kumimoji="1" lang="ja-JP" altLang="en-US" sz="1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98" name="吹き出し: 四角形 97">
            <a:extLst>
              <a:ext uri="{FF2B5EF4-FFF2-40B4-BE49-F238E27FC236}">
                <a16:creationId xmlns:a16="http://schemas.microsoft.com/office/drawing/2014/main" id="{59D551D9-33FE-8806-C921-4072C3F78179}"/>
              </a:ext>
            </a:extLst>
          </p:cNvPr>
          <p:cNvSpPr/>
          <p:nvPr/>
        </p:nvSpPr>
        <p:spPr>
          <a:xfrm>
            <a:off x="4287132" y="4717562"/>
            <a:ext cx="1449494" cy="235718"/>
          </a:xfrm>
          <a:prstGeom prst="wedgeRectCallout">
            <a:avLst>
              <a:gd name="adj1" fmla="val 28806"/>
              <a:gd name="adj2" fmla="val 28171"/>
            </a:avLst>
          </a:prstGeom>
          <a:solidFill>
            <a:srgbClr val="5E9E31"/>
          </a:solidFill>
          <a:ln w="25400" cap="flat" cmpd="sng" algn="ctr">
            <a:solidFill>
              <a:srgbClr val="5E9E31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超音波所見</a:t>
            </a:r>
          </a:p>
        </p:txBody>
      </p:sp>
      <p:sp>
        <p:nvSpPr>
          <p:cNvPr id="112" name="吹き出し: 四角形 111">
            <a:extLst>
              <a:ext uri="{FF2B5EF4-FFF2-40B4-BE49-F238E27FC236}">
                <a16:creationId xmlns:a16="http://schemas.microsoft.com/office/drawing/2014/main" id="{7F3BFB9A-4155-E921-90C5-D496BE1BFFB1}"/>
              </a:ext>
            </a:extLst>
          </p:cNvPr>
          <p:cNvSpPr/>
          <p:nvPr/>
        </p:nvSpPr>
        <p:spPr>
          <a:xfrm>
            <a:off x="2706192" y="661579"/>
            <a:ext cx="1382885" cy="317075"/>
          </a:xfrm>
          <a:prstGeom prst="wedgeRectCallout">
            <a:avLst>
              <a:gd name="adj1" fmla="val 28806"/>
              <a:gd name="adj2" fmla="val 28171"/>
            </a:avLst>
          </a:prstGeom>
          <a:solidFill>
            <a:srgbClr val="DD7215"/>
          </a:solidFill>
          <a:ln w="25400" cap="flat" cmpd="sng" algn="ctr">
            <a:solidFill>
              <a:srgbClr val="DD7215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Patient</a:t>
            </a:r>
            <a:br>
              <a:rPr kumimoji="1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</a:br>
            <a:r>
              <a:rPr kumimoji="1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(</a:t>
            </a:r>
            <a:r>
              <a:rPr kumimoji="1" lang="ja-JP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患者情報</a:t>
            </a:r>
            <a:r>
              <a:rPr kumimoji="1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)</a:t>
            </a:r>
            <a:endParaRPr kumimoji="1" lang="ja-JP" altLang="en-US" sz="1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113" name="吹き出し: 四角形 112">
            <a:extLst>
              <a:ext uri="{FF2B5EF4-FFF2-40B4-BE49-F238E27FC236}">
                <a16:creationId xmlns:a16="http://schemas.microsoft.com/office/drawing/2014/main" id="{6C4C9609-58AB-08CD-8C69-4D371E36A189}"/>
              </a:ext>
            </a:extLst>
          </p:cNvPr>
          <p:cNvSpPr/>
          <p:nvPr/>
        </p:nvSpPr>
        <p:spPr>
          <a:xfrm>
            <a:off x="2710635" y="1040244"/>
            <a:ext cx="1382885" cy="313741"/>
          </a:xfrm>
          <a:prstGeom prst="wedgeRectCallout">
            <a:avLst>
              <a:gd name="adj1" fmla="val 28806"/>
              <a:gd name="adj2" fmla="val 28171"/>
            </a:avLst>
          </a:prstGeom>
          <a:solidFill>
            <a:srgbClr val="DD7215"/>
          </a:solidFill>
          <a:ln w="25400" cap="flat" cmpd="sng" algn="ctr">
            <a:solidFill>
              <a:srgbClr val="DD7215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kern="0" dirty="0">
                <a:solidFill>
                  <a:srgbClr val="FFFFFF"/>
                </a:solidFill>
                <a:latin typeface="Calibri" panose="020F0502020204030204"/>
                <a:ea typeface="メイリオ" panose="020B0604030504040204" pitchFamily="50" charset="-128"/>
              </a:rPr>
              <a:t>Practitioner</a:t>
            </a:r>
            <a:br>
              <a:rPr kumimoji="1" lang="en-US" altLang="ja-JP" sz="1100" kern="0" dirty="0">
                <a:solidFill>
                  <a:srgbClr val="FFFFFF"/>
                </a:solidFill>
                <a:latin typeface="Calibri" panose="020F0502020204030204"/>
                <a:ea typeface="メイリオ" panose="020B0604030504040204" pitchFamily="50" charset="-128"/>
              </a:rPr>
            </a:br>
            <a:r>
              <a:rPr kumimoji="1" lang="en-US" altLang="ja-JP" sz="1100" kern="0" dirty="0">
                <a:solidFill>
                  <a:srgbClr val="FFFFFF"/>
                </a:solidFill>
                <a:latin typeface="Calibri" panose="020F0502020204030204"/>
                <a:ea typeface="メイリオ" panose="020B0604030504040204" pitchFamily="50" charset="-128"/>
              </a:rPr>
              <a:t>(</a:t>
            </a:r>
            <a:r>
              <a:rPr kumimoji="1" lang="ja-JP" altLang="en-US" sz="1100" kern="0" dirty="0">
                <a:solidFill>
                  <a:srgbClr val="FFFFFF"/>
                </a:solidFill>
                <a:latin typeface="Calibri" panose="020F0502020204030204"/>
                <a:ea typeface="メイリオ" panose="020B0604030504040204" pitchFamily="50" charset="-128"/>
              </a:rPr>
              <a:t>作成責任者</a:t>
            </a:r>
            <a:r>
              <a:rPr kumimoji="1" lang="en-US" altLang="ja-JP" sz="1100" kern="0" dirty="0">
                <a:solidFill>
                  <a:srgbClr val="FFFFFF"/>
                </a:solidFill>
                <a:latin typeface="Calibri" panose="020F0502020204030204"/>
                <a:ea typeface="メイリオ" panose="020B0604030504040204" pitchFamily="50" charset="-128"/>
              </a:rPr>
              <a:t>)</a:t>
            </a:r>
            <a:endParaRPr kumimoji="1" lang="ja-JP" altLang="en-US" sz="1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114" name="吹き出し: 四角形 113">
            <a:extLst>
              <a:ext uri="{FF2B5EF4-FFF2-40B4-BE49-F238E27FC236}">
                <a16:creationId xmlns:a16="http://schemas.microsoft.com/office/drawing/2014/main" id="{F96D519B-B4B3-FACF-AF04-51C8E06D52DA}"/>
              </a:ext>
            </a:extLst>
          </p:cNvPr>
          <p:cNvSpPr/>
          <p:nvPr/>
        </p:nvSpPr>
        <p:spPr>
          <a:xfrm>
            <a:off x="2695660" y="1403601"/>
            <a:ext cx="1382885" cy="313741"/>
          </a:xfrm>
          <a:prstGeom prst="wedgeRectCallout">
            <a:avLst>
              <a:gd name="adj1" fmla="val 28806"/>
              <a:gd name="adj2" fmla="val 28171"/>
            </a:avLst>
          </a:prstGeom>
          <a:solidFill>
            <a:srgbClr val="DD7215"/>
          </a:solidFill>
          <a:ln w="25400" cap="flat" cmpd="sng" algn="ctr">
            <a:solidFill>
              <a:srgbClr val="DD7215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Organization</a:t>
            </a:r>
            <a:br>
              <a:rPr kumimoji="1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</a:br>
            <a:r>
              <a:rPr kumimoji="1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(</a:t>
            </a:r>
            <a:r>
              <a:rPr kumimoji="1" lang="ja-JP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作成医療機関</a:t>
            </a:r>
            <a:r>
              <a:rPr kumimoji="1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)</a:t>
            </a:r>
            <a:endParaRPr kumimoji="1" lang="ja-JP" altLang="en-US" sz="1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115" name="吹き出し: 四角形 114">
            <a:extLst>
              <a:ext uri="{FF2B5EF4-FFF2-40B4-BE49-F238E27FC236}">
                <a16:creationId xmlns:a16="http://schemas.microsoft.com/office/drawing/2014/main" id="{C9855699-E815-5AF3-B320-A2B4BA1DA7D5}"/>
              </a:ext>
            </a:extLst>
          </p:cNvPr>
          <p:cNvSpPr/>
          <p:nvPr/>
        </p:nvSpPr>
        <p:spPr>
          <a:xfrm>
            <a:off x="4396187" y="1036847"/>
            <a:ext cx="1382885" cy="313741"/>
          </a:xfrm>
          <a:prstGeom prst="wedgeRectCallout">
            <a:avLst>
              <a:gd name="adj1" fmla="val 28806"/>
              <a:gd name="adj2" fmla="val 28171"/>
            </a:avLst>
          </a:prstGeom>
          <a:solidFill>
            <a:srgbClr val="DD7215"/>
          </a:solidFill>
          <a:ln w="25400" cap="flat" cmpd="sng" algn="ctr">
            <a:solidFill>
              <a:srgbClr val="DD7215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Device</a:t>
            </a:r>
            <a:br>
              <a:rPr kumimoji="1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</a:br>
            <a:r>
              <a:rPr kumimoji="1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(</a:t>
            </a:r>
            <a:r>
              <a:rPr kumimoji="1" lang="ja-JP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作成システム</a:t>
            </a:r>
            <a:r>
              <a:rPr kumimoji="1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)</a:t>
            </a:r>
            <a:endParaRPr kumimoji="1" lang="ja-JP" altLang="en-US" sz="1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116" name="吹き出し: 四角形 115">
            <a:extLst>
              <a:ext uri="{FF2B5EF4-FFF2-40B4-BE49-F238E27FC236}">
                <a16:creationId xmlns:a16="http://schemas.microsoft.com/office/drawing/2014/main" id="{8A08D870-28BA-A180-D197-6161C83F3F75}"/>
              </a:ext>
            </a:extLst>
          </p:cNvPr>
          <p:cNvSpPr/>
          <p:nvPr/>
        </p:nvSpPr>
        <p:spPr>
          <a:xfrm>
            <a:off x="2706191" y="1768627"/>
            <a:ext cx="1382885" cy="313741"/>
          </a:xfrm>
          <a:prstGeom prst="wedgeRectCallout">
            <a:avLst>
              <a:gd name="adj1" fmla="val 28806"/>
              <a:gd name="adj2" fmla="val 28171"/>
            </a:avLst>
          </a:prstGeom>
          <a:solidFill>
            <a:srgbClr val="DD7215"/>
          </a:solidFill>
          <a:ln w="25400" cap="flat" cmpd="sng" algn="ctr">
            <a:solidFill>
              <a:srgbClr val="DD7215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Organization</a:t>
            </a:r>
            <a:b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</a:br>
            <a:r>
              <a:rPr kumimoji="1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(</a:t>
            </a:r>
            <a:r>
              <a:rPr kumimoji="1" lang="ja-JP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管理医療機関</a:t>
            </a:r>
            <a:r>
              <a:rPr kumimoji="1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)</a:t>
            </a:r>
            <a:endParaRPr kumimoji="1" lang="ja-JP" altLang="en-US" sz="1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117" name="吹き出し: 四角形 116">
            <a:extLst>
              <a:ext uri="{FF2B5EF4-FFF2-40B4-BE49-F238E27FC236}">
                <a16:creationId xmlns:a16="http://schemas.microsoft.com/office/drawing/2014/main" id="{D9A98128-67F6-4530-8E04-21D945ACC08C}"/>
              </a:ext>
            </a:extLst>
          </p:cNvPr>
          <p:cNvSpPr/>
          <p:nvPr/>
        </p:nvSpPr>
        <p:spPr>
          <a:xfrm>
            <a:off x="4952654" y="661145"/>
            <a:ext cx="1382885" cy="313741"/>
          </a:xfrm>
          <a:prstGeom prst="wedgeRectCallout">
            <a:avLst>
              <a:gd name="adj1" fmla="val 28806"/>
              <a:gd name="adj2" fmla="val 28171"/>
            </a:avLst>
          </a:prstGeom>
          <a:solidFill>
            <a:srgbClr val="DD7215"/>
          </a:solidFill>
          <a:ln w="25400" cap="flat" cmpd="sng" algn="ctr">
            <a:solidFill>
              <a:srgbClr val="DD7215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Organization</a:t>
            </a:r>
            <a:br>
              <a:rPr kumimoji="1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</a:br>
            <a:r>
              <a:rPr kumimoji="1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(</a:t>
            </a:r>
            <a:r>
              <a:rPr kumimoji="1" lang="ja-JP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所属科</a:t>
            </a:r>
            <a:r>
              <a:rPr kumimoji="1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)</a:t>
            </a:r>
            <a:endParaRPr kumimoji="1" lang="ja-JP" altLang="en-US" sz="1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118" name="吹き出し: 四角形 117">
            <a:extLst>
              <a:ext uri="{FF2B5EF4-FFF2-40B4-BE49-F238E27FC236}">
                <a16:creationId xmlns:a16="http://schemas.microsoft.com/office/drawing/2014/main" id="{59748656-9E07-BA04-3160-FD9022197AC0}"/>
              </a:ext>
            </a:extLst>
          </p:cNvPr>
          <p:cNvSpPr/>
          <p:nvPr/>
        </p:nvSpPr>
        <p:spPr>
          <a:xfrm>
            <a:off x="2705895" y="2144637"/>
            <a:ext cx="1382885" cy="313741"/>
          </a:xfrm>
          <a:prstGeom prst="wedgeRectCallout">
            <a:avLst>
              <a:gd name="adj1" fmla="val 28806"/>
              <a:gd name="adj2" fmla="val 28171"/>
            </a:avLst>
          </a:prstGeom>
          <a:solidFill>
            <a:srgbClr val="DD7215"/>
          </a:solidFill>
          <a:ln w="25400" cap="flat" cmpd="sng" algn="ctr">
            <a:solidFill>
              <a:srgbClr val="DD7215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kern="0" dirty="0">
                <a:solidFill>
                  <a:srgbClr val="FFFFFF"/>
                </a:solidFill>
                <a:latin typeface="Calibri" panose="020F0502020204030204"/>
                <a:ea typeface="メイリオ" panose="020B0604030504040204" pitchFamily="50" charset="-128"/>
              </a:rPr>
              <a:t>Practitioner</a:t>
            </a:r>
            <a:br>
              <a:rPr kumimoji="1" lang="en-US" altLang="ja-JP" sz="1100" kern="0" dirty="0">
                <a:solidFill>
                  <a:srgbClr val="FFFFFF"/>
                </a:solidFill>
                <a:latin typeface="Calibri" panose="020F0502020204030204"/>
                <a:ea typeface="メイリオ" panose="020B0604030504040204" pitchFamily="50" charset="-128"/>
              </a:rPr>
            </a:br>
            <a:r>
              <a:rPr kumimoji="1" lang="en-US" altLang="ja-JP" sz="1100" kern="0" dirty="0">
                <a:solidFill>
                  <a:srgbClr val="FFFFFF"/>
                </a:solidFill>
                <a:latin typeface="Calibri" panose="020F0502020204030204"/>
                <a:ea typeface="メイリオ" panose="020B0604030504040204" pitchFamily="50" charset="-128"/>
              </a:rPr>
              <a:t>(</a:t>
            </a:r>
            <a:r>
              <a:rPr kumimoji="1" lang="ja-JP" altLang="en-US" sz="1100" kern="0" dirty="0">
                <a:solidFill>
                  <a:srgbClr val="FFFFFF"/>
                </a:solidFill>
                <a:latin typeface="Calibri" panose="020F0502020204030204"/>
                <a:ea typeface="メイリオ" panose="020B0604030504040204" pitchFamily="50" charset="-128"/>
              </a:rPr>
              <a:t>文書内容責任者</a:t>
            </a:r>
            <a:r>
              <a:rPr kumimoji="1" lang="en-US" altLang="ja-JP" sz="1100" kern="0" dirty="0">
                <a:solidFill>
                  <a:srgbClr val="FFFFFF"/>
                </a:solidFill>
                <a:latin typeface="Calibri" panose="020F0502020204030204"/>
                <a:ea typeface="メイリオ" panose="020B0604030504040204" pitchFamily="50" charset="-128"/>
              </a:rPr>
              <a:t>)</a:t>
            </a:r>
            <a:endParaRPr kumimoji="1" lang="ja-JP" altLang="en-US" sz="1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119" name="吹き出し: 四角形 118">
            <a:extLst>
              <a:ext uri="{FF2B5EF4-FFF2-40B4-BE49-F238E27FC236}">
                <a16:creationId xmlns:a16="http://schemas.microsoft.com/office/drawing/2014/main" id="{DF9E591B-DCD5-B7A8-E061-CA175C56B338}"/>
              </a:ext>
            </a:extLst>
          </p:cNvPr>
          <p:cNvSpPr/>
          <p:nvPr/>
        </p:nvSpPr>
        <p:spPr>
          <a:xfrm>
            <a:off x="4952654" y="2517588"/>
            <a:ext cx="1382885" cy="313741"/>
          </a:xfrm>
          <a:prstGeom prst="wedgeRectCallout">
            <a:avLst>
              <a:gd name="adj1" fmla="val 28806"/>
              <a:gd name="adj2" fmla="val 28171"/>
            </a:avLst>
          </a:prstGeom>
          <a:solidFill>
            <a:srgbClr val="DD7215"/>
          </a:solidFill>
          <a:ln w="25400" cap="flat" cmpd="sng" algn="ctr">
            <a:solidFill>
              <a:srgbClr val="DD7215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kern="0" dirty="0">
                <a:solidFill>
                  <a:srgbClr val="FFFFFF"/>
                </a:solidFill>
                <a:latin typeface="Calibri" panose="020F0502020204030204"/>
                <a:ea typeface="メイリオ" panose="020B0604030504040204" pitchFamily="50" charset="-128"/>
              </a:rPr>
              <a:t>PractitionerRole</a:t>
            </a:r>
            <a:br>
              <a:rPr kumimoji="1" lang="en-US" altLang="ja-JP" sz="1100" kern="0" dirty="0">
                <a:solidFill>
                  <a:srgbClr val="FFFFFF"/>
                </a:solidFill>
                <a:latin typeface="Calibri" panose="020F0502020204030204"/>
                <a:ea typeface="メイリオ" panose="020B0604030504040204" pitchFamily="50" charset="-128"/>
              </a:rPr>
            </a:br>
            <a:r>
              <a:rPr kumimoji="1" lang="en-US" altLang="ja-JP" sz="1100" kern="0" dirty="0">
                <a:solidFill>
                  <a:srgbClr val="FFFFFF"/>
                </a:solidFill>
                <a:latin typeface="Calibri" panose="020F0502020204030204"/>
                <a:ea typeface="メイリオ" panose="020B0604030504040204" pitchFamily="50" charset="-128"/>
              </a:rPr>
              <a:t>(</a:t>
            </a:r>
            <a:r>
              <a:rPr kumimoji="1" lang="ja-JP" altLang="en-US" sz="1100" kern="0" dirty="0">
                <a:solidFill>
                  <a:srgbClr val="FFFFFF"/>
                </a:solidFill>
                <a:latin typeface="Calibri" panose="020F0502020204030204"/>
                <a:ea typeface="メイリオ" panose="020B0604030504040204" pitchFamily="50" charset="-128"/>
              </a:rPr>
              <a:t>検査実施者役割</a:t>
            </a:r>
            <a:r>
              <a:rPr kumimoji="1" lang="en-US" altLang="ja-JP" sz="1100" kern="0" dirty="0">
                <a:solidFill>
                  <a:srgbClr val="FFFFFF"/>
                </a:solidFill>
                <a:latin typeface="Calibri" panose="020F0502020204030204"/>
                <a:ea typeface="メイリオ" panose="020B0604030504040204" pitchFamily="50" charset="-128"/>
              </a:rPr>
              <a:t>)</a:t>
            </a:r>
            <a:endParaRPr kumimoji="1" lang="ja-JP" altLang="en-US" sz="1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120" name="吹き出し: 四角形 119">
            <a:extLst>
              <a:ext uri="{FF2B5EF4-FFF2-40B4-BE49-F238E27FC236}">
                <a16:creationId xmlns:a16="http://schemas.microsoft.com/office/drawing/2014/main" id="{BE39F01A-5FAD-3466-2EC2-75AD19C0067F}"/>
              </a:ext>
            </a:extLst>
          </p:cNvPr>
          <p:cNvSpPr/>
          <p:nvPr/>
        </p:nvSpPr>
        <p:spPr>
          <a:xfrm>
            <a:off x="7209112" y="2519815"/>
            <a:ext cx="1382885" cy="313741"/>
          </a:xfrm>
          <a:prstGeom prst="wedgeRectCallout">
            <a:avLst>
              <a:gd name="adj1" fmla="val 28806"/>
              <a:gd name="adj2" fmla="val 28171"/>
            </a:avLst>
          </a:prstGeom>
          <a:solidFill>
            <a:srgbClr val="DD7215"/>
          </a:solidFill>
          <a:ln w="25400" cap="flat" cmpd="sng" algn="ctr">
            <a:solidFill>
              <a:srgbClr val="DD7215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kern="0" dirty="0">
                <a:solidFill>
                  <a:srgbClr val="FFFFFF"/>
                </a:solidFill>
                <a:latin typeface="Calibri" panose="020F0502020204030204"/>
                <a:ea typeface="メイリオ" panose="020B0604030504040204" pitchFamily="50" charset="-128"/>
              </a:rPr>
              <a:t>Practitioner</a:t>
            </a:r>
            <a:br>
              <a:rPr kumimoji="1" lang="en-US" altLang="ja-JP" sz="1100" kern="0" dirty="0">
                <a:solidFill>
                  <a:srgbClr val="FFFFFF"/>
                </a:solidFill>
                <a:latin typeface="Calibri" panose="020F0502020204030204"/>
                <a:ea typeface="メイリオ" panose="020B0604030504040204" pitchFamily="50" charset="-128"/>
              </a:rPr>
            </a:br>
            <a:r>
              <a:rPr kumimoji="1" lang="en-US" altLang="ja-JP" sz="1100" kern="0" dirty="0">
                <a:solidFill>
                  <a:srgbClr val="FFFFFF"/>
                </a:solidFill>
                <a:latin typeface="Calibri" panose="020F0502020204030204"/>
                <a:ea typeface="メイリオ" panose="020B0604030504040204" pitchFamily="50" charset="-128"/>
              </a:rPr>
              <a:t>(</a:t>
            </a:r>
            <a:r>
              <a:rPr kumimoji="1" lang="ja-JP" altLang="en-US" sz="1100" kern="0" dirty="0">
                <a:solidFill>
                  <a:srgbClr val="FFFFFF"/>
                </a:solidFill>
                <a:latin typeface="Calibri" panose="020F0502020204030204"/>
                <a:ea typeface="メイリオ" panose="020B0604030504040204" pitchFamily="50" charset="-128"/>
              </a:rPr>
              <a:t>検査実施者</a:t>
            </a:r>
            <a:r>
              <a:rPr kumimoji="1" lang="en-US" altLang="ja-JP" sz="1100" kern="0" dirty="0">
                <a:solidFill>
                  <a:srgbClr val="FFFFFF"/>
                </a:solidFill>
                <a:latin typeface="Calibri" panose="020F0502020204030204"/>
                <a:ea typeface="メイリオ" panose="020B0604030504040204" pitchFamily="50" charset="-128"/>
              </a:rPr>
              <a:t>)</a:t>
            </a:r>
            <a:endParaRPr kumimoji="1" lang="ja-JP" altLang="en-US" sz="1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121" name="吹き出し: 四角形 120">
            <a:extLst>
              <a:ext uri="{FF2B5EF4-FFF2-40B4-BE49-F238E27FC236}">
                <a16:creationId xmlns:a16="http://schemas.microsoft.com/office/drawing/2014/main" id="{AA040A3A-4A62-168E-924D-490496F73B20}"/>
              </a:ext>
            </a:extLst>
          </p:cNvPr>
          <p:cNvSpPr/>
          <p:nvPr/>
        </p:nvSpPr>
        <p:spPr>
          <a:xfrm>
            <a:off x="8419305" y="3221619"/>
            <a:ext cx="1382885" cy="313741"/>
          </a:xfrm>
          <a:prstGeom prst="wedgeRectCallout">
            <a:avLst>
              <a:gd name="adj1" fmla="val 28806"/>
              <a:gd name="adj2" fmla="val 28171"/>
            </a:avLst>
          </a:prstGeom>
          <a:solidFill>
            <a:srgbClr val="DD7215"/>
          </a:solidFill>
          <a:ln w="25400" cap="flat" cmpd="sng" algn="ctr">
            <a:solidFill>
              <a:srgbClr val="DD7215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kern="0" dirty="0">
                <a:solidFill>
                  <a:srgbClr val="FFFFFF"/>
                </a:solidFill>
                <a:latin typeface="Calibri" panose="020F0502020204030204"/>
                <a:ea typeface="メイリオ" panose="020B0604030504040204" pitchFamily="50" charset="-128"/>
              </a:rPr>
              <a:t>Practitioner</a:t>
            </a:r>
          </a:p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(</a:t>
            </a:r>
            <a:r>
              <a:rPr kumimoji="1" lang="ja-JP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測定者</a:t>
            </a:r>
            <a:r>
              <a:rPr kumimoji="1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)</a:t>
            </a:r>
            <a:endParaRPr kumimoji="1" lang="ja-JP" altLang="en-US" sz="1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122" name="吹き出し: 四角形 121">
            <a:extLst>
              <a:ext uri="{FF2B5EF4-FFF2-40B4-BE49-F238E27FC236}">
                <a16:creationId xmlns:a16="http://schemas.microsoft.com/office/drawing/2014/main" id="{B07EE297-F251-1529-A093-793A4031FD47}"/>
              </a:ext>
            </a:extLst>
          </p:cNvPr>
          <p:cNvSpPr/>
          <p:nvPr/>
        </p:nvSpPr>
        <p:spPr>
          <a:xfrm>
            <a:off x="10122067" y="3219918"/>
            <a:ext cx="1382885" cy="313741"/>
          </a:xfrm>
          <a:prstGeom prst="wedgeRectCallout">
            <a:avLst>
              <a:gd name="adj1" fmla="val 28806"/>
              <a:gd name="adj2" fmla="val 28171"/>
            </a:avLst>
          </a:prstGeom>
          <a:solidFill>
            <a:srgbClr val="DD7215"/>
          </a:solidFill>
          <a:ln w="25400" cap="flat" cmpd="sng" algn="ctr">
            <a:solidFill>
              <a:srgbClr val="DD7215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Device</a:t>
            </a:r>
            <a:br>
              <a:rPr kumimoji="1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</a:br>
            <a:r>
              <a:rPr kumimoji="1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(</a:t>
            </a:r>
            <a:r>
              <a:rPr kumimoji="1" lang="ja-JP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測定システム</a:t>
            </a:r>
            <a:r>
              <a:rPr kumimoji="1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)</a:t>
            </a:r>
            <a:endParaRPr kumimoji="1" lang="ja-JP" altLang="en-US" sz="1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123" name="吹き出し: 四角形 122">
            <a:extLst>
              <a:ext uri="{FF2B5EF4-FFF2-40B4-BE49-F238E27FC236}">
                <a16:creationId xmlns:a16="http://schemas.microsoft.com/office/drawing/2014/main" id="{EE7D0C1D-BAC7-6E09-DB86-22864B78F5D3}"/>
              </a:ext>
            </a:extLst>
          </p:cNvPr>
          <p:cNvSpPr/>
          <p:nvPr/>
        </p:nvSpPr>
        <p:spPr>
          <a:xfrm>
            <a:off x="8419305" y="3754464"/>
            <a:ext cx="1382885" cy="313741"/>
          </a:xfrm>
          <a:prstGeom prst="wedgeRectCallout">
            <a:avLst>
              <a:gd name="adj1" fmla="val 28806"/>
              <a:gd name="adj2" fmla="val 28171"/>
            </a:avLst>
          </a:prstGeom>
          <a:solidFill>
            <a:srgbClr val="DD7215"/>
          </a:solidFill>
          <a:ln w="25400" cap="flat" cmpd="sng" algn="ctr">
            <a:solidFill>
              <a:srgbClr val="DD7215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Observation</a:t>
            </a:r>
            <a:br>
              <a:rPr kumimoji="1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</a:br>
            <a:r>
              <a:rPr kumimoji="1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(</a:t>
            </a:r>
            <a:r>
              <a:rPr kumimoji="1" lang="ja-JP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測定値</a:t>
            </a:r>
            <a:r>
              <a:rPr kumimoji="1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/</a:t>
            </a:r>
            <a:r>
              <a:rPr kumimoji="1" lang="ja-JP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解析値</a:t>
            </a:r>
            <a:r>
              <a:rPr kumimoji="1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)</a:t>
            </a:r>
            <a:endParaRPr kumimoji="1" lang="ja-JP" altLang="en-US" sz="1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125" name="吹き出し: 四角形 124">
            <a:extLst>
              <a:ext uri="{FF2B5EF4-FFF2-40B4-BE49-F238E27FC236}">
                <a16:creationId xmlns:a16="http://schemas.microsoft.com/office/drawing/2014/main" id="{9F96B6B3-7FA6-6470-F0BA-B52CA690D346}"/>
              </a:ext>
            </a:extLst>
          </p:cNvPr>
          <p:cNvSpPr/>
          <p:nvPr/>
        </p:nvSpPr>
        <p:spPr>
          <a:xfrm>
            <a:off x="4952654" y="5491516"/>
            <a:ext cx="1382885" cy="335133"/>
          </a:xfrm>
          <a:prstGeom prst="wedgeRectCallout">
            <a:avLst>
              <a:gd name="adj1" fmla="val 28806"/>
              <a:gd name="adj2" fmla="val 28171"/>
            </a:avLst>
          </a:prstGeom>
          <a:solidFill>
            <a:srgbClr val="DD7215"/>
          </a:solidFill>
          <a:ln w="25400" cap="flat" cmpd="sng" algn="ctr">
            <a:solidFill>
              <a:srgbClr val="DD7215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DocumentReference</a:t>
            </a:r>
            <a:r>
              <a:rPr kumimoji="1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(</a:t>
            </a:r>
            <a:r>
              <a:rPr kumimoji="1" lang="ja-JP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外部参照</a:t>
            </a:r>
            <a:r>
              <a:rPr kumimoji="1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)</a:t>
            </a:r>
            <a:endParaRPr kumimoji="1" lang="ja-JP" altLang="en-US" sz="1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126" name="吹き出し: 四角形 125">
            <a:extLst>
              <a:ext uri="{FF2B5EF4-FFF2-40B4-BE49-F238E27FC236}">
                <a16:creationId xmlns:a16="http://schemas.microsoft.com/office/drawing/2014/main" id="{54F4182A-5098-0F52-A138-7E9F61DDA2B5}"/>
              </a:ext>
            </a:extLst>
          </p:cNvPr>
          <p:cNvSpPr/>
          <p:nvPr/>
        </p:nvSpPr>
        <p:spPr>
          <a:xfrm>
            <a:off x="6639264" y="5483280"/>
            <a:ext cx="1382885" cy="343761"/>
          </a:xfrm>
          <a:prstGeom prst="wedgeRectCallout">
            <a:avLst>
              <a:gd name="adj1" fmla="val 28806"/>
              <a:gd name="adj2" fmla="val 28171"/>
            </a:avLst>
          </a:prstGeom>
          <a:solidFill>
            <a:srgbClr val="DD7215"/>
          </a:solidFill>
          <a:ln w="25400" cap="flat" cmpd="sng" algn="ctr">
            <a:solidFill>
              <a:srgbClr val="DD7215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Binary</a:t>
            </a:r>
            <a:br>
              <a:rPr kumimoji="1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</a:br>
            <a:r>
              <a:rPr kumimoji="1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(</a:t>
            </a:r>
            <a:r>
              <a:rPr kumimoji="1" lang="ja-JP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外部参照</a:t>
            </a:r>
            <a:r>
              <a:rPr kumimoji="1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)</a:t>
            </a:r>
            <a:endParaRPr kumimoji="1" lang="ja-JP" altLang="en-US" sz="1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127" name="吹き出し: 四角形 126">
            <a:extLst>
              <a:ext uri="{FF2B5EF4-FFF2-40B4-BE49-F238E27FC236}">
                <a16:creationId xmlns:a16="http://schemas.microsoft.com/office/drawing/2014/main" id="{4EC0CC3D-E031-E486-F44D-FF22E85C960C}"/>
              </a:ext>
            </a:extLst>
          </p:cNvPr>
          <p:cNvSpPr/>
          <p:nvPr/>
        </p:nvSpPr>
        <p:spPr>
          <a:xfrm>
            <a:off x="4287132" y="5077162"/>
            <a:ext cx="1449494" cy="235718"/>
          </a:xfrm>
          <a:prstGeom prst="wedgeRectCallout">
            <a:avLst>
              <a:gd name="adj1" fmla="val 28806"/>
              <a:gd name="adj2" fmla="val 28171"/>
            </a:avLst>
          </a:prstGeom>
          <a:solidFill>
            <a:srgbClr val="5E9E31"/>
          </a:solidFill>
          <a:ln w="25400" cap="flat" cmpd="sng" algn="ctr">
            <a:solidFill>
              <a:srgbClr val="5E9E31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100" kern="0" dirty="0">
                <a:solidFill>
                  <a:srgbClr val="FFFFFF"/>
                </a:solidFill>
                <a:latin typeface="Calibri" panose="020F0502020204030204"/>
                <a:ea typeface="メイリオ" panose="020B0604030504040204" pitchFamily="50" charset="-128"/>
              </a:rPr>
              <a:t>検査</a:t>
            </a:r>
            <a:r>
              <a:rPr kumimoji="1" lang="ja-JP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所見</a:t>
            </a:r>
          </a:p>
        </p:txBody>
      </p:sp>
      <p:sp>
        <p:nvSpPr>
          <p:cNvPr id="128" name="吹き出し: 四角形 127">
            <a:extLst>
              <a:ext uri="{FF2B5EF4-FFF2-40B4-BE49-F238E27FC236}">
                <a16:creationId xmlns:a16="http://schemas.microsoft.com/office/drawing/2014/main" id="{8E815AE3-ABB3-BD19-163B-32709AC57F95}"/>
              </a:ext>
            </a:extLst>
          </p:cNvPr>
          <p:cNvSpPr/>
          <p:nvPr/>
        </p:nvSpPr>
        <p:spPr>
          <a:xfrm>
            <a:off x="5864717" y="3998362"/>
            <a:ext cx="1449494" cy="235718"/>
          </a:xfrm>
          <a:prstGeom prst="wedgeRectCallout">
            <a:avLst>
              <a:gd name="adj1" fmla="val 28806"/>
              <a:gd name="adj2" fmla="val 28171"/>
            </a:avLst>
          </a:prstGeom>
          <a:solidFill>
            <a:srgbClr val="5E9E31"/>
          </a:solidFill>
          <a:ln w="25400" cap="flat" cmpd="sng" algn="ctr">
            <a:solidFill>
              <a:srgbClr val="5E9E31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医師所見</a:t>
            </a:r>
          </a:p>
        </p:txBody>
      </p:sp>
      <p:sp>
        <p:nvSpPr>
          <p:cNvPr id="129" name="吹き出し: 四角形 128">
            <a:extLst>
              <a:ext uri="{FF2B5EF4-FFF2-40B4-BE49-F238E27FC236}">
                <a16:creationId xmlns:a16="http://schemas.microsoft.com/office/drawing/2014/main" id="{81BC9EBF-AEA7-431C-1D88-BDACF3F5C29B}"/>
              </a:ext>
            </a:extLst>
          </p:cNvPr>
          <p:cNvSpPr/>
          <p:nvPr/>
        </p:nvSpPr>
        <p:spPr>
          <a:xfrm>
            <a:off x="2695660" y="5548512"/>
            <a:ext cx="1449494" cy="235718"/>
          </a:xfrm>
          <a:prstGeom prst="wedgeRectCallout">
            <a:avLst>
              <a:gd name="adj1" fmla="val 28806"/>
              <a:gd name="adj2" fmla="val 28171"/>
            </a:avLst>
          </a:prstGeom>
          <a:solidFill>
            <a:srgbClr val="5E9E31"/>
          </a:solidFill>
          <a:ln w="25400" cap="flat" cmpd="sng" algn="ctr">
            <a:solidFill>
              <a:srgbClr val="5E9E31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外部参照</a:t>
            </a:r>
          </a:p>
        </p:txBody>
      </p:sp>
      <p:sp>
        <p:nvSpPr>
          <p:cNvPr id="170" name="テキスト ボックス 169">
            <a:extLst>
              <a:ext uri="{FF2B5EF4-FFF2-40B4-BE49-F238E27FC236}">
                <a16:creationId xmlns:a16="http://schemas.microsoft.com/office/drawing/2014/main" id="{470375ED-5FA6-6FA3-7794-FB333605A5D8}"/>
              </a:ext>
            </a:extLst>
          </p:cNvPr>
          <p:cNvSpPr txBox="1"/>
          <p:nvPr/>
        </p:nvSpPr>
        <p:spPr>
          <a:xfrm>
            <a:off x="2034444" y="624779"/>
            <a:ext cx="832022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1050" dirty="0">
                <a:latin typeface="IBM Plex Sans" charset="0"/>
                <a:ea typeface="IBM Plex Sans" charset="0"/>
                <a:cs typeface="IBM Plex Sans" charset="0"/>
              </a:rPr>
              <a:t>subject</a:t>
            </a:r>
            <a:endParaRPr kumimoji="1" lang="ja-JP" altLang="en-US" sz="1050" dirty="0"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172" name="テキスト ボックス 171">
            <a:extLst>
              <a:ext uri="{FF2B5EF4-FFF2-40B4-BE49-F238E27FC236}">
                <a16:creationId xmlns:a16="http://schemas.microsoft.com/office/drawing/2014/main" id="{644A54EB-F9FA-7A2C-17CF-DF4B90AEA83C}"/>
              </a:ext>
            </a:extLst>
          </p:cNvPr>
          <p:cNvSpPr txBox="1"/>
          <p:nvPr/>
        </p:nvSpPr>
        <p:spPr>
          <a:xfrm>
            <a:off x="2030740" y="1002308"/>
            <a:ext cx="832022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1050" dirty="0">
                <a:latin typeface="IBM Plex Sans" charset="0"/>
                <a:ea typeface="IBM Plex Sans" charset="0"/>
                <a:cs typeface="IBM Plex Sans" charset="0"/>
              </a:rPr>
              <a:t>author</a:t>
            </a:r>
            <a:endParaRPr kumimoji="1" lang="ja-JP" altLang="en-US" sz="1050" dirty="0">
              <a:latin typeface="IBM Plex Sans" charset="0"/>
              <a:ea typeface="IBM Plex Sans" charset="0"/>
              <a:cs typeface="IBM Plex Sans" charset="0"/>
            </a:endParaRPr>
          </a:p>
        </p:txBody>
      </p:sp>
      <p:cxnSp>
        <p:nvCxnSpPr>
          <p:cNvPr id="217" name="コネクタ: カギ線 216">
            <a:extLst>
              <a:ext uri="{FF2B5EF4-FFF2-40B4-BE49-F238E27FC236}">
                <a16:creationId xmlns:a16="http://schemas.microsoft.com/office/drawing/2014/main" id="{1772F9B6-1EFA-77FC-7761-42D1A2CDB03A}"/>
              </a:ext>
            </a:extLst>
          </p:cNvPr>
          <p:cNvCxnSpPr>
            <a:cxnSpLocks/>
            <a:endCxn id="112" idx="1"/>
          </p:cNvCxnSpPr>
          <p:nvPr/>
        </p:nvCxnSpPr>
        <p:spPr bwMode="auto">
          <a:xfrm rot="16200000" flipH="1">
            <a:off x="2203582" y="317507"/>
            <a:ext cx="276654" cy="728566"/>
          </a:xfrm>
          <a:prstGeom prst="bentConnector2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4" name="コネクタ: カギ線 223">
            <a:extLst>
              <a:ext uri="{FF2B5EF4-FFF2-40B4-BE49-F238E27FC236}">
                <a16:creationId xmlns:a16="http://schemas.microsoft.com/office/drawing/2014/main" id="{9964B8DD-7D83-3A8B-F67C-AE7678857F6D}"/>
              </a:ext>
            </a:extLst>
          </p:cNvPr>
          <p:cNvCxnSpPr>
            <a:cxnSpLocks/>
            <a:endCxn id="113" idx="1"/>
          </p:cNvCxnSpPr>
          <p:nvPr/>
        </p:nvCxnSpPr>
        <p:spPr bwMode="auto">
          <a:xfrm rot="16200000" flipH="1">
            <a:off x="2017304" y="503784"/>
            <a:ext cx="653652" cy="733009"/>
          </a:xfrm>
          <a:prstGeom prst="bentConnector2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7" name="コネクタ: カギ線 226">
            <a:extLst>
              <a:ext uri="{FF2B5EF4-FFF2-40B4-BE49-F238E27FC236}">
                <a16:creationId xmlns:a16="http://schemas.microsoft.com/office/drawing/2014/main" id="{95F367CC-AE42-AF60-724B-5637CFC69B27}"/>
              </a:ext>
            </a:extLst>
          </p:cNvPr>
          <p:cNvCxnSpPr>
            <a:cxnSpLocks/>
            <a:endCxn id="114" idx="1"/>
          </p:cNvCxnSpPr>
          <p:nvPr/>
        </p:nvCxnSpPr>
        <p:spPr bwMode="auto">
          <a:xfrm rot="16200000" flipH="1">
            <a:off x="1828139" y="692950"/>
            <a:ext cx="1017009" cy="718034"/>
          </a:xfrm>
          <a:prstGeom prst="bentConnector2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0" name="テキスト ボックス 229">
            <a:extLst>
              <a:ext uri="{FF2B5EF4-FFF2-40B4-BE49-F238E27FC236}">
                <a16:creationId xmlns:a16="http://schemas.microsoft.com/office/drawing/2014/main" id="{E242C69A-6BAB-D985-E6DB-0C63AF9898A2}"/>
              </a:ext>
            </a:extLst>
          </p:cNvPr>
          <p:cNvSpPr txBox="1"/>
          <p:nvPr/>
        </p:nvSpPr>
        <p:spPr>
          <a:xfrm>
            <a:off x="2030740" y="1366968"/>
            <a:ext cx="832022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1050" dirty="0">
                <a:latin typeface="IBM Plex Sans" charset="0"/>
                <a:ea typeface="IBM Plex Sans" charset="0"/>
                <a:cs typeface="IBM Plex Sans" charset="0"/>
              </a:rPr>
              <a:t>author</a:t>
            </a:r>
            <a:endParaRPr kumimoji="1" lang="ja-JP" altLang="en-US" sz="1050" dirty="0"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231" name="テキスト ボックス 230">
            <a:extLst>
              <a:ext uri="{FF2B5EF4-FFF2-40B4-BE49-F238E27FC236}">
                <a16:creationId xmlns:a16="http://schemas.microsoft.com/office/drawing/2014/main" id="{4FE74DA2-E120-E95A-4118-C77EE59DC7EA}"/>
              </a:ext>
            </a:extLst>
          </p:cNvPr>
          <p:cNvSpPr txBox="1"/>
          <p:nvPr/>
        </p:nvSpPr>
        <p:spPr>
          <a:xfrm>
            <a:off x="2030740" y="1736830"/>
            <a:ext cx="832022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1050" dirty="0">
                <a:latin typeface="IBM Plex Sans" charset="0"/>
                <a:ea typeface="IBM Plex Sans" charset="0"/>
                <a:cs typeface="IBM Plex Sans" charset="0"/>
              </a:rPr>
              <a:t>custodian</a:t>
            </a:r>
            <a:endParaRPr kumimoji="1" lang="ja-JP" altLang="en-US" sz="1050" dirty="0">
              <a:latin typeface="IBM Plex Sans" charset="0"/>
              <a:ea typeface="IBM Plex Sans" charset="0"/>
              <a:cs typeface="IBM Plex Sans" charset="0"/>
            </a:endParaRPr>
          </a:p>
        </p:txBody>
      </p:sp>
      <p:cxnSp>
        <p:nvCxnSpPr>
          <p:cNvPr id="237" name="コネクタ: カギ線 236">
            <a:extLst>
              <a:ext uri="{FF2B5EF4-FFF2-40B4-BE49-F238E27FC236}">
                <a16:creationId xmlns:a16="http://schemas.microsoft.com/office/drawing/2014/main" id="{269757F2-54F0-C4DD-C4B4-397607C1F233}"/>
              </a:ext>
            </a:extLst>
          </p:cNvPr>
          <p:cNvCxnSpPr>
            <a:cxnSpLocks/>
            <a:endCxn id="116" idx="1"/>
          </p:cNvCxnSpPr>
          <p:nvPr/>
        </p:nvCxnSpPr>
        <p:spPr bwMode="auto">
          <a:xfrm rot="16200000" flipH="1">
            <a:off x="1650891" y="870197"/>
            <a:ext cx="1382035" cy="728565"/>
          </a:xfrm>
          <a:prstGeom prst="bentConnector2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0" name="テキスト ボックス 239">
            <a:extLst>
              <a:ext uri="{FF2B5EF4-FFF2-40B4-BE49-F238E27FC236}">
                <a16:creationId xmlns:a16="http://schemas.microsoft.com/office/drawing/2014/main" id="{924F9B25-562B-2369-422D-D6DA3CA4FA36}"/>
              </a:ext>
            </a:extLst>
          </p:cNvPr>
          <p:cNvSpPr txBox="1"/>
          <p:nvPr/>
        </p:nvSpPr>
        <p:spPr>
          <a:xfrm>
            <a:off x="2030740" y="1999689"/>
            <a:ext cx="832022" cy="28212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1100"/>
              </a:lnSpc>
            </a:pPr>
            <a:r>
              <a:rPr kumimoji="1" lang="en-US" altLang="ja-JP" sz="1050" dirty="0">
                <a:latin typeface="IBM Plex Sans" charset="0"/>
                <a:ea typeface="IBM Plex Sans" charset="0"/>
                <a:cs typeface="IBM Plex Sans" charset="0"/>
              </a:rPr>
              <a:t>attester.</a:t>
            </a:r>
            <a:br>
              <a:rPr kumimoji="1" lang="en-US" altLang="ja-JP" sz="1050" dirty="0">
                <a:latin typeface="IBM Plex Sans" charset="0"/>
                <a:ea typeface="IBM Plex Sans" charset="0"/>
                <a:cs typeface="IBM Plex Sans" charset="0"/>
              </a:rPr>
            </a:br>
            <a:r>
              <a:rPr kumimoji="1" lang="en-US" altLang="ja-JP" sz="1050" dirty="0">
                <a:latin typeface="IBM Plex Sans" charset="0"/>
                <a:ea typeface="IBM Plex Sans" charset="0"/>
                <a:cs typeface="IBM Plex Sans" charset="0"/>
              </a:rPr>
              <a:t>party</a:t>
            </a:r>
            <a:endParaRPr kumimoji="1" lang="ja-JP" altLang="en-US" sz="1050" dirty="0">
              <a:latin typeface="IBM Plex Sans" charset="0"/>
              <a:ea typeface="IBM Plex Sans" charset="0"/>
              <a:cs typeface="IBM Plex Sans" charset="0"/>
            </a:endParaRPr>
          </a:p>
        </p:txBody>
      </p:sp>
      <p:cxnSp>
        <p:nvCxnSpPr>
          <p:cNvPr id="241" name="コネクタ: カギ線 240">
            <a:extLst>
              <a:ext uri="{FF2B5EF4-FFF2-40B4-BE49-F238E27FC236}">
                <a16:creationId xmlns:a16="http://schemas.microsoft.com/office/drawing/2014/main" id="{1A9EC6DD-E194-625C-235A-0A759AB7BBD0}"/>
              </a:ext>
            </a:extLst>
          </p:cNvPr>
          <p:cNvCxnSpPr>
            <a:cxnSpLocks/>
            <a:endCxn id="118" idx="1"/>
          </p:cNvCxnSpPr>
          <p:nvPr/>
        </p:nvCxnSpPr>
        <p:spPr bwMode="auto">
          <a:xfrm rot="16200000" flipH="1">
            <a:off x="1462738" y="1058350"/>
            <a:ext cx="1758045" cy="728269"/>
          </a:xfrm>
          <a:prstGeom prst="bentConnector2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4" name="コネクタ: カギ線 243">
            <a:extLst>
              <a:ext uri="{FF2B5EF4-FFF2-40B4-BE49-F238E27FC236}">
                <a16:creationId xmlns:a16="http://schemas.microsoft.com/office/drawing/2014/main" id="{2CBDB950-259B-F940-D4E1-0F23465BA85A}"/>
              </a:ext>
            </a:extLst>
          </p:cNvPr>
          <p:cNvCxnSpPr>
            <a:cxnSpLocks/>
            <a:endCxn id="6" idx="1"/>
          </p:cNvCxnSpPr>
          <p:nvPr/>
        </p:nvCxnSpPr>
        <p:spPr bwMode="auto">
          <a:xfrm rot="16200000" flipH="1">
            <a:off x="1274239" y="1246849"/>
            <a:ext cx="2135043" cy="728269"/>
          </a:xfrm>
          <a:prstGeom prst="bentConnector2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8" name="テキスト ボックス 247">
            <a:extLst>
              <a:ext uri="{FF2B5EF4-FFF2-40B4-BE49-F238E27FC236}">
                <a16:creationId xmlns:a16="http://schemas.microsoft.com/office/drawing/2014/main" id="{BBD5AA11-5E22-DB2C-E831-615F4FD6978E}"/>
              </a:ext>
            </a:extLst>
          </p:cNvPr>
          <p:cNvSpPr txBox="1"/>
          <p:nvPr/>
        </p:nvSpPr>
        <p:spPr>
          <a:xfrm>
            <a:off x="1957795" y="2328367"/>
            <a:ext cx="623071" cy="374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100"/>
              </a:lnSpc>
            </a:pPr>
            <a:r>
              <a:rPr kumimoji="1" lang="en-US" altLang="ja-JP" sz="1050" dirty="0" err="1">
                <a:latin typeface="IBM Plex Sans" charset="0"/>
                <a:ea typeface="IBM Plex Sans" charset="0"/>
                <a:cs typeface="IBM Plex Sans" charset="0"/>
              </a:rPr>
              <a:t>event.detail</a:t>
            </a:r>
            <a:endParaRPr kumimoji="1" lang="ja-JP" altLang="en-US" sz="1050" dirty="0"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252" name="テキスト ボックス 251">
            <a:extLst>
              <a:ext uri="{FF2B5EF4-FFF2-40B4-BE49-F238E27FC236}">
                <a16:creationId xmlns:a16="http://schemas.microsoft.com/office/drawing/2014/main" id="{BD677776-15C5-CE08-A857-31E2FE03DFE5}"/>
              </a:ext>
            </a:extLst>
          </p:cNvPr>
          <p:cNvSpPr txBox="1"/>
          <p:nvPr/>
        </p:nvSpPr>
        <p:spPr>
          <a:xfrm>
            <a:off x="6264178" y="2486684"/>
            <a:ext cx="1044760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1050" dirty="0">
                <a:latin typeface="IBM Plex Sans" charset="0"/>
                <a:ea typeface="IBM Plex Sans" charset="0"/>
                <a:cs typeface="IBM Plex Sans" charset="0"/>
              </a:rPr>
              <a:t>practitioner</a:t>
            </a:r>
            <a:endParaRPr kumimoji="1" lang="ja-JP" altLang="en-US" sz="1050" dirty="0"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255" name="テキスト ボックス 254">
            <a:extLst>
              <a:ext uri="{FF2B5EF4-FFF2-40B4-BE49-F238E27FC236}">
                <a16:creationId xmlns:a16="http://schemas.microsoft.com/office/drawing/2014/main" id="{C447273B-1CA6-C146-4997-5AB8CBCCC989}"/>
              </a:ext>
            </a:extLst>
          </p:cNvPr>
          <p:cNvSpPr txBox="1"/>
          <p:nvPr/>
        </p:nvSpPr>
        <p:spPr>
          <a:xfrm>
            <a:off x="4145154" y="472152"/>
            <a:ext cx="879463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ja-JP" sz="1050" dirty="0">
                <a:latin typeface="IBM Plex Sans" charset="0"/>
                <a:ea typeface="IBM Plex Sans" charset="0"/>
                <a:cs typeface="IBM Plex Sans" charset="0"/>
              </a:rPr>
              <a:t>managing</a:t>
            </a:r>
            <a:br>
              <a:rPr kumimoji="1" lang="en-US" altLang="ja-JP" sz="1050" dirty="0">
                <a:latin typeface="IBM Plex Sans" charset="0"/>
                <a:ea typeface="IBM Plex Sans" charset="0"/>
                <a:cs typeface="IBM Plex Sans" charset="0"/>
              </a:rPr>
            </a:br>
            <a:r>
              <a:rPr kumimoji="1" lang="en-US" altLang="ja-JP" sz="1050" dirty="0">
                <a:latin typeface="IBM Plex Sans" charset="0"/>
                <a:ea typeface="IBM Plex Sans" charset="0"/>
                <a:cs typeface="IBM Plex Sans" charset="0"/>
              </a:rPr>
              <a:t>Organization</a:t>
            </a:r>
            <a:endParaRPr kumimoji="1" lang="ja-JP" altLang="en-US" sz="1050" dirty="0"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258" name="テキスト ボックス 257">
            <a:extLst>
              <a:ext uri="{FF2B5EF4-FFF2-40B4-BE49-F238E27FC236}">
                <a16:creationId xmlns:a16="http://schemas.microsoft.com/office/drawing/2014/main" id="{ED7A511F-30AA-14E7-423F-16CA71A256F8}"/>
              </a:ext>
            </a:extLst>
          </p:cNvPr>
          <p:cNvSpPr txBox="1"/>
          <p:nvPr/>
        </p:nvSpPr>
        <p:spPr>
          <a:xfrm>
            <a:off x="4088780" y="1076214"/>
            <a:ext cx="34587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sz="1050" dirty="0">
                <a:latin typeface="IBM Plex Sans" charset="0"/>
                <a:ea typeface="IBM Plex Sans" charset="0"/>
                <a:cs typeface="IBM Plex Sans" charset="0"/>
              </a:rPr>
              <a:t>or</a:t>
            </a:r>
            <a:endParaRPr kumimoji="1" lang="ja-JP" altLang="en-US" sz="1050" dirty="0"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266" name="テキスト ボックス 265">
            <a:extLst>
              <a:ext uri="{FF2B5EF4-FFF2-40B4-BE49-F238E27FC236}">
                <a16:creationId xmlns:a16="http://schemas.microsoft.com/office/drawing/2014/main" id="{7EED4457-0B06-5193-BCB8-FAF0CFA8F408}"/>
              </a:ext>
            </a:extLst>
          </p:cNvPr>
          <p:cNvSpPr txBox="1"/>
          <p:nvPr/>
        </p:nvSpPr>
        <p:spPr>
          <a:xfrm>
            <a:off x="2024685" y="4456639"/>
            <a:ext cx="62307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1050" dirty="0">
                <a:latin typeface="IBM Plex Sans" charset="0"/>
                <a:ea typeface="IBM Plex Sans" charset="0"/>
                <a:cs typeface="IBM Plex Sans" charset="0"/>
              </a:rPr>
              <a:t>section</a:t>
            </a:r>
            <a:endParaRPr kumimoji="1" lang="ja-JP" altLang="en-US" sz="1050" dirty="0">
              <a:latin typeface="IBM Plex Sans" charset="0"/>
              <a:ea typeface="IBM Plex Sans" charset="0"/>
              <a:cs typeface="IBM Plex Sans" charset="0"/>
            </a:endParaRPr>
          </a:p>
        </p:txBody>
      </p:sp>
      <p:cxnSp>
        <p:nvCxnSpPr>
          <p:cNvPr id="271" name="コネクタ: カギ線 270">
            <a:extLst>
              <a:ext uri="{FF2B5EF4-FFF2-40B4-BE49-F238E27FC236}">
                <a16:creationId xmlns:a16="http://schemas.microsoft.com/office/drawing/2014/main" id="{D200FB6E-D15B-0CFF-DAD0-E0C94AFC1AB2}"/>
              </a:ext>
            </a:extLst>
          </p:cNvPr>
          <p:cNvCxnSpPr>
            <a:cxnSpLocks/>
            <a:endCxn id="285" idx="1"/>
          </p:cNvCxnSpPr>
          <p:nvPr/>
        </p:nvCxnSpPr>
        <p:spPr bwMode="auto">
          <a:xfrm rot="16200000" flipH="1">
            <a:off x="210258" y="2310831"/>
            <a:ext cx="4112553" cy="577816"/>
          </a:xfrm>
          <a:prstGeom prst="bentConnector2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4" name="コネクタ: カギ線 273">
            <a:extLst>
              <a:ext uri="{FF2B5EF4-FFF2-40B4-BE49-F238E27FC236}">
                <a16:creationId xmlns:a16="http://schemas.microsoft.com/office/drawing/2014/main" id="{02E6B97C-BCDD-12AE-965D-FF8D7B0EACC1}"/>
              </a:ext>
            </a:extLst>
          </p:cNvPr>
          <p:cNvCxnSpPr>
            <a:cxnSpLocks/>
            <a:endCxn id="279" idx="1"/>
          </p:cNvCxnSpPr>
          <p:nvPr/>
        </p:nvCxnSpPr>
        <p:spPr bwMode="auto">
          <a:xfrm rot="16200000" flipH="1">
            <a:off x="845238" y="1675851"/>
            <a:ext cx="2842592" cy="577816"/>
          </a:xfrm>
          <a:prstGeom prst="bentConnector2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7" name="テキスト ボックス 276">
            <a:extLst>
              <a:ext uri="{FF2B5EF4-FFF2-40B4-BE49-F238E27FC236}">
                <a16:creationId xmlns:a16="http://schemas.microsoft.com/office/drawing/2014/main" id="{E820A47D-1E69-9558-5CF0-57ACB5B3C960}"/>
              </a:ext>
            </a:extLst>
          </p:cNvPr>
          <p:cNvSpPr txBox="1"/>
          <p:nvPr/>
        </p:nvSpPr>
        <p:spPr>
          <a:xfrm>
            <a:off x="2034444" y="3042766"/>
            <a:ext cx="560943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1050" dirty="0">
                <a:latin typeface="IBM Plex Sans" charset="0"/>
                <a:ea typeface="IBM Plex Sans" charset="0"/>
                <a:cs typeface="IBM Plex Sans" charset="0"/>
              </a:rPr>
              <a:t>section</a:t>
            </a:r>
            <a:endParaRPr kumimoji="1" lang="ja-JP" altLang="en-US" sz="1050" dirty="0"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279" name="正方形/長方形 278">
            <a:extLst>
              <a:ext uri="{FF2B5EF4-FFF2-40B4-BE49-F238E27FC236}">
                <a16:creationId xmlns:a16="http://schemas.microsoft.com/office/drawing/2014/main" id="{494C7075-EE5F-95FD-DD40-79093543A036}"/>
              </a:ext>
            </a:extLst>
          </p:cNvPr>
          <p:cNvSpPr/>
          <p:nvPr/>
        </p:nvSpPr>
        <p:spPr bwMode="auto">
          <a:xfrm>
            <a:off x="2555442" y="3008590"/>
            <a:ext cx="4885037" cy="754930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IBM Plex Sans" panose="020B0503050203000203" pitchFamily="34" charset="0"/>
            </a:endParaRPr>
          </a:p>
        </p:txBody>
      </p:sp>
      <p:sp>
        <p:nvSpPr>
          <p:cNvPr id="285" name="正方形/長方形 284">
            <a:extLst>
              <a:ext uri="{FF2B5EF4-FFF2-40B4-BE49-F238E27FC236}">
                <a16:creationId xmlns:a16="http://schemas.microsoft.com/office/drawing/2014/main" id="{A4B0FB5E-B4E8-9740-BE57-C2DCF57CF7FE}"/>
              </a:ext>
            </a:extLst>
          </p:cNvPr>
          <p:cNvSpPr/>
          <p:nvPr/>
        </p:nvSpPr>
        <p:spPr bwMode="auto">
          <a:xfrm>
            <a:off x="2555442" y="3895802"/>
            <a:ext cx="4885038" cy="1520428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IBM Plex Sans" panose="020B0503050203000203" pitchFamily="34" charset="0"/>
            </a:endParaRPr>
          </a:p>
        </p:txBody>
      </p:sp>
      <p:cxnSp>
        <p:nvCxnSpPr>
          <p:cNvPr id="294" name="コネクタ: カギ線 293">
            <a:extLst>
              <a:ext uri="{FF2B5EF4-FFF2-40B4-BE49-F238E27FC236}">
                <a16:creationId xmlns:a16="http://schemas.microsoft.com/office/drawing/2014/main" id="{6664E552-E05F-4D6B-C9CE-0CE2DACBED31}"/>
              </a:ext>
            </a:extLst>
          </p:cNvPr>
          <p:cNvCxnSpPr>
            <a:cxnSpLocks/>
            <a:endCxn id="129" idx="1"/>
          </p:cNvCxnSpPr>
          <p:nvPr/>
        </p:nvCxnSpPr>
        <p:spPr bwMode="auto">
          <a:xfrm rot="16200000" flipH="1">
            <a:off x="-224811" y="2745900"/>
            <a:ext cx="5122908" cy="718034"/>
          </a:xfrm>
          <a:prstGeom prst="bentConnector2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7" name="テキスト ボックス 296">
            <a:extLst>
              <a:ext uri="{FF2B5EF4-FFF2-40B4-BE49-F238E27FC236}">
                <a16:creationId xmlns:a16="http://schemas.microsoft.com/office/drawing/2014/main" id="{DAE75D9E-6E26-7173-81A4-772DCC509B29}"/>
              </a:ext>
            </a:extLst>
          </p:cNvPr>
          <p:cNvSpPr txBox="1"/>
          <p:nvPr/>
        </p:nvSpPr>
        <p:spPr>
          <a:xfrm>
            <a:off x="2050515" y="5485427"/>
            <a:ext cx="62307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1050" dirty="0">
                <a:latin typeface="IBM Plex Sans" charset="0"/>
                <a:ea typeface="IBM Plex Sans" charset="0"/>
                <a:cs typeface="IBM Plex Sans" charset="0"/>
              </a:rPr>
              <a:t>section</a:t>
            </a:r>
            <a:endParaRPr kumimoji="1" lang="ja-JP" altLang="en-US" sz="1050" dirty="0"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301" name="テキスト ボックス 300">
            <a:extLst>
              <a:ext uri="{FF2B5EF4-FFF2-40B4-BE49-F238E27FC236}">
                <a16:creationId xmlns:a16="http://schemas.microsoft.com/office/drawing/2014/main" id="{8DD46778-822D-466E-6F38-459B3E97012F}"/>
              </a:ext>
            </a:extLst>
          </p:cNvPr>
          <p:cNvSpPr txBox="1"/>
          <p:nvPr/>
        </p:nvSpPr>
        <p:spPr>
          <a:xfrm>
            <a:off x="6326337" y="5539413"/>
            <a:ext cx="34587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sz="1050" dirty="0">
                <a:latin typeface="IBM Plex Sans" charset="0"/>
                <a:ea typeface="IBM Plex Sans" charset="0"/>
                <a:cs typeface="IBM Plex Sans" charset="0"/>
              </a:rPr>
              <a:t>or</a:t>
            </a:r>
            <a:endParaRPr kumimoji="1" lang="ja-JP" altLang="en-US" sz="1050" dirty="0"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307" name="テキスト ボックス 306">
            <a:extLst>
              <a:ext uri="{FF2B5EF4-FFF2-40B4-BE49-F238E27FC236}">
                <a16:creationId xmlns:a16="http://schemas.microsoft.com/office/drawing/2014/main" id="{2D594C17-8845-01D3-6F2E-F1EC00B28850}"/>
              </a:ext>
            </a:extLst>
          </p:cNvPr>
          <p:cNvSpPr txBox="1"/>
          <p:nvPr/>
        </p:nvSpPr>
        <p:spPr>
          <a:xfrm>
            <a:off x="7992228" y="3713444"/>
            <a:ext cx="427078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1050" dirty="0">
                <a:latin typeface="IBM Plex Sans" charset="0"/>
                <a:ea typeface="IBM Plex Sans" charset="0"/>
                <a:cs typeface="IBM Plex Sans" charset="0"/>
              </a:rPr>
              <a:t>entry</a:t>
            </a:r>
            <a:endParaRPr kumimoji="1" lang="ja-JP" altLang="en-US" sz="1050" dirty="0"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313" name="テキスト ボックス 312">
            <a:extLst>
              <a:ext uri="{FF2B5EF4-FFF2-40B4-BE49-F238E27FC236}">
                <a16:creationId xmlns:a16="http://schemas.microsoft.com/office/drawing/2014/main" id="{D72D3E5A-0F97-2634-E585-6D7B49299217}"/>
              </a:ext>
            </a:extLst>
          </p:cNvPr>
          <p:cNvSpPr txBox="1"/>
          <p:nvPr/>
        </p:nvSpPr>
        <p:spPr>
          <a:xfrm>
            <a:off x="4223242" y="5467671"/>
            <a:ext cx="577549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1050" dirty="0">
                <a:latin typeface="IBM Plex Sans" charset="0"/>
                <a:ea typeface="IBM Plex Sans" charset="0"/>
                <a:cs typeface="IBM Plex Sans" charset="0"/>
              </a:rPr>
              <a:t>entry</a:t>
            </a:r>
            <a:endParaRPr kumimoji="1" lang="ja-JP" altLang="en-US" sz="1050" dirty="0"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315" name="テキスト ボックス 314">
            <a:extLst>
              <a:ext uri="{FF2B5EF4-FFF2-40B4-BE49-F238E27FC236}">
                <a16:creationId xmlns:a16="http://schemas.microsoft.com/office/drawing/2014/main" id="{5E94D588-70E4-21ED-ADDA-26B459763AAB}"/>
              </a:ext>
            </a:extLst>
          </p:cNvPr>
          <p:cNvSpPr txBox="1"/>
          <p:nvPr/>
        </p:nvSpPr>
        <p:spPr>
          <a:xfrm>
            <a:off x="9813903" y="3249830"/>
            <a:ext cx="34587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sz="1050" dirty="0">
                <a:latin typeface="IBM Plex Sans" charset="0"/>
                <a:ea typeface="IBM Plex Sans" charset="0"/>
                <a:cs typeface="IBM Plex Sans" charset="0"/>
              </a:rPr>
              <a:t>or</a:t>
            </a:r>
            <a:endParaRPr kumimoji="1" lang="ja-JP" altLang="en-US" sz="1050" dirty="0"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328" name="テキスト ボックス 327">
            <a:extLst>
              <a:ext uri="{FF2B5EF4-FFF2-40B4-BE49-F238E27FC236}">
                <a16:creationId xmlns:a16="http://schemas.microsoft.com/office/drawing/2014/main" id="{7C206FE8-9703-106D-2A43-6CA4252F435E}"/>
              </a:ext>
            </a:extLst>
          </p:cNvPr>
          <p:cNvSpPr txBox="1"/>
          <p:nvPr/>
        </p:nvSpPr>
        <p:spPr>
          <a:xfrm>
            <a:off x="7949327" y="3192703"/>
            <a:ext cx="519406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1050" dirty="0">
                <a:latin typeface="IBM Plex Sans" charset="0"/>
                <a:ea typeface="IBM Plex Sans" charset="0"/>
                <a:cs typeface="IBM Plex Sans" charset="0"/>
              </a:rPr>
              <a:t>author</a:t>
            </a:r>
            <a:endParaRPr kumimoji="1" lang="ja-JP" altLang="en-US" sz="1050" dirty="0">
              <a:latin typeface="IBM Plex Sans" charset="0"/>
              <a:ea typeface="IBM Plex Sans" charset="0"/>
              <a:cs typeface="IBM Plex Sans" charset="0"/>
            </a:endParaRPr>
          </a:p>
        </p:txBody>
      </p:sp>
      <p:cxnSp>
        <p:nvCxnSpPr>
          <p:cNvPr id="337" name="直線矢印コネクタ 336">
            <a:extLst>
              <a:ext uri="{FF2B5EF4-FFF2-40B4-BE49-F238E27FC236}">
                <a16:creationId xmlns:a16="http://schemas.microsoft.com/office/drawing/2014/main" id="{58095B03-3490-8EE3-882F-BC2FE4A7B6FF}"/>
              </a:ext>
            </a:extLst>
          </p:cNvPr>
          <p:cNvCxnSpPr>
            <a:cxnSpLocks/>
            <a:stCxn id="279" idx="3"/>
            <a:endCxn id="121" idx="1"/>
          </p:cNvCxnSpPr>
          <p:nvPr/>
        </p:nvCxnSpPr>
        <p:spPr bwMode="auto">
          <a:xfrm flipV="1">
            <a:off x="7440479" y="3378490"/>
            <a:ext cx="978826" cy="756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0" name="吹き出し: 四角形 339">
            <a:extLst>
              <a:ext uri="{FF2B5EF4-FFF2-40B4-BE49-F238E27FC236}">
                <a16:creationId xmlns:a16="http://schemas.microsoft.com/office/drawing/2014/main" id="{EA136263-D442-A2CA-7341-19CB1E69FE18}"/>
              </a:ext>
            </a:extLst>
          </p:cNvPr>
          <p:cNvSpPr/>
          <p:nvPr/>
        </p:nvSpPr>
        <p:spPr>
          <a:xfrm>
            <a:off x="9505874" y="324261"/>
            <a:ext cx="553677" cy="160998"/>
          </a:xfrm>
          <a:prstGeom prst="wedgeRectCallout">
            <a:avLst>
              <a:gd name="adj1" fmla="val 28806"/>
              <a:gd name="adj2" fmla="val 28171"/>
            </a:avLst>
          </a:prstGeom>
          <a:solidFill>
            <a:srgbClr val="DD7215"/>
          </a:solidFill>
          <a:ln w="25400" cap="flat" cmpd="sng" algn="ctr">
            <a:solidFill>
              <a:srgbClr val="DD7215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341" name="吹き出し: 四角形 340">
            <a:extLst>
              <a:ext uri="{FF2B5EF4-FFF2-40B4-BE49-F238E27FC236}">
                <a16:creationId xmlns:a16="http://schemas.microsoft.com/office/drawing/2014/main" id="{2DA67063-6971-231E-AAD2-0CE922037176}"/>
              </a:ext>
            </a:extLst>
          </p:cNvPr>
          <p:cNvSpPr/>
          <p:nvPr/>
        </p:nvSpPr>
        <p:spPr>
          <a:xfrm>
            <a:off x="9505874" y="585264"/>
            <a:ext cx="553677" cy="160998"/>
          </a:xfrm>
          <a:prstGeom prst="wedgeRectCallout">
            <a:avLst>
              <a:gd name="adj1" fmla="val 28806"/>
              <a:gd name="adj2" fmla="val 28171"/>
            </a:avLst>
          </a:prstGeom>
          <a:solidFill>
            <a:srgbClr val="5E9E31"/>
          </a:solidFill>
          <a:ln w="25400" cap="flat" cmpd="sng" algn="ctr">
            <a:solidFill>
              <a:srgbClr val="5E9E31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342" name="テキスト ボックス 341">
            <a:extLst>
              <a:ext uri="{FF2B5EF4-FFF2-40B4-BE49-F238E27FC236}">
                <a16:creationId xmlns:a16="http://schemas.microsoft.com/office/drawing/2014/main" id="{323C4AAB-7542-FF91-D472-4FBBA1B5987A}"/>
              </a:ext>
            </a:extLst>
          </p:cNvPr>
          <p:cNvSpPr txBox="1"/>
          <p:nvPr/>
        </p:nvSpPr>
        <p:spPr>
          <a:xfrm>
            <a:off x="9998556" y="275942"/>
            <a:ext cx="122627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050" dirty="0">
                <a:latin typeface="IBM Plex Sans" charset="0"/>
                <a:ea typeface="IBM Plex Sans" charset="0"/>
                <a:cs typeface="IBM Plex Sans" charset="0"/>
              </a:rPr>
              <a:t>：</a:t>
            </a:r>
            <a:r>
              <a:rPr kumimoji="1" lang="en-US" altLang="ja-JP" sz="1050" dirty="0">
                <a:latin typeface="IBM Plex Sans" charset="0"/>
                <a:ea typeface="IBM Plex Sans" charset="0"/>
                <a:cs typeface="IBM Plex Sans" charset="0"/>
              </a:rPr>
              <a:t>FHIR</a:t>
            </a:r>
            <a:r>
              <a:rPr kumimoji="1" lang="ja-JP" altLang="en-US" sz="1050" dirty="0">
                <a:latin typeface="IBM Plex Sans" charset="0"/>
                <a:ea typeface="IBM Plex Sans" charset="0"/>
                <a:cs typeface="IBM Plex Sans" charset="0"/>
              </a:rPr>
              <a:t>リソース</a:t>
            </a:r>
          </a:p>
        </p:txBody>
      </p:sp>
      <p:sp>
        <p:nvSpPr>
          <p:cNvPr id="343" name="テキスト ボックス 342">
            <a:extLst>
              <a:ext uri="{FF2B5EF4-FFF2-40B4-BE49-F238E27FC236}">
                <a16:creationId xmlns:a16="http://schemas.microsoft.com/office/drawing/2014/main" id="{CAD88B2C-C181-7FC0-2843-A285B33BB52D}"/>
              </a:ext>
            </a:extLst>
          </p:cNvPr>
          <p:cNvSpPr txBox="1"/>
          <p:nvPr/>
        </p:nvSpPr>
        <p:spPr>
          <a:xfrm>
            <a:off x="9998558" y="529706"/>
            <a:ext cx="177113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050" dirty="0">
                <a:latin typeface="IBM Plex Sans" charset="0"/>
                <a:ea typeface="IBM Plex Sans" charset="0"/>
                <a:cs typeface="IBM Plex Sans" charset="0"/>
              </a:rPr>
              <a:t>：</a:t>
            </a:r>
            <a:r>
              <a:rPr kumimoji="1" lang="en-US" altLang="ja-JP" sz="1050" dirty="0">
                <a:latin typeface="IBM Plex Sans" charset="0"/>
                <a:ea typeface="IBM Plex Sans" charset="0"/>
                <a:cs typeface="IBM Plex Sans" charset="0"/>
              </a:rPr>
              <a:t>Composition</a:t>
            </a:r>
            <a:r>
              <a:rPr kumimoji="1" lang="ja-JP" altLang="en-US" sz="1050" dirty="0">
                <a:latin typeface="IBM Plex Sans" charset="0"/>
                <a:ea typeface="IBM Plex Sans" charset="0"/>
                <a:cs typeface="IBM Plex Sans" charset="0"/>
              </a:rPr>
              <a:t>リソースの</a:t>
            </a:r>
            <a:endParaRPr kumimoji="1" lang="en-US" altLang="ja-JP" sz="1050" dirty="0">
              <a:latin typeface="IBM Plex Sans" charset="0"/>
              <a:ea typeface="IBM Plex Sans" charset="0"/>
              <a:cs typeface="IBM Plex Sans" charset="0"/>
            </a:endParaRPr>
          </a:p>
          <a:p>
            <a:pPr algn="l"/>
            <a:r>
              <a:rPr kumimoji="1" lang="ja-JP" altLang="en-US" sz="1050" dirty="0">
                <a:latin typeface="IBM Plex Sans" charset="0"/>
                <a:ea typeface="IBM Plex Sans" charset="0"/>
                <a:cs typeface="IBM Plex Sans" charset="0"/>
              </a:rPr>
              <a:t>　セクション</a:t>
            </a:r>
          </a:p>
        </p:txBody>
      </p:sp>
      <p:cxnSp>
        <p:nvCxnSpPr>
          <p:cNvPr id="345" name="直線矢印コネクタ 344">
            <a:extLst>
              <a:ext uri="{FF2B5EF4-FFF2-40B4-BE49-F238E27FC236}">
                <a16:creationId xmlns:a16="http://schemas.microsoft.com/office/drawing/2014/main" id="{1D7371E0-D722-3D9F-62B0-F02C6316473D}"/>
              </a:ext>
            </a:extLst>
          </p:cNvPr>
          <p:cNvCxnSpPr>
            <a:stCxn id="112" idx="3"/>
            <a:endCxn id="117" idx="1"/>
          </p:cNvCxnSpPr>
          <p:nvPr/>
        </p:nvCxnSpPr>
        <p:spPr bwMode="auto">
          <a:xfrm flipV="1">
            <a:off x="4089077" y="818016"/>
            <a:ext cx="863577" cy="210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7" name="直線矢印コネクタ 346">
            <a:extLst>
              <a:ext uri="{FF2B5EF4-FFF2-40B4-BE49-F238E27FC236}">
                <a16:creationId xmlns:a16="http://schemas.microsoft.com/office/drawing/2014/main" id="{AE7E7EF7-7E46-F540-4E10-46FB146F7183}"/>
              </a:ext>
            </a:extLst>
          </p:cNvPr>
          <p:cNvCxnSpPr>
            <a:stCxn id="119" idx="3"/>
            <a:endCxn id="120" idx="1"/>
          </p:cNvCxnSpPr>
          <p:nvPr/>
        </p:nvCxnSpPr>
        <p:spPr bwMode="auto">
          <a:xfrm>
            <a:off x="6335539" y="2674459"/>
            <a:ext cx="873573" cy="222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9" name="直線矢印コネクタ 348">
            <a:extLst>
              <a:ext uri="{FF2B5EF4-FFF2-40B4-BE49-F238E27FC236}">
                <a16:creationId xmlns:a16="http://schemas.microsoft.com/office/drawing/2014/main" id="{CCB2B2A6-E578-6B05-6322-EA491A4B2D60}"/>
              </a:ext>
            </a:extLst>
          </p:cNvPr>
          <p:cNvCxnSpPr>
            <a:stCxn id="129" idx="3"/>
            <a:endCxn id="125" idx="1"/>
          </p:cNvCxnSpPr>
          <p:nvPr/>
        </p:nvCxnSpPr>
        <p:spPr bwMode="auto">
          <a:xfrm flipV="1">
            <a:off x="4145154" y="5659083"/>
            <a:ext cx="807500" cy="72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9" name="コネクタ: カギ線 358">
            <a:extLst>
              <a:ext uri="{FF2B5EF4-FFF2-40B4-BE49-F238E27FC236}">
                <a16:creationId xmlns:a16="http://schemas.microsoft.com/office/drawing/2014/main" id="{68DB3309-6A3C-D575-E141-195DBB9F4A07}"/>
              </a:ext>
            </a:extLst>
          </p:cNvPr>
          <p:cNvCxnSpPr>
            <a:cxnSpLocks/>
            <a:stCxn id="279" idx="3"/>
            <a:endCxn id="123" idx="1"/>
          </p:cNvCxnSpPr>
          <p:nvPr/>
        </p:nvCxnSpPr>
        <p:spPr bwMode="auto">
          <a:xfrm>
            <a:off x="7440479" y="3386055"/>
            <a:ext cx="978826" cy="52528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3" name="吹き出し: 四角形 362">
            <a:extLst>
              <a:ext uri="{FF2B5EF4-FFF2-40B4-BE49-F238E27FC236}">
                <a16:creationId xmlns:a16="http://schemas.microsoft.com/office/drawing/2014/main" id="{2491747B-3889-E05D-E014-429434587AE2}"/>
              </a:ext>
            </a:extLst>
          </p:cNvPr>
          <p:cNvSpPr/>
          <p:nvPr/>
        </p:nvSpPr>
        <p:spPr>
          <a:xfrm>
            <a:off x="8419305" y="4494588"/>
            <a:ext cx="1382885" cy="313741"/>
          </a:xfrm>
          <a:prstGeom prst="wedgeRectCallout">
            <a:avLst>
              <a:gd name="adj1" fmla="val 28806"/>
              <a:gd name="adj2" fmla="val 28171"/>
            </a:avLst>
          </a:prstGeom>
          <a:solidFill>
            <a:srgbClr val="DD7215"/>
          </a:solidFill>
          <a:ln w="25400" cap="flat" cmpd="sng" algn="ctr">
            <a:solidFill>
              <a:srgbClr val="DD7215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kern="0" dirty="0">
                <a:solidFill>
                  <a:srgbClr val="FFFFFF"/>
                </a:solidFill>
                <a:latin typeface="Calibri" panose="020F0502020204030204"/>
                <a:ea typeface="メイリオ" panose="020B0604030504040204" pitchFamily="50" charset="-128"/>
              </a:rPr>
              <a:t>Practitioner</a:t>
            </a:r>
          </a:p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(</a:t>
            </a:r>
            <a:r>
              <a:rPr kumimoji="1" lang="ja-JP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測定者</a:t>
            </a:r>
            <a:r>
              <a:rPr kumimoji="1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)</a:t>
            </a:r>
            <a:endParaRPr kumimoji="1" lang="ja-JP" altLang="en-US" sz="1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364" name="吹き出し: 四角形 363">
            <a:extLst>
              <a:ext uri="{FF2B5EF4-FFF2-40B4-BE49-F238E27FC236}">
                <a16:creationId xmlns:a16="http://schemas.microsoft.com/office/drawing/2014/main" id="{68051A40-1EE6-6EC6-49D8-899DCE5895D9}"/>
              </a:ext>
            </a:extLst>
          </p:cNvPr>
          <p:cNvSpPr/>
          <p:nvPr/>
        </p:nvSpPr>
        <p:spPr>
          <a:xfrm>
            <a:off x="10122067" y="4492887"/>
            <a:ext cx="1382885" cy="313741"/>
          </a:xfrm>
          <a:prstGeom prst="wedgeRectCallout">
            <a:avLst>
              <a:gd name="adj1" fmla="val 28806"/>
              <a:gd name="adj2" fmla="val 28171"/>
            </a:avLst>
          </a:prstGeom>
          <a:solidFill>
            <a:srgbClr val="DD7215"/>
          </a:solidFill>
          <a:ln w="25400" cap="flat" cmpd="sng" algn="ctr">
            <a:solidFill>
              <a:srgbClr val="DD7215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Device</a:t>
            </a:r>
            <a:br>
              <a:rPr kumimoji="1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</a:br>
            <a:r>
              <a:rPr kumimoji="1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(</a:t>
            </a:r>
            <a:r>
              <a:rPr kumimoji="1" lang="ja-JP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測定システム</a:t>
            </a:r>
            <a:r>
              <a:rPr kumimoji="1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)</a:t>
            </a:r>
            <a:endParaRPr kumimoji="1" lang="ja-JP" altLang="en-US" sz="1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365" name="テキスト ボックス 364">
            <a:extLst>
              <a:ext uri="{FF2B5EF4-FFF2-40B4-BE49-F238E27FC236}">
                <a16:creationId xmlns:a16="http://schemas.microsoft.com/office/drawing/2014/main" id="{7A18398A-B1D8-829F-6583-80F589CBDD77}"/>
              </a:ext>
            </a:extLst>
          </p:cNvPr>
          <p:cNvSpPr txBox="1"/>
          <p:nvPr/>
        </p:nvSpPr>
        <p:spPr>
          <a:xfrm>
            <a:off x="9813903" y="4522799"/>
            <a:ext cx="34587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sz="1050" dirty="0">
                <a:latin typeface="IBM Plex Sans" charset="0"/>
                <a:ea typeface="IBM Plex Sans" charset="0"/>
                <a:cs typeface="IBM Plex Sans" charset="0"/>
              </a:rPr>
              <a:t>or</a:t>
            </a:r>
            <a:endParaRPr kumimoji="1" lang="ja-JP" altLang="en-US" sz="1050" dirty="0"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366" name="テキスト ボックス 365">
            <a:extLst>
              <a:ext uri="{FF2B5EF4-FFF2-40B4-BE49-F238E27FC236}">
                <a16:creationId xmlns:a16="http://schemas.microsoft.com/office/drawing/2014/main" id="{C9EB7CE8-2B5A-D5B5-6833-FE0447A7DA8C}"/>
              </a:ext>
            </a:extLst>
          </p:cNvPr>
          <p:cNvSpPr txBox="1"/>
          <p:nvPr/>
        </p:nvSpPr>
        <p:spPr>
          <a:xfrm>
            <a:off x="7949327" y="4465673"/>
            <a:ext cx="469979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1050" dirty="0">
                <a:latin typeface="IBM Plex Sans" charset="0"/>
                <a:ea typeface="IBM Plex Sans" charset="0"/>
                <a:cs typeface="IBM Plex Sans" charset="0"/>
              </a:rPr>
              <a:t>author</a:t>
            </a:r>
            <a:endParaRPr kumimoji="1" lang="ja-JP" altLang="en-US" sz="1050" dirty="0">
              <a:latin typeface="IBM Plex Sans" charset="0"/>
              <a:ea typeface="IBM Plex Sans" charset="0"/>
              <a:cs typeface="IBM Plex Sans" charset="0"/>
            </a:endParaRPr>
          </a:p>
        </p:txBody>
      </p:sp>
      <p:cxnSp>
        <p:nvCxnSpPr>
          <p:cNvPr id="367" name="直線矢印コネクタ 366">
            <a:extLst>
              <a:ext uri="{FF2B5EF4-FFF2-40B4-BE49-F238E27FC236}">
                <a16:creationId xmlns:a16="http://schemas.microsoft.com/office/drawing/2014/main" id="{7C7DE92D-7430-C6E9-3678-1E6DDB50D002}"/>
              </a:ext>
            </a:extLst>
          </p:cNvPr>
          <p:cNvCxnSpPr>
            <a:cxnSpLocks/>
            <a:stCxn id="285" idx="3"/>
            <a:endCxn id="363" idx="1"/>
          </p:cNvCxnSpPr>
          <p:nvPr/>
        </p:nvCxnSpPr>
        <p:spPr bwMode="auto">
          <a:xfrm flipV="1">
            <a:off x="7440480" y="4651459"/>
            <a:ext cx="978825" cy="455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9" name="吹き出し: 四角形 368">
            <a:extLst>
              <a:ext uri="{FF2B5EF4-FFF2-40B4-BE49-F238E27FC236}">
                <a16:creationId xmlns:a16="http://schemas.microsoft.com/office/drawing/2014/main" id="{7D5ED67D-CC95-5F8B-2BBA-DD603EE3A0BE}"/>
              </a:ext>
            </a:extLst>
          </p:cNvPr>
          <p:cNvSpPr/>
          <p:nvPr/>
        </p:nvSpPr>
        <p:spPr>
          <a:xfrm>
            <a:off x="5982294" y="4861217"/>
            <a:ext cx="1843425" cy="400254"/>
          </a:xfrm>
          <a:prstGeom prst="wedgeRectCallout">
            <a:avLst>
              <a:gd name="adj1" fmla="val -61093"/>
              <a:gd name="adj2" fmla="val -4420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975" dirty="0"/>
              <a:t>component/</a:t>
            </a:r>
            <a:r>
              <a:rPr lang="en-US" altLang="ja-JP" sz="975" dirty="0" err="1"/>
              <a:t>structuredBody</a:t>
            </a:r>
            <a:r>
              <a:rPr lang="en-US" altLang="ja-JP" sz="975" dirty="0"/>
              <a:t>/</a:t>
            </a:r>
            <a:br>
              <a:rPr lang="en-US" altLang="ja-JP" sz="975" dirty="0"/>
            </a:br>
            <a:r>
              <a:rPr lang="en-US" altLang="ja-JP" sz="975" dirty="0"/>
              <a:t>component/section</a:t>
            </a:r>
            <a:endParaRPr kumimoji="1" lang="ja-JP" altLang="en-US" sz="975" dirty="0"/>
          </a:p>
        </p:txBody>
      </p:sp>
      <p:sp>
        <p:nvSpPr>
          <p:cNvPr id="370" name="吹き出し: 四角形 369">
            <a:extLst>
              <a:ext uri="{FF2B5EF4-FFF2-40B4-BE49-F238E27FC236}">
                <a16:creationId xmlns:a16="http://schemas.microsoft.com/office/drawing/2014/main" id="{0E2AEA67-A6A1-C173-0908-A742873E4904}"/>
              </a:ext>
            </a:extLst>
          </p:cNvPr>
          <p:cNvSpPr/>
          <p:nvPr/>
        </p:nvSpPr>
        <p:spPr>
          <a:xfrm>
            <a:off x="6592211" y="712307"/>
            <a:ext cx="937173" cy="219434"/>
          </a:xfrm>
          <a:prstGeom prst="wedgeRectCallout">
            <a:avLst>
              <a:gd name="adj1" fmla="val -71242"/>
              <a:gd name="adj2" fmla="val 748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975" dirty="0" err="1"/>
              <a:t>recordTarget</a:t>
            </a:r>
            <a:endParaRPr kumimoji="1" lang="ja-JP" altLang="en-US" sz="975" dirty="0"/>
          </a:p>
        </p:txBody>
      </p:sp>
      <p:sp>
        <p:nvSpPr>
          <p:cNvPr id="371" name="吹き出し: 四角形 370">
            <a:extLst>
              <a:ext uri="{FF2B5EF4-FFF2-40B4-BE49-F238E27FC236}">
                <a16:creationId xmlns:a16="http://schemas.microsoft.com/office/drawing/2014/main" id="{58FF0ED1-3D19-F83B-8097-9692E364C2B3}"/>
              </a:ext>
            </a:extLst>
          </p:cNvPr>
          <p:cNvSpPr/>
          <p:nvPr/>
        </p:nvSpPr>
        <p:spPr>
          <a:xfrm>
            <a:off x="6030230" y="1066674"/>
            <a:ext cx="641986" cy="219434"/>
          </a:xfrm>
          <a:prstGeom prst="wedgeRectCallout">
            <a:avLst>
              <a:gd name="adj1" fmla="val -84074"/>
              <a:gd name="adj2" fmla="val 372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975" dirty="0"/>
              <a:t>author</a:t>
            </a:r>
            <a:endParaRPr kumimoji="1" lang="ja-JP" altLang="en-US" sz="975" dirty="0"/>
          </a:p>
        </p:txBody>
      </p:sp>
      <p:sp>
        <p:nvSpPr>
          <p:cNvPr id="372" name="吹き出し: 四角形 371">
            <a:extLst>
              <a:ext uri="{FF2B5EF4-FFF2-40B4-BE49-F238E27FC236}">
                <a16:creationId xmlns:a16="http://schemas.microsoft.com/office/drawing/2014/main" id="{23172E5B-0368-DCE7-EDD2-71D530C3CA01}"/>
              </a:ext>
            </a:extLst>
          </p:cNvPr>
          <p:cNvSpPr/>
          <p:nvPr/>
        </p:nvSpPr>
        <p:spPr>
          <a:xfrm>
            <a:off x="4297084" y="1464385"/>
            <a:ext cx="655570" cy="219434"/>
          </a:xfrm>
          <a:prstGeom prst="wedgeRectCallout">
            <a:avLst>
              <a:gd name="adj1" fmla="val -83808"/>
              <a:gd name="adj2" fmla="val 1874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975" dirty="0"/>
              <a:t>author</a:t>
            </a:r>
            <a:endParaRPr kumimoji="1" lang="ja-JP" altLang="en-US" sz="975" dirty="0"/>
          </a:p>
        </p:txBody>
      </p:sp>
      <p:sp>
        <p:nvSpPr>
          <p:cNvPr id="373" name="吹き出し: 四角形 372">
            <a:extLst>
              <a:ext uri="{FF2B5EF4-FFF2-40B4-BE49-F238E27FC236}">
                <a16:creationId xmlns:a16="http://schemas.microsoft.com/office/drawing/2014/main" id="{9867D75C-CA65-85AA-A403-3F6BCE981F55}"/>
              </a:ext>
            </a:extLst>
          </p:cNvPr>
          <p:cNvSpPr/>
          <p:nvPr/>
        </p:nvSpPr>
        <p:spPr>
          <a:xfrm>
            <a:off x="4297084" y="1787183"/>
            <a:ext cx="803224" cy="219434"/>
          </a:xfrm>
          <a:prstGeom prst="wedgeRectCallout">
            <a:avLst>
              <a:gd name="adj1" fmla="val -75344"/>
              <a:gd name="adj2" fmla="val 1123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975" dirty="0"/>
              <a:t>custodian</a:t>
            </a:r>
            <a:endParaRPr kumimoji="1" lang="ja-JP" altLang="en-US" sz="975" dirty="0"/>
          </a:p>
        </p:txBody>
      </p:sp>
      <p:sp>
        <p:nvSpPr>
          <p:cNvPr id="374" name="吹き出し: 四角形 373">
            <a:extLst>
              <a:ext uri="{FF2B5EF4-FFF2-40B4-BE49-F238E27FC236}">
                <a16:creationId xmlns:a16="http://schemas.microsoft.com/office/drawing/2014/main" id="{091DA002-1729-B39A-E68C-05AE502E944D}"/>
              </a:ext>
            </a:extLst>
          </p:cNvPr>
          <p:cNvSpPr/>
          <p:nvPr/>
        </p:nvSpPr>
        <p:spPr>
          <a:xfrm>
            <a:off x="4297084" y="2116756"/>
            <a:ext cx="1044760" cy="219434"/>
          </a:xfrm>
          <a:prstGeom prst="wedgeRectCallout">
            <a:avLst>
              <a:gd name="adj1" fmla="val -68088"/>
              <a:gd name="adj2" fmla="val 748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975" dirty="0"/>
              <a:t>authenticator</a:t>
            </a:r>
            <a:endParaRPr kumimoji="1" lang="ja-JP" altLang="en-US" sz="975" dirty="0"/>
          </a:p>
        </p:txBody>
      </p:sp>
      <p:sp>
        <p:nvSpPr>
          <p:cNvPr id="375" name="吹き出し: 四角形 374">
            <a:extLst>
              <a:ext uri="{FF2B5EF4-FFF2-40B4-BE49-F238E27FC236}">
                <a16:creationId xmlns:a16="http://schemas.microsoft.com/office/drawing/2014/main" id="{CE41EB28-9FF8-9765-DB80-6BF25D6DAC03}"/>
              </a:ext>
            </a:extLst>
          </p:cNvPr>
          <p:cNvSpPr/>
          <p:nvPr/>
        </p:nvSpPr>
        <p:spPr>
          <a:xfrm>
            <a:off x="8002419" y="2041424"/>
            <a:ext cx="1213491" cy="253917"/>
          </a:xfrm>
          <a:prstGeom prst="wedgeRectCallout">
            <a:avLst>
              <a:gd name="adj1" fmla="val -35666"/>
              <a:gd name="adj2" fmla="val 12778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975" dirty="0" err="1"/>
              <a:t>documentationOf</a:t>
            </a:r>
            <a:endParaRPr kumimoji="1" lang="ja-JP" altLang="en-US" sz="975" dirty="0"/>
          </a:p>
        </p:txBody>
      </p:sp>
      <p:sp>
        <p:nvSpPr>
          <p:cNvPr id="376" name="吹き出し: 四角形 375">
            <a:extLst>
              <a:ext uri="{FF2B5EF4-FFF2-40B4-BE49-F238E27FC236}">
                <a16:creationId xmlns:a16="http://schemas.microsoft.com/office/drawing/2014/main" id="{E685C11E-3ED5-D763-EDED-05F111AFDC71}"/>
              </a:ext>
            </a:extLst>
          </p:cNvPr>
          <p:cNvSpPr/>
          <p:nvPr/>
        </p:nvSpPr>
        <p:spPr>
          <a:xfrm>
            <a:off x="9715965" y="2594756"/>
            <a:ext cx="1856814" cy="408248"/>
          </a:xfrm>
          <a:prstGeom prst="wedgeRectCallout">
            <a:avLst>
              <a:gd name="adj1" fmla="val -35666"/>
              <a:gd name="adj2" fmla="val 9209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975" dirty="0"/>
              <a:t>component/</a:t>
            </a:r>
            <a:r>
              <a:rPr lang="en-US" altLang="ja-JP" sz="975" dirty="0" err="1"/>
              <a:t>structuredBody</a:t>
            </a:r>
            <a:r>
              <a:rPr lang="en-US" altLang="ja-JP" sz="975" dirty="0"/>
              <a:t>/</a:t>
            </a:r>
            <a:br>
              <a:rPr lang="en-US" altLang="ja-JP" sz="975" dirty="0"/>
            </a:br>
            <a:r>
              <a:rPr lang="en-US" altLang="ja-JP" sz="975" dirty="0"/>
              <a:t>component/section/author</a:t>
            </a:r>
            <a:endParaRPr kumimoji="1" lang="ja-JP" altLang="en-US" sz="975" dirty="0"/>
          </a:p>
        </p:txBody>
      </p:sp>
      <p:sp>
        <p:nvSpPr>
          <p:cNvPr id="377" name="吹き出し: 四角形 376">
            <a:extLst>
              <a:ext uri="{FF2B5EF4-FFF2-40B4-BE49-F238E27FC236}">
                <a16:creationId xmlns:a16="http://schemas.microsoft.com/office/drawing/2014/main" id="{20CD9641-A4D0-7CBD-1971-5B56BCA88EF4}"/>
              </a:ext>
            </a:extLst>
          </p:cNvPr>
          <p:cNvSpPr/>
          <p:nvPr/>
        </p:nvSpPr>
        <p:spPr>
          <a:xfrm>
            <a:off x="10025585" y="3664475"/>
            <a:ext cx="1856814" cy="493720"/>
          </a:xfrm>
          <a:prstGeom prst="wedgeRectCallout">
            <a:avLst>
              <a:gd name="adj1" fmla="val -59654"/>
              <a:gd name="adj2" fmla="val -300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975" dirty="0"/>
              <a:t>component/</a:t>
            </a:r>
            <a:r>
              <a:rPr lang="en-US" altLang="ja-JP" sz="975" dirty="0" err="1"/>
              <a:t>structuredBody</a:t>
            </a:r>
            <a:r>
              <a:rPr lang="en-US" altLang="ja-JP" sz="975" dirty="0"/>
              <a:t>/</a:t>
            </a:r>
            <a:br>
              <a:rPr lang="en-US" altLang="ja-JP" sz="975" dirty="0"/>
            </a:br>
            <a:r>
              <a:rPr lang="en-US" altLang="ja-JP" sz="975" dirty="0"/>
              <a:t>component/section/entry/observation</a:t>
            </a:r>
            <a:endParaRPr kumimoji="1" lang="ja-JP" altLang="en-US" sz="975" dirty="0"/>
          </a:p>
        </p:txBody>
      </p:sp>
      <p:sp>
        <p:nvSpPr>
          <p:cNvPr id="379" name="吹き出し: 四角形 378">
            <a:extLst>
              <a:ext uri="{FF2B5EF4-FFF2-40B4-BE49-F238E27FC236}">
                <a16:creationId xmlns:a16="http://schemas.microsoft.com/office/drawing/2014/main" id="{DF7D7216-47E7-06E1-2AC2-9EC0E917D4B8}"/>
              </a:ext>
            </a:extLst>
          </p:cNvPr>
          <p:cNvSpPr/>
          <p:nvPr/>
        </p:nvSpPr>
        <p:spPr>
          <a:xfrm>
            <a:off x="6030230" y="6026895"/>
            <a:ext cx="2206243" cy="494031"/>
          </a:xfrm>
          <a:prstGeom prst="wedgeRectCallout">
            <a:avLst>
              <a:gd name="adj1" fmla="val -30938"/>
              <a:gd name="adj2" fmla="val -6971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975" dirty="0"/>
              <a:t>component/</a:t>
            </a:r>
            <a:r>
              <a:rPr lang="en-US" altLang="ja-JP" sz="975" dirty="0" err="1"/>
              <a:t>structuredBody</a:t>
            </a:r>
            <a:r>
              <a:rPr lang="en-US" altLang="ja-JP" sz="975" dirty="0"/>
              <a:t>/</a:t>
            </a:r>
            <a:br>
              <a:rPr lang="en-US" altLang="ja-JP" sz="975" dirty="0"/>
            </a:br>
            <a:r>
              <a:rPr lang="en-US" altLang="ja-JP" sz="975" dirty="0"/>
              <a:t>component/section/entry/observation/reference/</a:t>
            </a:r>
            <a:r>
              <a:rPr lang="en-US" altLang="ja-JP" sz="975" dirty="0" err="1"/>
              <a:t>externalDocument</a:t>
            </a:r>
            <a:endParaRPr kumimoji="1" lang="ja-JP" altLang="en-US" sz="975" dirty="0"/>
          </a:p>
        </p:txBody>
      </p:sp>
      <p:sp>
        <p:nvSpPr>
          <p:cNvPr id="394" name="吹き出し: 四角形 393">
            <a:extLst>
              <a:ext uri="{FF2B5EF4-FFF2-40B4-BE49-F238E27FC236}">
                <a16:creationId xmlns:a16="http://schemas.microsoft.com/office/drawing/2014/main" id="{22169740-5060-B09B-AB5F-E284C936B990}"/>
              </a:ext>
            </a:extLst>
          </p:cNvPr>
          <p:cNvSpPr/>
          <p:nvPr/>
        </p:nvSpPr>
        <p:spPr>
          <a:xfrm>
            <a:off x="9507116" y="956755"/>
            <a:ext cx="553677" cy="163784"/>
          </a:xfrm>
          <a:prstGeom prst="wedgeRectCallout">
            <a:avLst>
              <a:gd name="adj1" fmla="val -71242"/>
              <a:gd name="adj2" fmla="val 748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sz="975" dirty="0"/>
          </a:p>
        </p:txBody>
      </p:sp>
      <p:sp>
        <p:nvSpPr>
          <p:cNvPr id="395" name="テキスト ボックス 394">
            <a:extLst>
              <a:ext uri="{FF2B5EF4-FFF2-40B4-BE49-F238E27FC236}">
                <a16:creationId xmlns:a16="http://schemas.microsoft.com/office/drawing/2014/main" id="{813F926B-8C52-DB88-4FA6-F132AC16CAC8}"/>
              </a:ext>
            </a:extLst>
          </p:cNvPr>
          <p:cNvSpPr txBox="1"/>
          <p:nvPr/>
        </p:nvSpPr>
        <p:spPr>
          <a:xfrm>
            <a:off x="9999799" y="922538"/>
            <a:ext cx="188739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050" dirty="0">
                <a:latin typeface="IBM Plex Sans" charset="0"/>
                <a:ea typeface="IBM Plex Sans" charset="0"/>
                <a:cs typeface="IBM Plex Sans" charset="0"/>
              </a:rPr>
              <a:t>：</a:t>
            </a:r>
            <a:r>
              <a:rPr kumimoji="1" lang="en-US" altLang="ja-JP" sz="1050" dirty="0">
                <a:latin typeface="IBM Plex Sans" charset="0"/>
                <a:ea typeface="IBM Plex Sans" charset="0"/>
                <a:cs typeface="IBM Plex Sans" charset="0"/>
              </a:rPr>
              <a:t>CDA R2</a:t>
            </a:r>
            <a:r>
              <a:rPr kumimoji="1" lang="ja-JP" altLang="en-US" sz="1050" dirty="0">
                <a:latin typeface="IBM Plex Sans" charset="0"/>
                <a:ea typeface="IBM Plex Sans" charset="0"/>
                <a:cs typeface="IBM Plex Sans" charset="0"/>
              </a:rPr>
              <a:t>の対応要素</a:t>
            </a:r>
            <a:br>
              <a:rPr kumimoji="1" lang="en-US" altLang="ja-JP" sz="1050" dirty="0">
                <a:latin typeface="IBM Plex Sans" charset="0"/>
                <a:ea typeface="IBM Plex Sans" charset="0"/>
                <a:cs typeface="IBM Plex Sans" charset="0"/>
              </a:rPr>
            </a:br>
            <a:r>
              <a:rPr kumimoji="1" lang="en-US" altLang="ja-JP" sz="1050" dirty="0">
                <a:latin typeface="IBM Plex Sans" charset="0"/>
                <a:ea typeface="IBM Plex Sans" charset="0"/>
                <a:cs typeface="IBM Plex Sans" charset="0"/>
              </a:rPr>
              <a:t>(/</a:t>
            </a:r>
            <a:r>
              <a:rPr kumimoji="1" lang="en-US" altLang="ja-JP" sz="1050" dirty="0" err="1">
                <a:latin typeface="IBM Plex Sans" charset="0"/>
                <a:ea typeface="IBM Plex Sans" charset="0"/>
                <a:cs typeface="IBM Plex Sans" charset="0"/>
              </a:rPr>
              <a:t>ClinicalDocument</a:t>
            </a:r>
            <a:r>
              <a:rPr kumimoji="1" lang="en-US" altLang="ja-JP" sz="1050" dirty="0">
                <a:latin typeface="IBM Plex Sans" charset="0"/>
                <a:ea typeface="IBM Plex Sans" charset="0"/>
                <a:cs typeface="IBM Plex Sans" charset="0"/>
              </a:rPr>
              <a:t>/</a:t>
            </a:r>
            <a:r>
              <a:rPr kumimoji="1" lang="ja-JP" altLang="en-US" sz="1050" dirty="0">
                <a:latin typeface="IBM Plex Sans" charset="0"/>
                <a:ea typeface="IBM Plex Sans" charset="0"/>
                <a:cs typeface="IBM Plex Sans" charset="0"/>
              </a:rPr>
              <a:t>は省略</a:t>
            </a:r>
            <a:r>
              <a:rPr kumimoji="1" lang="en-US" altLang="ja-JP" sz="1050" dirty="0">
                <a:latin typeface="IBM Plex Sans" charset="0"/>
                <a:ea typeface="IBM Plex Sans" charset="0"/>
                <a:cs typeface="IBM Plex Sans" charset="0"/>
              </a:rPr>
              <a:t>)</a:t>
            </a:r>
            <a:endParaRPr kumimoji="1" lang="ja-JP" altLang="en-US" sz="1050" dirty="0"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2F1FB0E9-AB2F-5BB3-B6E5-5B6514D44583}"/>
              </a:ext>
            </a:extLst>
          </p:cNvPr>
          <p:cNvSpPr/>
          <p:nvPr/>
        </p:nvSpPr>
        <p:spPr>
          <a:xfrm>
            <a:off x="2705895" y="2521635"/>
            <a:ext cx="1382885" cy="313741"/>
          </a:xfrm>
          <a:prstGeom prst="wedgeRectCallout">
            <a:avLst>
              <a:gd name="adj1" fmla="val 28806"/>
              <a:gd name="adj2" fmla="val 28171"/>
            </a:avLst>
          </a:prstGeom>
          <a:solidFill>
            <a:srgbClr val="DD7215"/>
          </a:solidFill>
          <a:ln w="25400" cap="flat" cmpd="sng" algn="ctr">
            <a:solidFill>
              <a:srgbClr val="DD7215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u="sng" kern="0" dirty="0">
                <a:solidFill>
                  <a:srgbClr val="FFFFFF"/>
                </a:solidFill>
                <a:latin typeface="Calibri" panose="020F0502020204030204"/>
                <a:ea typeface="メイリオ" panose="020B0604030504040204" pitchFamily="50" charset="-128"/>
              </a:rPr>
              <a:t>Procedure</a:t>
            </a:r>
            <a:br>
              <a:rPr kumimoji="1" lang="en-US" altLang="ja-JP" sz="1100" u="sng" kern="0" dirty="0">
                <a:solidFill>
                  <a:srgbClr val="FFFFFF"/>
                </a:solidFill>
                <a:latin typeface="Calibri" panose="020F0502020204030204"/>
                <a:ea typeface="メイリオ" panose="020B0604030504040204" pitchFamily="50" charset="-128"/>
              </a:rPr>
            </a:br>
            <a:r>
              <a:rPr kumimoji="1" lang="en-US" altLang="ja-JP" sz="1100" u="sng" kern="0" dirty="0">
                <a:solidFill>
                  <a:srgbClr val="FFFFFF"/>
                </a:solidFill>
                <a:latin typeface="Calibri" panose="020F0502020204030204"/>
                <a:ea typeface="メイリオ" panose="020B0604030504040204" pitchFamily="50" charset="-128"/>
              </a:rPr>
              <a:t>(</a:t>
            </a:r>
            <a:r>
              <a:rPr kumimoji="1" lang="ja-JP" altLang="en-US" sz="1100" u="sng" kern="0" dirty="0">
                <a:solidFill>
                  <a:srgbClr val="FFFFFF"/>
                </a:solidFill>
                <a:latin typeface="Calibri" panose="020F0502020204030204"/>
                <a:ea typeface="メイリオ" panose="020B0604030504040204" pitchFamily="50" charset="-128"/>
              </a:rPr>
              <a:t>検査実施情報</a:t>
            </a:r>
            <a:r>
              <a:rPr kumimoji="1" lang="en-US" altLang="ja-JP" sz="1100" u="sng" kern="0" dirty="0">
                <a:solidFill>
                  <a:srgbClr val="FFFFFF"/>
                </a:solidFill>
                <a:latin typeface="Calibri" panose="020F0502020204030204"/>
                <a:ea typeface="メイリオ" panose="020B0604030504040204" pitchFamily="50" charset="-128"/>
              </a:rPr>
              <a:t>)</a:t>
            </a:r>
            <a:endParaRPr kumimoji="1" lang="ja-JP" altLang="en-US" sz="1100" b="0" i="0" u="sng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711A1A7-EF8E-4D4D-18F4-652C2152F2C6}"/>
              </a:ext>
            </a:extLst>
          </p:cNvPr>
          <p:cNvSpPr txBox="1"/>
          <p:nvPr/>
        </p:nvSpPr>
        <p:spPr>
          <a:xfrm>
            <a:off x="4193621" y="2383243"/>
            <a:ext cx="1044760" cy="28212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1100"/>
              </a:lnSpc>
            </a:pPr>
            <a:r>
              <a:rPr kumimoji="1" lang="en-US" altLang="ja-JP" sz="1050" dirty="0">
                <a:latin typeface="IBM Plex Sans" charset="0"/>
                <a:ea typeface="IBM Plex Sans" charset="0"/>
                <a:cs typeface="IBM Plex Sans" charset="0"/>
              </a:rPr>
              <a:t>performer.</a:t>
            </a:r>
            <a:br>
              <a:rPr kumimoji="1" lang="en-US" altLang="ja-JP" sz="1050" dirty="0">
                <a:latin typeface="IBM Plex Sans" charset="0"/>
                <a:ea typeface="IBM Plex Sans" charset="0"/>
                <a:cs typeface="IBM Plex Sans" charset="0"/>
              </a:rPr>
            </a:br>
            <a:r>
              <a:rPr kumimoji="1" lang="en-US" altLang="ja-JP" sz="1050" dirty="0">
                <a:latin typeface="IBM Plex Sans" charset="0"/>
                <a:ea typeface="IBM Plex Sans" charset="0"/>
                <a:cs typeface="IBM Plex Sans" charset="0"/>
              </a:rPr>
              <a:t>actor</a:t>
            </a:r>
            <a:endParaRPr kumimoji="1" lang="ja-JP" altLang="en-US" sz="1050" dirty="0">
              <a:latin typeface="IBM Plex Sans" charset="0"/>
              <a:ea typeface="IBM Plex Sans" charset="0"/>
              <a:cs typeface="IBM Plex Sans" charset="0"/>
            </a:endParaRP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285C6590-A9DC-FDD4-1A89-EFA45D192297}"/>
              </a:ext>
            </a:extLst>
          </p:cNvPr>
          <p:cNvCxnSpPr/>
          <p:nvPr/>
        </p:nvCxnSpPr>
        <p:spPr bwMode="auto">
          <a:xfrm>
            <a:off x="4078545" y="2674459"/>
            <a:ext cx="873573" cy="222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吹き出し: 四角形 13">
            <a:extLst>
              <a:ext uri="{FF2B5EF4-FFF2-40B4-BE49-F238E27FC236}">
                <a16:creationId xmlns:a16="http://schemas.microsoft.com/office/drawing/2014/main" id="{00498F4C-F64D-17D2-5A52-363AFA4B4176}"/>
              </a:ext>
            </a:extLst>
          </p:cNvPr>
          <p:cNvSpPr/>
          <p:nvPr/>
        </p:nvSpPr>
        <p:spPr>
          <a:xfrm>
            <a:off x="5874753" y="3102840"/>
            <a:ext cx="1449494" cy="235718"/>
          </a:xfrm>
          <a:prstGeom prst="wedgeRectCallout">
            <a:avLst>
              <a:gd name="adj1" fmla="val 28806"/>
              <a:gd name="adj2" fmla="val 28171"/>
            </a:avLst>
          </a:prstGeom>
          <a:solidFill>
            <a:srgbClr val="5E9E31"/>
          </a:solidFill>
          <a:ln w="25400" cap="flat" cmpd="sng" algn="ctr">
            <a:solidFill>
              <a:srgbClr val="5E9E31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計測値（生理検査）</a:t>
            </a:r>
          </a:p>
        </p:txBody>
      </p:sp>
    </p:spTree>
    <p:extLst>
      <p:ext uri="{BB962C8B-B14F-4D97-AF65-F5344CB8AC3E}">
        <p14:creationId xmlns:p14="http://schemas.microsoft.com/office/powerpoint/2010/main" val="2620448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吹き出し: 四角形 58">
            <a:extLst>
              <a:ext uri="{FF2B5EF4-FFF2-40B4-BE49-F238E27FC236}">
                <a16:creationId xmlns:a16="http://schemas.microsoft.com/office/drawing/2014/main" id="{07B3FAF7-04FE-478F-28C8-AD7E210920AF}"/>
              </a:ext>
            </a:extLst>
          </p:cNvPr>
          <p:cNvSpPr/>
          <p:nvPr/>
        </p:nvSpPr>
        <p:spPr>
          <a:xfrm>
            <a:off x="309601" y="206382"/>
            <a:ext cx="1426032" cy="5620267"/>
          </a:xfrm>
          <a:prstGeom prst="wedgeRectCallout">
            <a:avLst>
              <a:gd name="adj1" fmla="val 28806"/>
              <a:gd name="adj2" fmla="val 28171"/>
            </a:avLst>
          </a:prstGeom>
          <a:solidFill>
            <a:srgbClr val="DD7215"/>
          </a:solidFill>
          <a:ln w="25400" cap="flat" cmpd="sng" algn="ctr">
            <a:solidFill>
              <a:srgbClr val="DD7215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Bundle</a:t>
            </a:r>
            <a:b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</a:b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(type="document")</a:t>
            </a:r>
            <a:endParaRPr kumimoji="1" lang="ja-JP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60" name="吹き出し: 四角形 59">
            <a:extLst>
              <a:ext uri="{FF2B5EF4-FFF2-40B4-BE49-F238E27FC236}">
                <a16:creationId xmlns:a16="http://schemas.microsoft.com/office/drawing/2014/main" id="{60924250-AC89-9B65-AA84-77BB3844205C}"/>
              </a:ext>
            </a:extLst>
          </p:cNvPr>
          <p:cNvSpPr/>
          <p:nvPr/>
        </p:nvSpPr>
        <p:spPr>
          <a:xfrm>
            <a:off x="1898348" y="206382"/>
            <a:ext cx="2180197" cy="313741"/>
          </a:xfrm>
          <a:prstGeom prst="wedgeRectCallout">
            <a:avLst>
              <a:gd name="adj1" fmla="val 28806"/>
              <a:gd name="adj2" fmla="val 28171"/>
            </a:avLst>
          </a:prstGeom>
          <a:solidFill>
            <a:srgbClr val="DD7215"/>
          </a:solidFill>
          <a:ln w="25400" cap="flat" cmpd="sng" algn="ctr">
            <a:solidFill>
              <a:srgbClr val="DD7215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Composition</a:t>
            </a:r>
            <a:br>
              <a:rPr kumimoji="1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</a:br>
            <a:r>
              <a:rPr kumimoji="1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(</a:t>
            </a:r>
            <a:r>
              <a:rPr kumimoji="1" lang="ja-JP" altLang="en-US" sz="1100" kern="0" dirty="0">
                <a:solidFill>
                  <a:srgbClr val="FFFFFF"/>
                </a:solidFill>
                <a:latin typeface="Calibri" panose="020F0502020204030204"/>
                <a:ea typeface="メイリオ" panose="020B0604030504040204" pitchFamily="50" charset="-128"/>
              </a:rPr>
              <a:t>文書構造</a:t>
            </a:r>
            <a:r>
              <a:rPr kumimoji="1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)</a:t>
            </a:r>
            <a:endParaRPr kumimoji="1" lang="ja-JP" altLang="en-US" sz="1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61" name="吹き出し: 四角形 60">
            <a:extLst>
              <a:ext uri="{FF2B5EF4-FFF2-40B4-BE49-F238E27FC236}">
                <a16:creationId xmlns:a16="http://schemas.microsoft.com/office/drawing/2014/main" id="{4699B136-848D-B231-101C-0C4C3DA257E9}"/>
              </a:ext>
            </a:extLst>
          </p:cNvPr>
          <p:cNvSpPr/>
          <p:nvPr/>
        </p:nvSpPr>
        <p:spPr>
          <a:xfrm>
            <a:off x="2657363" y="5215073"/>
            <a:ext cx="1449494" cy="214289"/>
          </a:xfrm>
          <a:prstGeom prst="wedgeRectCallout">
            <a:avLst>
              <a:gd name="adj1" fmla="val 28806"/>
              <a:gd name="adj2" fmla="val 28171"/>
            </a:avLst>
          </a:prstGeom>
          <a:solidFill>
            <a:srgbClr val="5E9E31"/>
          </a:solidFill>
          <a:ln w="25400" cap="flat" cmpd="sng" algn="ctr">
            <a:solidFill>
              <a:srgbClr val="5E9E31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100" kern="0" dirty="0">
                <a:solidFill>
                  <a:srgbClr val="FFFFFF"/>
                </a:solidFill>
                <a:latin typeface="Calibri" panose="020F0502020204030204"/>
                <a:ea typeface="メイリオ" panose="020B0604030504040204" pitchFamily="50" charset="-128"/>
              </a:rPr>
              <a:t>PCI</a:t>
            </a:r>
            <a:r>
              <a:rPr lang="ja-JP" altLang="en-US" sz="1100" kern="0" dirty="0">
                <a:solidFill>
                  <a:srgbClr val="FFFFFF"/>
                </a:solidFill>
                <a:latin typeface="Calibri" panose="020F0502020204030204"/>
                <a:ea typeface="メイリオ" panose="020B0604030504040204" pitchFamily="50" charset="-128"/>
              </a:rPr>
              <a:t>合併症</a:t>
            </a:r>
          </a:p>
        </p:txBody>
      </p:sp>
      <p:sp>
        <p:nvSpPr>
          <p:cNvPr id="62" name="吹き出し: 四角形 61">
            <a:extLst>
              <a:ext uri="{FF2B5EF4-FFF2-40B4-BE49-F238E27FC236}">
                <a16:creationId xmlns:a16="http://schemas.microsoft.com/office/drawing/2014/main" id="{29835E8A-432F-0048-E6E7-2BFA5BB08CAF}"/>
              </a:ext>
            </a:extLst>
          </p:cNvPr>
          <p:cNvSpPr/>
          <p:nvPr/>
        </p:nvSpPr>
        <p:spPr>
          <a:xfrm>
            <a:off x="4285306" y="4299963"/>
            <a:ext cx="1449494" cy="335394"/>
          </a:xfrm>
          <a:prstGeom prst="wedgeRectCallout">
            <a:avLst>
              <a:gd name="adj1" fmla="val 28806"/>
              <a:gd name="adj2" fmla="val 28171"/>
            </a:avLst>
          </a:prstGeom>
          <a:solidFill>
            <a:srgbClr val="5E9E31"/>
          </a:solidFill>
          <a:ln w="25400" cap="flat" cmpd="sng" algn="ctr">
            <a:solidFill>
              <a:srgbClr val="5E9E31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100" kern="0" dirty="0">
                <a:solidFill>
                  <a:srgbClr val="FFFFFF"/>
                </a:solidFill>
                <a:latin typeface="Calibri" panose="020F0502020204030204"/>
                <a:ea typeface="メイリオ" panose="020B0604030504040204" pitchFamily="50" charset="-128"/>
              </a:rPr>
              <a:t>PCI</a:t>
            </a:r>
            <a:r>
              <a:rPr lang="zh-TW" altLang="en-US" sz="1100" kern="0" dirty="0">
                <a:solidFill>
                  <a:srgbClr val="FFFFFF"/>
                </a:solidFill>
                <a:latin typeface="Calibri" panose="020F0502020204030204"/>
                <a:ea typeface="メイリオ" panose="020B0604030504040204" pitchFamily="50" charset="-128"/>
              </a:rPr>
              <a:t>処置詳細［拡張項目］</a:t>
            </a:r>
            <a:endParaRPr kumimoji="1" lang="ja-JP" altLang="en-US" sz="1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63" name="吹き出し: 四角形 62">
            <a:extLst>
              <a:ext uri="{FF2B5EF4-FFF2-40B4-BE49-F238E27FC236}">
                <a16:creationId xmlns:a16="http://schemas.microsoft.com/office/drawing/2014/main" id="{AB5A031C-B01D-1631-8C2B-9723EFBC2EE8}"/>
              </a:ext>
            </a:extLst>
          </p:cNvPr>
          <p:cNvSpPr/>
          <p:nvPr/>
        </p:nvSpPr>
        <p:spPr>
          <a:xfrm>
            <a:off x="4285306" y="3668379"/>
            <a:ext cx="1449494" cy="214289"/>
          </a:xfrm>
          <a:prstGeom prst="wedgeRectCallout">
            <a:avLst>
              <a:gd name="adj1" fmla="val 28806"/>
              <a:gd name="adj2" fmla="val 28171"/>
            </a:avLst>
          </a:prstGeom>
          <a:solidFill>
            <a:srgbClr val="5E9E31"/>
          </a:solidFill>
          <a:ln w="25400" cap="flat" cmpd="sng" algn="ctr">
            <a:solidFill>
              <a:srgbClr val="5E9E31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100" kern="0" dirty="0">
                <a:solidFill>
                  <a:srgbClr val="FFFFFF"/>
                </a:solidFill>
                <a:latin typeface="Calibri" panose="020F0502020204030204"/>
                <a:ea typeface="メイリオ" panose="020B0604030504040204" pitchFamily="50" charset="-128"/>
              </a:rPr>
              <a:t>冠動脈病変</a:t>
            </a:r>
          </a:p>
        </p:txBody>
      </p:sp>
      <p:sp>
        <p:nvSpPr>
          <p:cNvPr id="68" name="吹き出し: 四角形 67">
            <a:extLst>
              <a:ext uri="{FF2B5EF4-FFF2-40B4-BE49-F238E27FC236}">
                <a16:creationId xmlns:a16="http://schemas.microsoft.com/office/drawing/2014/main" id="{8B4D29F6-E34C-E38D-2222-99373491CFA2}"/>
              </a:ext>
            </a:extLst>
          </p:cNvPr>
          <p:cNvSpPr/>
          <p:nvPr/>
        </p:nvSpPr>
        <p:spPr>
          <a:xfrm>
            <a:off x="4285306" y="3980070"/>
            <a:ext cx="1449494" cy="214289"/>
          </a:xfrm>
          <a:prstGeom prst="wedgeRectCallout">
            <a:avLst>
              <a:gd name="adj1" fmla="val 28806"/>
              <a:gd name="adj2" fmla="val 28171"/>
            </a:avLst>
          </a:prstGeom>
          <a:solidFill>
            <a:srgbClr val="5E9E31"/>
          </a:solidFill>
          <a:ln w="25400" cap="flat" cmpd="sng" algn="ctr">
            <a:solidFill>
              <a:srgbClr val="5E9E31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心内圧データ</a:t>
            </a:r>
          </a:p>
        </p:txBody>
      </p:sp>
      <p:sp>
        <p:nvSpPr>
          <p:cNvPr id="69" name="吹き出し: 四角形 68">
            <a:extLst>
              <a:ext uri="{FF2B5EF4-FFF2-40B4-BE49-F238E27FC236}">
                <a16:creationId xmlns:a16="http://schemas.microsoft.com/office/drawing/2014/main" id="{E48EFBAE-2357-4A59-1726-534D9D261604}"/>
              </a:ext>
            </a:extLst>
          </p:cNvPr>
          <p:cNvSpPr/>
          <p:nvPr/>
        </p:nvSpPr>
        <p:spPr>
          <a:xfrm>
            <a:off x="2667085" y="4928419"/>
            <a:ext cx="1449494" cy="214289"/>
          </a:xfrm>
          <a:prstGeom prst="wedgeRectCallout">
            <a:avLst>
              <a:gd name="adj1" fmla="val 28806"/>
              <a:gd name="adj2" fmla="val 28171"/>
            </a:avLst>
          </a:prstGeom>
          <a:solidFill>
            <a:srgbClr val="5E9E31"/>
          </a:solidFill>
          <a:ln w="25400" cap="flat" cmpd="sng" algn="ctr">
            <a:solidFill>
              <a:srgbClr val="5E9E31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併存疾患情報</a:t>
            </a:r>
          </a:p>
        </p:txBody>
      </p:sp>
      <p:sp>
        <p:nvSpPr>
          <p:cNvPr id="70" name="吹き出し: 四角形 69">
            <a:extLst>
              <a:ext uri="{FF2B5EF4-FFF2-40B4-BE49-F238E27FC236}">
                <a16:creationId xmlns:a16="http://schemas.microsoft.com/office/drawing/2014/main" id="{F9AD658D-5AA7-1E1A-288E-88B76F211759}"/>
              </a:ext>
            </a:extLst>
          </p:cNvPr>
          <p:cNvSpPr/>
          <p:nvPr/>
        </p:nvSpPr>
        <p:spPr>
          <a:xfrm>
            <a:off x="5889065" y="4916400"/>
            <a:ext cx="1449494" cy="214289"/>
          </a:xfrm>
          <a:prstGeom prst="wedgeRectCallout">
            <a:avLst>
              <a:gd name="adj1" fmla="val 28806"/>
              <a:gd name="adj2" fmla="val 28171"/>
            </a:avLst>
          </a:prstGeom>
          <a:solidFill>
            <a:srgbClr val="5E9E31"/>
          </a:solidFill>
          <a:ln w="25400" cap="flat" cmpd="sng" algn="ctr">
            <a:solidFill>
              <a:srgbClr val="5E9E31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循環器疾患既往歴</a:t>
            </a:r>
            <a:endParaRPr kumimoji="1" lang="ja-JP" altLang="en-US" sz="1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95" name="吹き出し: 四角形 94">
            <a:extLst>
              <a:ext uri="{FF2B5EF4-FFF2-40B4-BE49-F238E27FC236}">
                <a16:creationId xmlns:a16="http://schemas.microsoft.com/office/drawing/2014/main" id="{6F147620-AF57-8F6B-D589-ACDD53DB60E9}"/>
              </a:ext>
            </a:extLst>
          </p:cNvPr>
          <p:cNvSpPr/>
          <p:nvPr/>
        </p:nvSpPr>
        <p:spPr>
          <a:xfrm>
            <a:off x="2710635" y="3104493"/>
            <a:ext cx="1449494" cy="214289"/>
          </a:xfrm>
          <a:prstGeom prst="wedgeRectCallout">
            <a:avLst>
              <a:gd name="adj1" fmla="val 28806"/>
              <a:gd name="adj2" fmla="val 28171"/>
            </a:avLst>
          </a:prstGeom>
          <a:solidFill>
            <a:srgbClr val="5E9E31"/>
          </a:solidFill>
          <a:ln w="25400" cap="flat" cmpd="sng" algn="ctr">
            <a:solidFill>
              <a:srgbClr val="5E9E31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患者付帯情報</a:t>
            </a:r>
            <a:endParaRPr kumimoji="1" lang="ja-JP" altLang="en-US" sz="1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96" name="吹き出し: 四角形 95">
            <a:extLst>
              <a:ext uri="{FF2B5EF4-FFF2-40B4-BE49-F238E27FC236}">
                <a16:creationId xmlns:a16="http://schemas.microsoft.com/office/drawing/2014/main" id="{F5E029F9-DBE1-D1D0-26C3-CE8E17013F4E}"/>
              </a:ext>
            </a:extLst>
          </p:cNvPr>
          <p:cNvSpPr/>
          <p:nvPr/>
        </p:nvSpPr>
        <p:spPr>
          <a:xfrm>
            <a:off x="2705895" y="3668379"/>
            <a:ext cx="1449494" cy="214289"/>
          </a:xfrm>
          <a:prstGeom prst="wedgeRectCallout">
            <a:avLst>
              <a:gd name="adj1" fmla="val 28806"/>
              <a:gd name="adj2" fmla="val 28171"/>
            </a:avLst>
          </a:prstGeom>
          <a:solidFill>
            <a:srgbClr val="5E9E31"/>
          </a:solidFill>
          <a:ln w="25400" cap="flat" cmpd="sng" algn="ctr">
            <a:solidFill>
              <a:srgbClr val="5E9E31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100" kern="0" dirty="0">
                <a:solidFill>
                  <a:srgbClr val="FFFFFF"/>
                </a:solidFill>
                <a:latin typeface="Calibri" panose="020F0502020204030204"/>
                <a:ea typeface="メイリオ" panose="020B0604030504040204" pitchFamily="50" charset="-128"/>
              </a:rPr>
              <a:t>カテーテル</a:t>
            </a:r>
          </a:p>
        </p:txBody>
      </p:sp>
      <p:sp>
        <p:nvSpPr>
          <p:cNvPr id="97" name="吹き出し: 四角形 96">
            <a:extLst>
              <a:ext uri="{FF2B5EF4-FFF2-40B4-BE49-F238E27FC236}">
                <a16:creationId xmlns:a16="http://schemas.microsoft.com/office/drawing/2014/main" id="{DDECF9EC-5260-90B8-7916-BC14215A9556}"/>
              </a:ext>
            </a:extLst>
          </p:cNvPr>
          <p:cNvSpPr/>
          <p:nvPr/>
        </p:nvSpPr>
        <p:spPr>
          <a:xfrm>
            <a:off x="2695660" y="3980070"/>
            <a:ext cx="1449494" cy="214289"/>
          </a:xfrm>
          <a:prstGeom prst="wedgeRectCallout">
            <a:avLst>
              <a:gd name="adj1" fmla="val 28806"/>
              <a:gd name="adj2" fmla="val 28171"/>
            </a:avLst>
          </a:prstGeom>
          <a:solidFill>
            <a:srgbClr val="5E9E31"/>
          </a:solidFill>
          <a:ln w="25400" cap="flat" cmpd="sng" algn="ctr">
            <a:solidFill>
              <a:srgbClr val="5E9E31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100" kern="0" dirty="0">
                <a:solidFill>
                  <a:srgbClr val="FFFFFF"/>
                </a:solidFill>
                <a:latin typeface="Calibri" panose="020F0502020204030204"/>
                <a:ea typeface="メイリオ" panose="020B0604030504040204" pitchFamily="50" charset="-128"/>
              </a:rPr>
              <a:t>LVG</a:t>
            </a:r>
          </a:p>
        </p:txBody>
      </p:sp>
      <p:sp>
        <p:nvSpPr>
          <p:cNvPr id="98" name="吹き出し: 四角形 97">
            <a:extLst>
              <a:ext uri="{FF2B5EF4-FFF2-40B4-BE49-F238E27FC236}">
                <a16:creationId xmlns:a16="http://schemas.microsoft.com/office/drawing/2014/main" id="{59D551D9-33FE-8806-C921-4072C3F78179}"/>
              </a:ext>
            </a:extLst>
          </p:cNvPr>
          <p:cNvSpPr/>
          <p:nvPr/>
        </p:nvSpPr>
        <p:spPr>
          <a:xfrm>
            <a:off x="2663641" y="6098151"/>
            <a:ext cx="1449494" cy="214289"/>
          </a:xfrm>
          <a:prstGeom prst="wedgeRectCallout">
            <a:avLst>
              <a:gd name="adj1" fmla="val 28806"/>
              <a:gd name="adj2" fmla="val 28171"/>
            </a:avLst>
          </a:prstGeom>
          <a:solidFill>
            <a:srgbClr val="5E9E31"/>
          </a:solidFill>
          <a:ln w="25400" cap="flat" cmpd="sng" algn="ctr">
            <a:solidFill>
              <a:srgbClr val="5E9E31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PCI</a:t>
            </a:r>
            <a:r>
              <a:rPr kumimoji="1" lang="ja-JP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処置</a:t>
            </a:r>
          </a:p>
        </p:txBody>
      </p:sp>
      <p:sp>
        <p:nvSpPr>
          <p:cNvPr id="112" name="吹き出し: 四角形 111">
            <a:extLst>
              <a:ext uri="{FF2B5EF4-FFF2-40B4-BE49-F238E27FC236}">
                <a16:creationId xmlns:a16="http://schemas.microsoft.com/office/drawing/2014/main" id="{7F3BFB9A-4155-E921-90C5-D496BE1BFFB1}"/>
              </a:ext>
            </a:extLst>
          </p:cNvPr>
          <p:cNvSpPr/>
          <p:nvPr/>
        </p:nvSpPr>
        <p:spPr>
          <a:xfrm>
            <a:off x="2706192" y="661579"/>
            <a:ext cx="1382885" cy="317075"/>
          </a:xfrm>
          <a:prstGeom prst="wedgeRectCallout">
            <a:avLst>
              <a:gd name="adj1" fmla="val 28806"/>
              <a:gd name="adj2" fmla="val 28171"/>
            </a:avLst>
          </a:prstGeom>
          <a:solidFill>
            <a:srgbClr val="DD7215"/>
          </a:solidFill>
          <a:ln w="25400" cap="flat" cmpd="sng" algn="ctr">
            <a:solidFill>
              <a:srgbClr val="DD7215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Patient</a:t>
            </a:r>
            <a:br>
              <a:rPr kumimoji="1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</a:br>
            <a:r>
              <a:rPr kumimoji="1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(</a:t>
            </a:r>
            <a:r>
              <a:rPr kumimoji="1" lang="ja-JP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患者情報</a:t>
            </a:r>
            <a:r>
              <a:rPr kumimoji="1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)</a:t>
            </a:r>
            <a:endParaRPr kumimoji="1" lang="ja-JP" altLang="en-US" sz="1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113" name="吹き出し: 四角形 112">
            <a:extLst>
              <a:ext uri="{FF2B5EF4-FFF2-40B4-BE49-F238E27FC236}">
                <a16:creationId xmlns:a16="http://schemas.microsoft.com/office/drawing/2014/main" id="{6C4C9609-58AB-08CD-8C69-4D371E36A189}"/>
              </a:ext>
            </a:extLst>
          </p:cNvPr>
          <p:cNvSpPr/>
          <p:nvPr/>
        </p:nvSpPr>
        <p:spPr>
          <a:xfrm>
            <a:off x="2710635" y="1040244"/>
            <a:ext cx="1382885" cy="313741"/>
          </a:xfrm>
          <a:prstGeom prst="wedgeRectCallout">
            <a:avLst>
              <a:gd name="adj1" fmla="val 28806"/>
              <a:gd name="adj2" fmla="val 28171"/>
            </a:avLst>
          </a:prstGeom>
          <a:solidFill>
            <a:srgbClr val="DD7215"/>
          </a:solidFill>
          <a:ln w="25400" cap="flat" cmpd="sng" algn="ctr">
            <a:solidFill>
              <a:srgbClr val="DD7215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kern="0" dirty="0">
                <a:solidFill>
                  <a:srgbClr val="FFFFFF"/>
                </a:solidFill>
                <a:latin typeface="Calibri" panose="020F0502020204030204"/>
                <a:ea typeface="メイリオ" panose="020B0604030504040204" pitchFamily="50" charset="-128"/>
              </a:rPr>
              <a:t>Practitioner</a:t>
            </a:r>
            <a:br>
              <a:rPr kumimoji="1" lang="en-US" altLang="ja-JP" sz="1100" kern="0" dirty="0">
                <a:solidFill>
                  <a:srgbClr val="FFFFFF"/>
                </a:solidFill>
                <a:latin typeface="Calibri" panose="020F0502020204030204"/>
                <a:ea typeface="メイリオ" panose="020B0604030504040204" pitchFamily="50" charset="-128"/>
              </a:rPr>
            </a:br>
            <a:r>
              <a:rPr kumimoji="1" lang="en-US" altLang="ja-JP" sz="1100" kern="0" dirty="0">
                <a:solidFill>
                  <a:srgbClr val="FFFFFF"/>
                </a:solidFill>
                <a:latin typeface="Calibri" panose="020F0502020204030204"/>
                <a:ea typeface="メイリオ" panose="020B0604030504040204" pitchFamily="50" charset="-128"/>
              </a:rPr>
              <a:t>(</a:t>
            </a:r>
            <a:r>
              <a:rPr kumimoji="1" lang="ja-JP" altLang="en-US" sz="1100" kern="0" dirty="0">
                <a:solidFill>
                  <a:srgbClr val="FFFFFF"/>
                </a:solidFill>
                <a:latin typeface="Calibri" panose="020F0502020204030204"/>
                <a:ea typeface="メイリオ" panose="020B0604030504040204" pitchFamily="50" charset="-128"/>
              </a:rPr>
              <a:t>作成責任者</a:t>
            </a:r>
            <a:r>
              <a:rPr kumimoji="1" lang="en-US" altLang="ja-JP" sz="1100" kern="0" dirty="0">
                <a:solidFill>
                  <a:srgbClr val="FFFFFF"/>
                </a:solidFill>
                <a:latin typeface="Calibri" panose="020F0502020204030204"/>
                <a:ea typeface="メイリオ" panose="020B0604030504040204" pitchFamily="50" charset="-128"/>
              </a:rPr>
              <a:t>)</a:t>
            </a:r>
            <a:endParaRPr kumimoji="1" lang="ja-JP" altLang="en-US" sz="1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114" name="吹き出し: 四角形 113">
            <a:extLst>
              <a:ext uri="{FF2B5EF4-FFF2-40B4-BE49-F238E27FC236}">
                <a16:creationId xmlns:a16="http://schemas.microsoft.com/office/drawing/2014/main" id="{F96D519B-B4B3-FACF-AF04-51C8E06D52DA}"/>
              </a:ext>
            </a:extLst>
          </p:cNvPr>
          <p:cNvSpPr/>
          <p:nvPr/>
        </p:nvSpPr>
        <p:spPr>
          <a:xfrm>
            <a:off x="2695660" y="1403601"/>
            <a:ext cx="1382885" cy="313741"/>
          </a:xfrm>
          <a:prstGeom prst="wedgeRectCallout">
            <a:avLst>
              <a:gd name="adj1" fmla="val 28806"/>
              <a:gd name="adj2" fmla="val 28171"/>
            </a:avLst>
          </a:prstGeom>
          <a:solidFill>
            <a:srgbClr val="DD7215"/>
          </a:solidFill>
          <a:ln w="25400" cap="flat" cmpd="sng" algn="ctr">
            <a:solidFill>
              <a:srgbClr val="DD7215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Organization</a:t>
            </a:r>
            <a:br>
              <a:rPr kumimoji="1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</a:br>
            <a:r>
              <a:rPr kumimoji="1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(</a:t>
            </a:r>
            <a:r>
              <a:rPr kumimoji="1" lang="ja-JP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作成医療機関</a:t>
            </a:r>
            <a:r>
              <a:rPr kumimoji="1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)</a:t>
            </a:r>
            <a:endParaRPr kumimoji="1" lang="ja-JP" altLang="en-US" sz="1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115" name="吹き出し: 四角形 114">
            <a:extLst>
              <a:ext uri="{FF2B5EF4-FFF2-40B4-BE49-F238E27FC236}">
                <a16:creationId xmlns:a16="http://schemas.microsoft.com/office/drawing/2014/main" id="{C9855699-E815-5AF3-B320-A2B4BA1DA7D5}"/>
              </a:ext>
            </a:extLst>
          </p:cNvPr>
          <p:cNvSpPr/>
          <p:nvPr/>
        </p:nvSpPr>
        <p:spPr>
          <a:xfrm>
            <a:off x="4396187" y="1036847"/>
            <a:ext cx="1382885" cy="313741"/>
          </a:xfrm>
          <a:prstGeom prst="wedgeRectCallout">
            <a:avLst>
              <a:gd name="adj1" fmla="val 28806"/>
              <a:gd name="adj2" fmla="val 28171"/>
            </a:avLst>
          </a:prstGeom>
          <a:solidFill>
            <a:srgbClr val="DD7215"/>
          </a:solidFill>
          <a:ln w="25400" cap="flat" cmpd="sng" algn="ctr">
            <a:solidFill>
              <a:srgbClr val="DD7215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Device</a:t>
            </a:r>
            <a:br>
              <a:rPr kumimoji="1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</a:br>
            <a:r>
              <a:rPr kumimoji="1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(</a:t>
            </a:r>
            <a:r>
              <a:rPr kumimoji="1" lang="ja-JP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作成システム</a:t>
            </a:r>
            <a:r>
              <a:rPr kumimoji="1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)</a:t>
            </a:r>
            <a:endParaRPr kumimoji="1" lang="ja-JP" altLang="en-US" sz="1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116" name="吹き出し: 四角形 115">
            <a:extLst>
              <a:ext uri="{FF2B5EF4-FFF2-40B4-BE49-F238E27FC236}">
                <a16:creationId xmlns:a16="http://schemas.microsoft.com/office/drawing/2014/main" id="{8A08D870-28BA-A180-D197-6161C83F3F75}"/>
              </a:ext>
            </a:extLst>
          </p:cNvPr>
          <p:cNvSpPr/>
          <p:nvPr/>
        </p:nvSpPr>
        <p:spPr>
          <a:xfrm>
            <a:off x="2706191" y="1768627"/>
            <a:ext cx="1382885" cy="313741"/>
          </a:xfrm>
          <a:prstGeom prst="wedgeRectCallout">
            <a:avLst>
              <a:gd name="adj1" fmla="val 28806"/>
              <a:gd name="adj2" fmla="val 28171"/>
            </a:avLst>
          </a:prstGeom>
          <a:solidFill>
            <a:srgbClr val="DD7215"/>
          </a:solidFill>
          <a:ln w="25400" cap="flat" cmpd="sng" algn="ctr">
            <a:solidFill>
              <a:srgbClr val="DD7215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Organization</a:t>
            </a:r>
            <a:b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</a:br>
            <a:r>
              <a:rPr kumimoji="1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(</a:t>
            </a:r>
            <a:r>
              <a:rPr kumimoji="1" lang="ja-JP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管理医療機関</a:t>
            </a:r>
            <a:r>
              <a:rPr kumimoji="1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)</a:t>
            </a:r>
            <a:endParaRPr kumimoji="1" lang="ja-JP" altLang="en-US" sz="1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117" name="吹き出し: 四角形 116">
            <a:extLst>
              <a:ext uri="{FF2B5EF4-FFF2-40B4-BE49-F238E27FC236}">
                <a16:creationId xmlns:a16="http://schemas.microsoft.com/office/drawing/2014/main" id="{D9A98128-67F6-4530-8E04-21D945ACC08C}"/>
              </a:ext>
            </a:extLst>
          </p:cNvPr>
          <p:cNvSpPr/>
          <p:nvPr/>
        </p:nvSpPr>
        <p:spPr>
          <a:xfrm>
            <a:off x="4952654" y="661145"/>
            <a:ext cx="1382885" cy="313741"/>
          </a:xfrm>
          <a:prstGeom prst="wedgeRectCallout">
            <a:avLst>
              <a:gd name="adj1" fmla="val 28806"/>
              <a:gd name="adj2" fmla="val 28171"/>
            </a:avLst>
          </a:prstGeom>
          <a:solidFill>
            <a:srgbClr val="DD7215"/>
          </a:solidFill>
          <a:ln w="25400" cap="flat" cmpd="sng" algn="ctr">
            <a:solidFill>
              <a:srgbClr val="DD7215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Organization</a:t>
            </a:r>
            <a:br>
              <a:rPr kumimoji="1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</a:br>
            <a:r>
              <a:rPr kumimoji="1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(</a:t>
            </a:r>
            <a:r>
              <a:rPr kumimoji="1" lang="ja-JP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所属科</a:t>
            </a:r>
            <a:r>
              <a:rPr kumimoji="1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)</a:t>
            </a:r>
            <a:endParaRPr kumimoji="1" lang="ja-JP" altLang="en-US" sz="1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118" name="吹き出し: 四角形 117">
            <a:extLst>
              <a:ext uri="{FF2B5EF4-FFF2-40B4-BE49-F238E27FC236}">
                <a16:creationId xmlns:a16="http://schemas.microsoft.com/office/drawing/2014/main" id="{59748656-9E07-BA04-3160-FD9022197AC0}"/>
              </a:ext>
            </a:extLst>
          </p:cNvPr>
          <p:cNvSpPr/>
          <p:nvPr/>
        </p:nvSpPr>
        <p:spPr>
          <a:xfrm>
            <a:off x="2705895" y="2144637"/>
            <a:ext cx="1382885" cy="313741"/>
          </a:xfrm>
          <a:prstGeom prst="wedgeRectCallout">
            <a:avLst>
              <a:gd name="adj1" fmla="val 28806"/>
              <a:gd name="adj2" fmla="val 28171"/>
            </a:avLst>
          </a:prstGeom>
          <a:solidFill>
            <a:srgbClr val="DD7215"/>
          </a:solidFill>
          <a:ln w="25400" cap="flat" cmpd="sng" algn="ctr">
            <a:solidFill>
              <a:srgbClr val="DD7215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kern="0" dirty="0">
                <a:solidFill>
                  <a:srgbClr val="FFFFFF"/>
                </a:solidFill>
                <a:latin typeface="Calibri" panose="020F0502020204030204"/>
                <a:ea typeface="メイリオ" panose="020B0604030504040204" pitchFamily="50" charset="-128"/>
              </a:rPr>
              <a:t>Practitioner</a:t>
            </a:r>
            <a:br>
              <a:rPr kumimoji="1" lang="en-US" altLang="ja-JP" sz="1100" kern="0" dirty="0">
                <a:solidFill>
                  <a:srgbClr val="FFFFFF"/>
                </a:solidFill>
                <a:latin typeface="Calibri" panose="020F0502020204030204"/>
                <a:ea typeface="メイリオ" panose="020B0604030504040204" pitchFamily="50" charset="-128"/>
              </a:rPr>
            </a:br>
            <a:r>
              <a:rPr kumimoji="1" lang="en-US" altLang="ja-JP" sz="1100" kern="0" dirty="0">
                <a:solidFill>
                  <a:srgbClr val="FFFFFF"/>
                </a:solidFill>
                <a:latin typeface="Calibri" panose="020F0502020204030204"/>
                <a:ea typeface="メイリオ" panose="020B0604030504040204" pitchFamily="50" charset="-128"/>
              </a:rPr>
              <a:t>(</a:t>
            </a:r>
            <a:r>
              <a:rPr kumimoji="1" lang="ja-JP" altLang="en-US" sz="1100" kern="0" dirty="0">
                <a:solidFill>
                  <a:srgbClr val="FFFFFF"/>
                </a:solidFill>
                <a:latin typeface="Calibri" panose="020F0502020204030204"/>
                <a:ea typeface="メイリオ" panose="020B0604030504040204" pitchFamily="50" charset="-128"/>
              </a:rPr>
              <a:t>文書内容責任者</a:t>
            </a:r>
            <a:r>
              <a:rPr kumimoji="1" lang="en-US" altLang="ja-JP" sz="1100" kern="0" dirty="0">
                <a:solidFill>
                  <a:srgbClr val="FFFFFF"/>
                </a:solidFill>
                <a:latin typeface="Calibri" panose="020F0502020204030204"/>
                <a:ea typeface="メイリオ" panose="020B0604030504040204" pitchFamily="50" charset="-128"/>
              </a:rPr>
              <a:t>)</a:t>
            </a:r>
            <a:endParaRPr kumimoji="1" lang="ja-JP" altLang="en-US" sz="1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119" name="吹き出し: 四角形 118">
            <a:extLst>
              <a:ext uri="{FF2B5EF4-FFF2-40B4-BE49-F238E27FC236}">
                <a16:creationId xmlns:a16="http://schemas.microsoft.com/office/drawing/2014/main" id="{DF9E591B-DCD5-B7A8-E061-CA175C56B338}"/>
              </a:ext>
            </a:extLst>
          </p:cNvPr>
          <p:cNvSpPr/>
          <p:nvPr/>
        </p:nvSpPr>
        <p:spPr>
          <a:xfrm>
            <a:off x="4952654" y="2517588"/>
            <a:ext cx="1382885" cy="313741"/>
          </a:xfrm>
          <a:prstGeom prst="wedgeRectCallout">
            <a:avLst>
              <a:gd name="adj1" fmla="val 28806"/>
              <a:gd name="adj2" fmla="val 28171"/>
            </a:avLst>
          </a:prstGeom>
          <a:solidFill>
            <a:srgbClr val="DD7215"/>
          </a:solidFill>
          <a:ln w="25400" cap="flat" cmpd="sng" algn="ctr">
            <a:solidFill>
              <a:srgbClr val="DD7215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kern="0" dirty="0">
                <a:solidFill>
                  <a:srgbClr val="FFFFFF"/>
                </a:solidFill>
                <a:latin typeface="Calibri" panose="020F0502020204030204"/>
                <a:ea typeface="メイリオ" panose="020B0604030504040204" pitchFamily="50" charset="-128"/>
              </a:rPr>
              <a:t>PractitionerRole</a:t>
            </a:r>
            <a:br>
              <a:rPr kumimoji="1" lang="en-US" altLang="ja-JP" sz="1100" kern="0" dirty="0">
                <a:solidFill>
                  <a:srgbClr val="FFFFFF"/>
                </a:solidFill>
                <a:latin typeface="Calibri" panose="020F0502020204030204"/>
                <a:ea typeface="メイリオ" panose="020B0604030504040204" pitchFamily="50" charset="-128"/>
              </a:rPr>
            </a:br>
            <a:r>
              <a:rPr kumimoji="1" lang="en-US" altLang="ja-JP" sz="1100" kern="0" dirty="0">
                <a:solidFill>
                  <a:srgbClr val="FFFFFF"/>
                </a:solidFill>
                <a:latin typeface="Calibri" panose="020F0502020204030204"/>
                <a:ea typeface="メイリオ" panose="020B0604030504040204" pitchFamily="50" charset="-128"/>
              </a:rPr>
              <a:t>(</a:t>
            </a:r>
            <a:r>
              <a:rPr kumimoji="1" lang="ja-JP" altLang="en-US" sz="1100" kern="0" dirty="0">
                <a:solidFill>
                  <a:srgbClr val="FFFFFF"/>
                </a:solidFill>
                <a:latin typeface="Calibri" panose="020F0502020204030204"/>
                <a:ea typeface="メイリオ" panose="020B0604030504040204" pitchFamily="50" charset="-128"/>
              </a:rPr>
              <a:t>検査実施者役割</a:t>
            </a:r>
            <a:r>
              <a:rPr kumimoji="1" lang="en-US" altLang="ja-JP" sz="1100" kern="0" dirty="0">
                <a:solidFill>
                  <a:srgbClr val="FFFFFF"/>
                </a:solidFill>
                <a:latin typeface="Calibri" panose="020F0502020204030204"/>
                <a:ea typeface="メイリオ" panose="020B0604030504040204" pitchFamily="50" charset="-128"/>
              </a:rPr>
              <a:t>)</a:t>
            </a:r>
            <a:endParaRPr kumimoji="1" lang="ja-JP" altLang="en-US" sz="1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120" name="吹き出し: 四角形 119">
            <a:extLst>
              <a:ext uri="{FF2B5EF4-FFF2-40B4-BE49-F238E27FC236}">
                <a16:creationId xmlns:a16="http://schemas.microsoft.com/office/drawing/2014/main" id="{BE39F01A-5FAD-3466-2EC2-75AD19C0067F}"/>
              </a:ext>
            </a:extLst>
          </p:cNvPr>
          <p:cNvSpPr/>
          <p:nvPr/>
        </p:nvSpPr>
        <p:spPr>
          <a:xfrm>
            <a:off x="7209112" y="2519815"/>
            <a:ext cx="1382885" cy="313741"/>
          </a:xfrm>
          <a:prstGeom prst="wedgeRectCallout">
            <a:avLst>
              <a:gd name="adj1" fmla="val 28806"/>
              <a:gd name="adj2" fmla="val 28171"/>
            </a:avLst>
          </a:prstGeom>
          <a:solidFill>
            <a:srgbClr val="DD7215"/>
          </a:solidFill>
          <a:ln w="25400" cap="flat" cmpd="sng" algn="ctr">
            <a:solidFill>
              <a:srgbClr val="DD7215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kern="0" dirty="0">
                <a:solidFill>
                  <a:srgbClr val="FFFFFF"/>
                </a:solidFill>
                <a:latin typeface="Calibri" panose="020F0502020204030204"/>
                <a:ea typeface="メイリオ" panose="020B0604030504040204" pitchFamily="50" charset="-128"/>
              </a:rPr>
              <a:t>Practitioner</a:t>
            </a:r>
            <a:br>
              <a:rPr kumimoji="1" lang="en-US" altLang="ja-JP" sz="1100" kern="0" dirty="0">
                <a:solidFill>
                  <a:srgbClr val="FFFFFF"/>
                </a:solidFill>
                <a:latin typeface="Calibri" panose="020F0502020204030204"/>
                <a:ea typeface="メイリオ" panose="020B0604030504040204" pitchFamily="50" charset="-128"/>
              </a:rPr>
            </a:br>
            <a:r>
              <a:rPr kumimoji="1" lang="en-US" altLang="ja-JP" sz="1100" kern="0" dirty="0">
                <a:solidFill>
                  <a:srgbClr val="FFFFFF"/>
                </a:solidFill>
                <a:latin typeface="Calibri" panose="020F0502020204030204"/>
                <a:ea typeface="メイリオ" panose="020B0604030504040204" pitchFamily="50" charset="-128"/>
              </a:rPr>
              <a:t>(</a:t>
            </a:r>
            <a:r>
              <a:rPr kumimoji="1" lang="ja-JP" altLang="en-US" sz="1100" kern="0" dirty="0">
                <a:solidFill>
                  <a:srgbClr val="FFFFFF"/>
                </a:solidFill>
                <a:latin typeface="Calibri" panose="020F0502020204030204"/>
                <a:ea typeface="メイリオ" panose="020B0604030504040204" pitchFamily="50" charset="-128"/>
              </a:rPr>
              <a:t>検査実施者</a:t>
            </a:r>
            <a:r>
              <a:rPr kumimoji="1" lang="en-US" altLang="ja-JP" sz="1100" kern="0" dirty="0">
                <a:solidFill>
                  <a:srgbClr val="FFFFFF"/>
                </a:solidFill>
                <a:latin typeface="Calibri" panose="020F0502020204030204"/>
                <a:ea typeface="メイリオ" panose="020B0604030504040204" pitchFamily="50" charset="-128"/>
              </a:rPr>
              <a:t>)</a:t>
            </a:r>
            <a:endParaRPr kumimoji="1" lang="ja-JP" altLang="en-US" sz="1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121" name="吹き出し: 四角形 120">
            <a:extLst>
              <a:ext uri="{FF2B5EF4-FFF2-40B4-BE49-F238E27FC236}">
                <a16:creationId xmlns:a16="http://schemas.microsoft.com/office/drawing/2014/main" id="{AA040A3A-4A62-168E-924D-490496F73B20}"/>
              </a:ext>
            </a:extLst>
          </p:cNvPr>
          <p:cNvSpPr/>
          <p:nvPr/>
        </p:nvSpPr>
        <p:spPr>
          <a:xfrm>
            <a:off x="8419305" y="3725395"/>
            <a:ext cx="1382885" cy="313741"/>
          </a:xfrm>
          <a:prstGeom prst="wedgeRectCallout">
            <a:avLst>
              <a:gd name="adj1" fmla="val 28806"/>
              <a:gd name="adj2" fmla="val 28171"/>
            </a:avLst>
          </a:prstGeom>
          <a:solidFill>
            <a:srgbClr val="DD7215"/>
          </a:solidFill>
          <a:ln w="25400" cap="flat" cmpd="sng" algn="ctr">
            <a:solidFill>
              <a:srgbClr val="DD7215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kern="0" dirty="0">
                <a:solidFill>
                  <a:srgbClr val="FFFFFF"/>
                </a:solidFill>
                <a:latin typeface="Calibri" panose="020F0502020204030204"/>
                <a:ea typeface="メイリオ" panose="020B0604030504040204" pitchFamily="50" charset="-128"/>
              </a:rPr>
              <a:t>Practitioner</a:t>
            </a:r>
          </a:p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(</a:t>
            </a:r>
            <a:r>
              <a:rPr kumimoji="1" lang="ja-JP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測定者</a:t>
            </a:r>
            <a:r>
              <a:rPr kumimoji="1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)</a:t>
            </a:r>
            <a:endParaRPr kumimoji="1" lang="ja-JP" altLang="en-US" sz="1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122" name="吹き出し: 四角形 121">
            <a:extLst>
              <a:ext uri="{FF2B5EF4-FFF2-40B4-BE49-F238E27FC236}">
                <a16:creationId xmlns:a16="http://schemas.microsoft.com/office/drawing/2014/main" id="{B07EE297-F251-1529-A093-793A4031FD47}"/>
              </a:ext>
            </a:extLst>
          </p:cNvPr>
          <p:cNvSpPr/>
          <p:nvPr/>
        </p:nvSpPr>
        <p:spPr>
          <a:xfrm>
            <a:off x="10122067" y="3723694"/>
            <a:ext cx="1382885" cy="313741"/>
          </a:xfrm>
          <a:prstGeom prst="wedgeRectCallout">
            <a:avLst>
              <a:gd name="adj1" fmla="val 28806"/>
              <a:gd name="adj2" fmla="val 28171"/>
            </a:avLst>
          </a:prstGeom>
          <a:solidFill>
            <a:srgbClr val="DD7215"/>
          </a:solidFill>
          <a:ln w="25400" cap="flat" cmpd="sng" algn="ctr">
            <a:solidFill>
              <a:srgbClr val="DD7215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Device</a:t>
            </a:r>
            <a:br>
              <a:rPr kumimoji="1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</a:br>
            <a:r>
              <a:rPr kumimoji="1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(</a:t>
            </a:r>
            <a:r>
              <a:rPr kumimoji="1" lang="ja-JP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測定システム</a:t>
            </a:r>
            <a:r>
              <a:rPr kumimoji="1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)</a:t>
            </a:r>
            <a:endParaRPr kumimoji="1" lang="ja-JP" altLang="en-US" sz="1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123" name="吹き出し: 四角形 122">
            <a:extLst>
              <a:ext uri="{FF2B5EF4-FFF2-40B4-BE49-F238E27FC236}">
                <a16:creationId xmlns:a16="http://schemas.microsoft.com/office/drawing/2014/main" id="{EE7D0C1D-BAC7-6E09-DB86-22864B78F5D3}"/>
              </a:ext>
            </a:extLst>
          </p:cNvPr>
          <p:cNvSpPr/>
          <p:nvPr/>
        </p:nvSpPr>
        <p:spPr>
          <a:xfrm>
            <a:off x="8419305" y="4159384"/>
            <a:ext cx="1382885" cy="313741"/>
          </a:xfrm>
          <a:prstGeom prst="wedgeRectCallout">
            <a:avLst>
              <a:gd name="adj1" fmla="val 28806"/>
              <a:gd name="adj2" fmla="val 28171"/>
            </a:avLst>
          </a:prstGeom>
          <a:solidFill>
            <a:srgbClr val="DD7215"/>
          </a:solidFill>
          <a:ln w="25400" cap="flat" cmpd="sng" algn="ctr">
            <a:solidFill>
              <a:srgbClr val="DD7215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Observation</a:t>
            </a:r>
            <a:br>
              <a:rPr kumimoji="1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</a:br>
            <a:r>
              <a:rPr kumimoji="1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(</a:t>
            </a:r>
            <a:r>
              <a:rPr kumimoji="1" lang="ja-JP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測定値</a:t>
            </a:r>
            <a:r>
              <a:rPr kumimoji="1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/</a:t>
            </a:r>
            <a:r>
              <a:rPr kumimoji="1" lang="ja-JP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解析値</a:t>
            </a:r>
            <a:r>
              <a:rPr kumimoji="1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)</a:t>
            </a:r>
            <a:endParaRPr kumimoji="1" lang="ja-JP" altLang="en-US" sz="1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127" name="吹き出し: 四角形 126">
            <a:extLst>
              <a:ext uri="{FF2B5EF4-FFF2-40B4-BE49-F238E27FC236}">
                <a16:creationId xmlns:a16="http://schemas.microsoft.com/office/drawing/2014/main" id="{4EC0CC3D-E031-E486-F44D-FF22E85C960C}"/>
              </a:ext>
            </a:extLst>
          </p:cNvPr>
          <p:cNvSpPr/>
          <p:nvPr/>
        </p:nvSpPr>
        <p:spPr>
          <a:xfrm>
            <a:off x="5889065" y="4310191"/>
            <a:ext cx="1449494" cy="342055"/>
          </a:xfrm>
          <a:prstGeom prst="wedgeRectCallout">
            <a:avLst>
              <a:gd name="adj1" fmla="val 28806"/>
              <a:gd name="adj2" fmla="val 28171"/>
            </a:avLst>
          </a:prstGeom>
          <a:solidFill>
            <a:srgbClr val="5E9E31"/>
          </a:solidFill>
          <a:ln w="25400" cap="flat" cmpd="sng" algn="ctr">
            <a:solidFill>
              <a:srgbClr val="5E9E31">
                <a:shade val="50000"/>
              </a:srgbClr>
            </a:solidFill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kern="0" dirty="0">
                <a:solidFill>
                  <a:srgbClr val="FFFFFF"/>
                </a:solidFill>
                <a:latin typeface="Calibri" panose="020F0502020204030204"/>
                <a:ea typeface="メイリオ" panose="020B0604030504040204" pitchFamily="50" charset="-128"/>
              </a:rPr>
              <a:t>PCI</a:t>
            </a:r>
            <a:r>
              <a:rPr kumimoji="1" lang="ja-JP" altLang="en-US" sz="1050" kern="0" dirty="0">
                <a:solidFill>
                  <a:srgbClr val="FFFFFF"/>
                </a:solidFill>
                <a:latin typeface="Calibri" panose="020F0502020204030204"/>
                <a:ea typeface="メイリオ" panose="020B0604030504040204" pitchFamily="50" charset="-128"/>
              </a:rPr>
              <a:t>処置詳細ステント基本情報［拡張項目］</a:t>
            </a:r>
            <a:endParaRPr kumimoji="1" lang="ja-JP" altLang="en-US" sz="105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128" name="吹き出し: 四角形 127">
            <a:extLst>
              <a:ext uri="{FF2B5EF4-FFF2-40B4-BE49-F238E27FC236}">
                <a16:creationId xmlns:a16="http://schemas.microsoft.com/office/drawing/2014/main" id="{8E815AE3-ABB3-BD19-163B-32709AC57F95}"/>
              </a:ext>
            </a:extLst>
          </p:cNvPr>
          <p:cNvSpPr/>
          <p:nvPr/>
        </p:nvSpPr>
        <p:spPr>
          <a:xfrm>
            <a:off x="5889065" y="3668379"/>
            <a:ext cx="1449494" cy="214289"/>
          </a:xfrm>
          <a:prstGeom prst="wedgeRectCallout">
            <a:avLst>
              <a:gd name="adj1" fmla="val 28806"/>
              <a:gd name="adj2" fmla="val 28171"/>
            </a:avLst>
          </a:prstGeom>
          <a:solidFill>
            <a:srgbClr val="5E9E31"/>
          </a:solidFill>
          <a:ln w="25400" cap="flat" cmpd="sng" algn="ctr">
            <a:solidFill>
              <a:srgbClr val="5E9E31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冠動脈病変［拡張項目 ］</a:t>
            </a:r>
            <a:endParaRPr kumimoji="1" lang="ja-JP" altLang="en-US" sz="9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170" name="テキスト ボックス 169">
            <a:extLst>
              <a:ext uri="{FF2B5EF4-FFF2-40B4-BE49-F238E27FC236}">
                <a16:creationId xmlns:a16="http://schemas.microsoft.com/office/drawing/2014/main" id="{470375ED-5FA6-6FA3-7794-FB333605A5D8}"/>
              </a:ext>
            </a:extLst>
          </p:cNvPr>
          <p:cNvSpPr txBox="1"/>
          <p:nvPr/>
        </p:nvSpPr>
        <p:spPr>
          <a:xfrm>
            <a:off x="2034444" y="624779"/>
            <a:ext cx="832022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1050" dirty="0">
                <a:latin typeface="IBM Plex Sans" charset="0"/>
                <a:ea typeface="IBM Plex Sans" charset="0"/>
                <a:cs typeface="IBM Plex Sans" charset="0"/>
              </a:rPr>
              <a:t>subject</a:t>
            </a:r>
            <a:endParaRPr kumimoji="1" lang="ja-JP" altLang="en-US" sz="1050" dirty="0"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172" name="テキスト ボックス 171">
            <a:extLst>
              <a:ext uri="{FF2B5EF4-FFF2-40B4-BE49-F238E27FC236}">
                <a16:creationId xmlns:a16="http://schemas.microsoft.com/office/drawing/2014/main" id="{644A54EB-F9FA-7A2C-17CF-DF4B90AEA83C}"/>
              </a:ext>
            </a:extLst>
          </p:cNvPr>
          <p:cNvSpPr txBox="1"/>
          <p:nvPr/>
        </p:nvSpPr>
        <p:spPr>
          <a:xfrm>
            <a:off x="2030740" y="1002308"/>
            <a:ext cx="832022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1050" dirty="0">
                <a:latin typeface="IBM Plex Sans" charset="0"/>
                <a:ea typeface="IBM Plex Sans" charset="0"/>
                <a:cs typeface="IBM Plex Sans" charset="0"/>
              </a:rPr>
              <a:t>author</a:t>
            </a:r>
            <a:endParaRPr kumimoji="1" lang="ja-JP" altLang="en-US" sz="1050" dirty="0">
              <a:latin typeface="IBM Plex Sans" charset="0"/>
              <a:ea typeface="IBM Plex Sans" charset="0"/>
              <a:cs typeface="IBM Plex Sans" charset="0"/>
            </a:endParaRPr>
          </a:p>
        </p:txBody>
      </p:sp>
      <p:cxnSp>
        <p:nvCxnSpPr>
          <p:cNvPr id="217" name="コネクタ: カギ線 216">
            <a:extLst>
              <a:ext uri="{FF2B5EF4-FFF2-40B4-BE49-F238E27FC236}">
                <a16:creationId xmlns:a16="http://schemas.microsoft.com/office/drawing/2014/main" id="{1772F9B6-1EFA-77FC-7761-42D1A2CDB03A}"/>
              </a:ext>
            </a:extLst>
          </p:cNvPr>
          <p:cNvCxnSpPr>
            <a:cxnSpLocks/>
            <a:endCxn id="112" idx="1"/>
          </p:cNvCxnSpPr>
          <p:nvPr/>
        </p:nvCxnSpPr>
        <p:spPr bwMode="auto">
          <a:xfrm rot="16200000" flipH="1">
            <a:off x="2203582" y="317507"/>
            <a:ext cx="276654" cy="728566"/>
          </a:xfrm>
          <a:prstGeom prst="bentConnector2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4" name="コネクタ: カギ線 223">
            <a:extLst>
              <a:ext uri="{FF2B5EF4-FFF2-40B4-BE49-F238E27FC236}">
                <a16:creationId xmlns:a16="http://schemas.microsoft.com/office/drawing/2014/main" id="{9964B8DD-7D83-3A8B-F67C-AE7678857F6D}"/>
              </a:ext>
            </a:extLst>
          </p:cNvPr>
          <p:cNvCxnSpPr>
            <a:cxnSpLocks/>
            <a:endCxn id="113" idx="1"/>
          </p:cNvCxnSpPr>
          <p:nvPr/>
        </p:nvCxnSpPr>
        <p:spPr bwMode="auto">
          <a:xfrm rot="16200000" flipH="1">
            <a:off x="2017304" y="503784"/>
            <a:ext cx="653652" cy="733009"/>
          </a:xfrm>
          <a:prstGeom prst="bentConnector2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7" name="コネクタ: カギ線 226">
            <a:extLst>
              <a:ext uri="{FF2B5EF4-FFF2-40B4-BE49-F238E27FC236}">
                <a16:creationId xmlns:a16="http://schemas.microsoft.com/office/drawing/2014/main" id="{95F367CC-AE42-AF60-724B-5637CFC69B27}"/>
              </a:ext>
            </a:extLst>
          </p:cNvPr>
          <p:cNvCxnSpPr>
            <a:cxnSpLocks/>
            <a:endCxn id="114" idx="1"/>
          </p:cNvCxnSpPr>
          <p:nvPr/>
        </p:nvCxnSpPr>
        <p:spPr bwMode="auto">
          <a:xfrm rot="16200000" flipH="1">
            <a:off x="1829811" y="694623"/>
            <a:ext cx="1008924" cy="722774"/>
          </a:xfrm>
          <a:prstGeom prst="bentConnector2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0" name="テキスト ボックス 229">
            <a:extLst>
              <a:ext uri="{FF2B5EF4-FFF2-40B4-BE49-F238E27FC236}">
                <a16:creationId xmlns:a16="http://schemas.microsoft.com/office/drawing/2014/main" id="{E242C69A-6BAB-D985-E6DB-0C63AF9898A2}"/>
              </a:ext>
            </a:extLst>
          </p:cNvPr>
          <p:cNvSpPr txBox="1"/>
          <p:nvPr/>
        </p:nvSpPr>
        <p:spPr>
          <a:xfrm>
            <a:off x="2030740" y="1366968"/>
            <a:ext cx="832022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1050" dirty="0">
                <a:latin typeface="IBM Plex Sans" charset="0"/>
                <a:ea typeface="IBM Plex Sans" charset="0"/>
                <a:cs typeface="IBM Plex Sans" charset="0"/>
              </a:rPr>
              <a:t>author</a:t>
            </a:r>
            <a:endParaRPr kumimoji="1" lang="ja-JP" altLang="en-US" sz="1050" dirty="0"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231" name="テキスト ボックス 230">
            <a:extLst>
              <a:ext uri="{FF2B5EF4-FFF2-40B4-BE49-F238E27FC236}">
                <a16:creationId xmlns:a16="http://schemas.microsoft.com/office/drawing/2014/main" id="{4FE74DA2-E120-E95A-4118-C77EE59DC7EA}"/>
              </a:ext>
            </a:extLst>
          </p:cNvPr>
          <p:cNvSpPr txBox="1"/>
          <p:nvPr/>
        </p:nvSpPr>
        <p:spPr>
          <a:xfrm>
            <a:off x="2030740" y="1736830"/>
            <a:ext cx="832022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1050" dirty="0">
                <a:latin typeface="IBM Plex Sans" charset="0"/>
                <a:ea typeface="IBM Plex Sans" charset="0"/>
                <a:cs typeface="IBM Plex Sans" charset="0"/>
              </a:rPr>
              <a:t>custodian</a:t>
            </a:r>
            <a:endParaRPr kumimoji="1" lang="ja-JP" altLang="en-US" sz="1050" dirty="0">
              <a:latin typeface="IBM Plex Sans" charset="0"/>
              <a:ea typeface="IBM Plex Sans" charset="0"/>
              <a:cs typeface="IBM Plex Sans" charset="0"/>
            </a:endParaRPr>
          </a:p>
        </p:txBody>
      </p:sp>
      <p:cxnSp>
        <p:nvCxnSpPr>
          <p:cNvPr id="237" name="コネクタ: カギ線 236">
            <a:extLst>
              <a:ext uri="{FF2B5EF4-FFF2-40B4-BE49-F238E27FC236}">
                <a16:creationId xmlns:a16="http://schemas.microsoft.com/office/drawing/2014/main" id="{269757F2-54F0-C4DD-C4B4-397607C1F233}"/>
              </a:ext>
            </a:extLst>
          </p:cNvPr>
          <p:cNvCxnSpPr>
            <a:cxnSpLocks/>
            <a:endCxn id="116" idx="1"/>
          </p:cNvCxnSpPr>
          <p:nvPr/>
        </p:nvCxnSpPr>
        <p:spPr bwMode="auto">
          <a:xfrm rot="16200000" flipH="1">
            <a:off x="1650891" y="870197"/>
            <a:ext cx="1382035" cy="728565"/>
          </a:xfrm>
          <a:prstGeom prst="bentConnector2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0" name="テキスト ボックス 239">
            <a:extLst>
              <a:ext uri="{FF2B5EF4-FFF2-40B4-BE49-F238E27FC236}">
                <a16:creationId xmlns:a16="http://schemas.microsoft.com/office/drawing/2014/main" id="{924F9B25-562B-2369-422D-D6DA3CA4FA36}"/>
              </a:ext>
            </a:extLst>
          </p:cNvPr>
          <p:cNvSpPr txBox="1"/>
          <p:nvPr/>
        </p:nvSpPr>
        <p:spPr>
          <a:xfrm>
            <a:off x="2030740" y="1999689"/>
            <a:ext cx="832022" cy="28212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1100"/>
              </a:lnSpc>
            </a:pPr>
            <a:r>
              <a:rPr kumimoji="1" lang="en-US" altLang="ja-JP" sz="1050" dirty="0">
                <a:latin typeface="IBM Plex Sans" charset="0"/>
                <a:ea typeface="IBM Plex Sans" charset="0"/>
                <a:cs typeface="IBM Plex Sans" charset="0"/>
              </a:rPr>
              <a:t>attester.</a:t>
            </a:r>
            <a:br>
              <a:rPr kumimoji="1" lang="en-US" altLang="ja-JP" sz="1050" dirty="0">
                <a:latin typeface="IBM Plex Sans" charset="0"/>
                <a:ea typeface="IBM Plex Sans" charset="0"/>
                <a:cs typeface="IBM Plex Sans" charset="0"/>
              </a:rPr>
            </a:br>
            <a:r>
              <a:rPr kumimoji="1" lang="en-US" altLang="ja-JP" sz="1050" dirty="0">
                <a:latin typeface="IBM Plex Sans" charset="0"/>
                <a:ea typeface="IBM Plex Sans" charset="0"/>
                <a:cs typeface="IBM Plex Sans" charset="0"/>
              </a:rPr>
              <a:t>party</a:t>
            </a:r>
            <a:endParaRPr kumimoji="1" lang="ja-JP" altLang="en-US" sz="1050" dirty="0">
              <a:latin typeface="IBM Plex Sans" charset="0"/>
              <a:ea typeface="IBM Plex Sans" charset="0"/>
              <a:cs typeface="IBM Plex Sans" charset="0"/>
            </a:endParaRPr>
          </a:p>
        </p:txBody>
      </p:sp>
      <p:cxnSp>
        <p:nvCxnSpPr>
          <p:cNvPr id="241" name="コネクタ: カギ線 240">
            <a:extLst>
              <a:ext uri="{FF2B5EF4-FFF2-40B4-BE49-F238E27FC236}">
                <a16:creationId xmlns:a16="http://schemas.microsoft.com/office/drawing/2014/main" id="{1A9EC6DD-E194-625C-235A-0A759AB7BBD0}"/>
              </a:ext>
            </a:extLst>
          </p:cNvPr>
          <p:cNvCxnSpPr>
            <a:cxnSpLocks/>
            <a:endCxn id="118" idx="1"/>
          </p:cNvCxnSpPr>
          <p:nvPr/>
        </p:nvCxnSpPr>
        <p:spPr bwMode="auto">
          <a:xfrm rot="16200000" flipH="1">
            <a:off x="1462738" y="1058350"/>
            <a:ext cx="1758045" cy="728269"/>
          </a:xfrm>
          <a:prstGeom prst="bentConnector2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4" name="コネクタ: カギ線 243">
            <a:extLst>
              <a:ext uri="{FF2B5EF4-FFF2-40B4-BE49-F238E27FC236}">
                <a16:creationId xmlns:a16="http://schemas.microsoft.com/office/drawing/2014/main" id="{2CBDB950-259B-F940-D4E1-0F23465BA85A}"/>
              </a:ext>
            </a:extLst>
          </p:cNvPr>
          <p:cNvCxnSpPr>
            <a:cxnSpLocks/>
            <a:endCxn id="6" idx="1"/>
          </p:cNvCxnSpPr>
          <p:nvPr/>
        </p:nvCxnSpPr>
        <p:spPr bwMode="auto">
          <a:xfrm rot="16200000" flipH="1">
            <a:off x="1274239" y="1246849"/>
            <a:ext cx="2135043" cy="728269"/>
          </a:xfrm>
          <a:prstGeom prst="bentConnector2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8" name="テキスト ボックス 247">
            <a:extLst>
              <a:ext uri="{FF2B5EF4-FFF2-40B4-BE49-F238E27FC236}">
                <a16:creationId xmlns:a16="http://schemas.microsoft.com/office/drawing/2014/main" id="{BBD5AA11-5E22-DB2C-E831-615F4FD6978E}"/>
              </a:ext>
            </a:extLst>
          </p:cNvPr>
          <p:cNvSpPr txBox="1"/>
          <p:nvPr/>
        </p:nvSpPr>
        <p:spPr>
          <a:xfrm>
            <a:off x="1957795" y="2328367"/>
            <a:ext cx="623071" cy="374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100"/>
              </a:lnSpc>
            </a:pPr>
            <a:r>
              <a:rPr kumimoji="1" lang="en-US" altLang="ja-JP" sz="1050" dirty="0" err="1">
                <a:latin typeface="IBM Plex Sans" charset="0"/>
                <a:ea typeface="IBM Plex Sans" charset="0"/>
                <a:cs typeface="IBM Plex Sans" charset="0"/>
              </a:rPr>
              <a:t>event.detail</a:t>
            </a:r>
            <a:endParaRPr kumimoji="1" lang="ja-JP" altLang="en-US" sz="1050" dirty="0"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252" name="テキスト ボックス 251">
            <a:extLst>
              <a:ext uri="{FF2B5EF4-FFF2-40B4-BE49-F238E27FC236}">
                <a16:creationId xmlns:a16="http://schemas.microsoft.com/office/drawing/2014/main" id="{BD677776-15C5-CE08-A857-31E2FE03DFE5}"/>
              </a:ext>
            </a:extLst>
          </p:cNvPr>
          <p:cNvSpPr txBox="1"/>
          <p:nvPr/>
        </p:nvSpPr>
        <p:spPr>
          <a:xfrm>
            <a:off x="6264178" y="2486684"/>
            <a:ext cx="1044760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1050" dirty="0">
                <a:latin typeface="IBM Plex Sans" charset="0"/>
                <a:ea typeface="IBM Plex Sans" charset="0"/>
                <a:cs typeface="IBM Plex Sans" charset="0"/>
              </a:rPr>
              <a:t>practitioner</a:t>
            </a:r>
            <a:endParaRPr kumimoji="1" lang="ja-JP" altLang="en-US" sz="1050" dirty="0"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255" name="テキスト ボックス 254">
            <a:extLst>
              <a:ext uri="{FF2B5EF4-FFF2-40B4-BE49-F238E27FC236}">
                <a16:creationId xmlns:a16="http://schemas.microsoft.com/office/drawing/2014/main" id="{C447273B-1CA6-C146-4997-5AB8CBCCC989}"/>
              </a:ext>
            </a:extLst>
          </p:cNvPr>
          <p:cNvSpPr txBox="1"/>
          <p:nvPr/>
        </p:nvSpPr>
        <p:spPr>
          <a:xfrm>
            <a:off x="4145154" y="472152"/>
            <a:ext cx="879463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ja-JP" sz="1050" dirty="0">
                <a:latin typeface="IBM Plex Sans" charset="0"/>
                <a:ea typeface="IBM Plex Sans" charset="0"/>
                <a:cs typeface="IBM Plex Sans" charset="0"/>
              </a:rPr>
              <a:t>managing</a:t>
            </a:r>
            <a:br>
              <a:rPr kumimoji="1" lang="en-US" altLang="ja-JP" sz="1050" dirty="0">
                <a:latin typeface="IBM Plex Sans" charset="0"/>
                <a:ea typeface="IBM Plex Sans" charset="0"/>
                <a:cs typeface="IBM Plex Sans" charset="0"/>
              </a:rPr>
            </a:br>
            <a:r>
              <a:rPr kumimoji="1" lang="en-US" altLang="ja-JP" sz="1050" dirty="0">
                <a:latin typeface="IBM Plex Sans" charset="0"/>
                <a:ea typeface="IBM Plex Sans" charset="0"/>
                <a:cs typeface="IBM Plex Sans" charset="0"/>
              </a:rPr>
              <a:t>Organization</a:t>
            </a:r>
            <a:endParaRPr kumimoji="1" lang="ja-JP" altLang="en-US" sz="1050" dirty="0"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258" name="テキスト ボックス 257">
            <a:extLst>
              <a:ext uri="{FF2B5EF4-FFF2-40B4-BE49-F238E27FC236}">
                <a16:creationId xmlns:a16="http://schemas.microsoft.com/office/drawing/2014/main" id="{ED7A511F-30AA-14E7-423F-16CA71A256F8}"/>
              </a:ext>
            </a:extLst>
          </p:cNvPr>
          <p:cNvSpPr txBox="1"/>
          <p:nvPr/>
        </p:nvSpPr>
        <p:spPr>
          <a:xfrm>
            <a:off x="4088780" y="1076214"/>
            <a:ext cx="34587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sz="1050" dirty="0">
                <a:latin typeface="IBM Plex Sans" charset="0"/>
                <a:ea typeface="IBM Plex Sans" charset="0"/>
                <a:cs typeface="IBM Plex Sans" charset="0"/>
              </a:rPr>
              <a:t>or</a:t>
            </a:r>
            <a:endParaRPr kumimoji="1" lang="ja-JP" altLang="en-US" sz="1050" dirty="0"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266" name="テキスト ボックス 265">
            <a:extLst>
              <a:ext uri="{FF2B5EF4-FFF2-40B4-BE49-F238E27FC236}">
                <a16:creationId xmlns:a16="http://schemas.microsoft.com/office/drawing/2014/main" id="{7EED4457-0B06-5193-BCB8-FAF0CFA8F408}"/>
              </a:ext>
            </a:extLst>
          </p:cNvPr>
          <p:cNvSpPr txBox="1"/>
          <p:nvPr/>
        </p:nvSpPr>
        <p:spPr>
          <a:xfrm>
            <a:off x="2024115" y="5006415"/>
            <a:ext cx="62307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1050" dirty="0">
                <a:latin typeface="IBM Plex Sans" charset="0"/>
                <a:ea typeface="IBM Plex Sans" charset="0"/>
                <a:cs typeface="IBM Plex Sans" charset="0"/>
              </a:rPr>
              <a:t>section</a:t>
            </a:r>
            <a:endParaRPr kumimoji="1" lang="ja-JP" altLang="en-US" sz="1050" dirty="0">
              <a:latin typeface="IBM Plex Sans" charset="0"/>
              <a:ea typeface="IBM Plex Sans" charset="0"/>
              <a:cs typeface="IBM Plex Sans" charset="0"/>
            </a:endParaRPr>
          </a:p>
        </p:txBody>
      </p:sp>
      <p:cxnSp>
        <p:nvCxnSpPr>
          <p:cNvPr id="271" name="コネクタ: カギ線 270">
            <a:extLst>
              <a:ext uri="{FF2B5EF4-FFF2-40B4-BE49-F238E27FC236}">
                <a16:creationId xmlns:a16="http://schemas.microsoft.com/office/drawing/2014/main" id="{D200FB6E-D15B-0CFF-DAD0-E0C94AFC1AB2}"/>
              </a:ext>
            </a:extLst>
          </p:cNvPr>
          <p:cNvCxnSpPr>
            <a:cxnSpLocks/>
            <a:endCxn id="285" idx="1"/>
          </p:cNvCxnSpPr>
          <p:nvPr/>
        </p:nvCxnSpPr>
        <p:spPr bwMode="auto">
          <a:xfrm rot="16200000" flipH="1">
            <a:off x="-50367" y="2566417"/>
            <a:ext cx="4628767" cy="582852"/>
          </a:xfrm>
          <a:prstGeom prst="bentConnector2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4" name="コネクタ: カギ線 273">
            <a:extLst>
              <a:ext uri="{FF2B5EF4-FFF2-40B4-BE49-F238E27FC236}">
                <a16:creationId xmlns:a16="http://schemas.microsoft.com/office/drawing/2014/main" id="{02E6B97C-BCDD-12AE-965D-FF8D7B0EACC1}"/>
              </a:ext>
            </a:extLst>
          </p:cNvPr>
          <p:cNvCxnSpPr>
            <a:cxnSpLocks/>
            <a:endCxn id="279" idx="1"/>
          </p:cNvCxnSpPr>
          <p:nvPr/>
        </p:nvCxnSpPr>
        <p:spPr bwMode="auto">
          <a:xfrm rot="16200000" flipH="1">
            <a:off x="601345" y="1923384"/>
            <a:ext cx="3325933" cy="582261"/>
          </a:xfrm>
          <a:prstGeom prst="bentConnector2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7" name="テキスト ボックス 276">
            <a:extLst>
              <a:ext uri="{FF2B5EF4-FFF2-40B4-BE49-F238E27FC236}">
                <a16:creationId xmlns:a16="http://schemas.microsoft.com/office/drawing/2014/main" id="{E820A47D-1E69-9558-5CF0-57ACB5B3C960}"/>
              </a:ext>
            </a:extLst>
          </p:cNvPr>
          <p:cNvSpPr txBox="1"/>
          <p:nvPr/>
        </p:nvSpPr>
        <p:spPr>
          <a:xfrm>
            <a:off x="2040160" y="3688406"/>
            <a:ext cx="560943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1050" dirty="0">
                <a:latin typeface="IBM Plex Sans" charset="0"/>
                <a:ea typeface="IBM Plex Sans" charset="0"/>
                <a:cs typeface="IBM Plex Sans" charset="0"/>
              </a:rPr>
              <a:t>section</a:t>
            </a:r>
            <a:endParaRPr kumimoji="1" lang="ja-JP" altLang="en-US" sz="1050" dirty="0"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279" name="正方形/長方形 278">
            <a:extLst>
              <a:ext uri="{FF2B5EF4-FFF2-40B4-BE49-F238E27FC236}">
                <a16:creationId xmlns:a16="http://schemas.microsoft.com/office/drawing/2014/main" id="{494C7075-EE5F-95FD-DD40-79093543A036}"/>
              </a:ext>
            </a:extLst>
          </p:cNvPr>
          <p:cNvSpPr/>
          <p:nvPr/>
        </p:nvSpPr>
        <p:spPr bwMode="auto">
          <a:xfrm>
            <a:off x="2555442" y="3008591"/>
            <a:ext cx="4885037" cy="1737781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IBM Plex Sans" panose="020B0503050203000203" pitchFamily="34" charset="0"/>
            </a:endParaRPr>
          </a:p>
        </p:txBody>
      </p:sp>
      <p:sp>
        <p:nvSpPr>
          <p:cNvPr id="285" name="正方形/長方形 284">
            <a:extLst>
              <a:ext uri="{FF2B5EF4-FFF2-40B4-BE49-F238E27FC236}">
                <a16:creationId xmlns:a16="http://schemas.microsoft.com/office/drawing/2014/main" id="{A4B0FB5E-B4E8-9740-BE57-C2DCF57CF7FE}"/>
              </a:ext>
            </a:extLst>
          </p:cNvPr>
          <p:cNvSpPr/>
          <p:nvPr/>
        </p:nvSpPr>
        <p:spPr bwMode="auto">
          <a:xfrm>
            <a:off x="2555442" y="4831423"/>
            <a:ext cx="4905459" cy="681607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IBM Plex Sans" panose="020B0503050203000203" pitchFamily="34" charset="0"/>
            </a:endParaRPr>
          </a:p>
        </p:txBody>
      </p:sp>
      <p:cxnSp>
        <p:nvCxnSpPr>
          <p:cNvPr id="294" name="コネクタ: カギ線 293">
            <a:extLst>
              <a:ext uri="{FF2B5EF4-FFF2-40B4-BE49-F238E27FC236}">
                <a16:creationId xmlns:a16="http://schemas.microsoft.com/office/drawing/2014/main" id="{6664E552-E05F-4D6B-C9CE-0CE2DACBED31}"/>
              </a:ext>
            </a:extLst>
          </p:cNvPr>
          <p:cNvCxnSpPr>
            <a:cxnSpLocks/>
            <a:endCxn id="98" idx="1"/>
          </p:cNvCxnSpPr>
          <p:nvPr/>
        </p:nvCxnSpPr>
        <p:spPr bwMode="auto">
          <a:xfrm rot="16200000" flipH="1">
            <a:off x="-518202" y="3023452"/>
            <a:ext cx="5668921" cy="694766"/>
          </a:xfrm>
          <a:prstGeom prst="bentConnector2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7" name="テキスト ボックス 296">
            <a:extLst>
              <a:ext uri="{FF2B5EF4-FFF2-40B4-BE49-F238E27FC236}">
                <a16:creationId xmlns:a16="http://schemas.microsoft.com/office/drawing/2014/main" id="{DAE75D9E-6E26-7173-81A4-772DCC509B29}"/>
              </a:ext>
            </a:extLst>
          </p:cNvPr>
          <p:cNvSpPr txBox="1"/>
          <p:nvPr/>
        </p:nvSpPr>
        <p:spPr>
          <a:xfrm>
            <a:off x="2043550" y="5997833"/>
            <a:ext cx="62307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1050" dirty="0">
                <a:latin typeface="IBM Plex Sans" charset="0"/>
                <a:ea typeface="IBM Plex Sans" charset="0"/>
                <a:cs typeface="IBM Plex Sans" charset="0"/>
              </a:rPr>
              <a:t>section</a:t>
            </a:r>
            <a:endParaRPr kumimoji="1" lang="ja-JP" altLang="en-US" sz="1050" dirty="0"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307" name="テキスト ボックス 306">
            <a:extLst>
              <a:ext uri="{FF2B5EF4-FFF2-40B4-BE49-F238E27FC236}">
                <a16:creationId xmlns:a16="http://schemas.microsoft.com/office/drawing/2014/main" id="{2D594C17-8845-01D3-6F2E-F1EC00B28850}"/>
              </a:ext>
            </a:extLst>
          </p:cNvPr>
          <p:cNvSpPr txBox="1"/>
          <p:nvPr/>
        </p:nvSpPr>
        <p:spPr>
          <a:xfrm>
            <a:off x="7992228" y="4118364"/>
            <a:ext cx="427078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1050" dirty="0">
                <a:latin typeface="IBM Plex Sans" charset="0"/>
                <a:ea typeface="IBM Plex Sans" charset="0"/>
                <a:cs typeface="IBM Plex Sans" charset="0"/>
              </a:rPr>
              <a:t>entry</a:t>
            </a:r>
            <a:endParaRPr kumimoji="1" lang="ja-JP" altLang="en-US" sz="1050" dirty="0"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315" name="テキスト ボックス 314">
            <a:extLst>
              <a:ext uri="{FF2B5EF4-FFF2-40B4-BE49-F238E27FC236}">
                <a16:creationId xmlns:a16="http://schemas.microsoft.com/office/drawing/2014/main" id="{5E94D588-70E4-21ED-ADDA-26B459763AAB}"/>
              </a:ext>
            </a:extLst>
          </p:cNvPr>
          <p:cNvSpPr txBox="1"/>
          <p:nvPr/>
        </p:nvSpPr>
        <p:spPr>
          <a:xfrm>
            <a:off x="9813903" y="3753606"/>
            <a:ext cx="34587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sz="1050" dirty="0">
                <a:latin typeface="IBM Plex Sans" charset="0"/>
                <a:ea typeface="IBM Plex Sans" charset="0"/>
                <a:cs typeface="IBM Plex Sans" charset="0"/>
              </a:rPr>
              <a:t>or</a:t>
            </a:r>
            <a:endParaRPr kumimoji="1" lang="ja-JP" altLang="en-US" sz="1050" dirty="0"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328" name="テキスト ボックス 327">
            <a:extLst>
              <a:ext uri="{FF2B5EF4-FFF2-40B4-BE49-F238E27FC236}">
                <a16:creationId xmlns:a16="http://schemas.microsoft.com/office/drawing/2014/main" id="{7C206FE8-9703-106D-2A43-6CA4252F435E}"/>
              </a:ext>
            </a:extLst>
          </p:cNvPr>
          <p:cNvSpPr txBox="1"/>
          <p:nvPr/>
        </p:nvSpPr>
        <p:spPr>
          <a:xfrm>
            <a:off x="7949327" y="3696479"/>
            <a:ext cx="519406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1050" dirty="0">
                <a:latin typeface="IBM Plex Sans" charset="0"/>
                <a:ea typeface="IBM Plex Sans" charset="0"/>
                <a:cs typeface="IBM Plex Sans" charset="0"/>
              </a:rPr>
              <a:t>author</a:t>
            </a:r>
            <a:endParaRPr kumimoji="1" lang="ja-JP" altLang="en-US" sz="1050" dirty="0">
              <a:latin typeface="IBM Plex Sans" charset="0"/>
              <a:ea typeface="IBM Plex Sans" charset="0"/>
              <a:cs typeface="IBM Plex Sans" charset="0"/>
            </a:endParaRPr>
          </a:p>
        </p:txBody>
      </p:sp>
      <p:cxnSp>
        <p:nvCxnSpPr>
          <p:cNvPr id="337" name="直線矢印コネクタ 336">
            <a:extLst>
              <a:ext uri="{FF2B5EF4-FFF2-40B4-BE49-F238E27FC236}">
                <a16:creationId xmlns:a16="http://schemas.microsoft.com/office/drawing/2014/main" id="{58095B03-3490-8EE3-882F-BC2FE4A7B6FF}"/>
              </a:ext>
            </a:extLst>
          </p:cNvPr>
          <p:cNvCxnSpPr>
            <a:cxnSpLocks/>
            <a:stCxn id="279" idx="3"/>
            <a:endCxn id="121" idx="1"/>
          </p:cNvCxnSpPr>
          <p:nvPr/>
        </p:nvCxnSpPr>
        <p:spPr bwMode="auto">
          <a:xfrm>
            <a:off x="7440479" y="3877482"/>
            <a:ext cx="978826" cy="478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0" name="吹き出し: 四角形 339">
            <a:extLst>
              <a:ext uri="{FF2B5EF4-FFF2-40B4-BE49-F238E27FC236}">
                <a16:creationId xmlns:a16="http://schemas.microsoft.com/office/drawing/2014/main" id="{EA136263-D442-A2CA-7341-19CB1E69FE18}"/>
              </a:ext>
            </a:extLst>
          </p:cNvPr>
          <p:cNvSpPr/>
          <p:nvPr/>
        </p:nvSpPr>
        <p:spPr>
          <a:xfrm>
            <a:off x="9505874" y="324261"/>
            <a:ext cx="553677" cy="160998"/>
          </a:xfrm>
          <a:prstGeom prst="wedgeRectCallout">
            <a:avLst>
              <a:gd name="adj1" fmla="val 28806"/>
              <a:gd name="adj2" fmla="val 28171"/>
            </a:avLst>
          </a:prstGeom>
          <a:solidFill>
            <a:srgbClr val="DD7215"/>
          </a:solidFill>
          <a:ln w="25400" cap="flat" cmpd="sng" algn="ctr">
            <a:solidFill>
              <a:srgbClr val="DD7215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341" name="吹き出し: 四角形 340">
            <a:extLst>
              <a:ext uri="{FF2B5EF4-FFF2-40B4-BE49-F238E27FC236}">
                <a16:creationId xmlns:a16="http://schemas.microsoft.com/office/drawing/2014/main" id="{2DA67063-6971-231E-AAD2-0CE922037176}"/>
              </a:ext>
            </a:extLst>
          </p:cNvPr>
          <p:cNvSpPr/>
          <p:nvPr/>
        </p:nvSpPr>
        <p:spPr>
          <a:xfrm>
            <a:off x="9505874" y="585264"/>
            <a:ext cx="553677" cy="160998"/>
          </a:xfrm>
          <a:prstGeom prst="wedgeRectCallout">
            <a:avLst>
              <a:gd name="adj1" fmla="val 28806"/>
              <a:gd name="adj2" fmla="val 28171"/>
            </a:avLst>
          </a:prstGeom>
          <a:solidFill>
            <a:srgbClr val="5E9E31"/>
          </a:solidFill>
          <a:ln w="25400" cap="flat" cmpd="sng" algn="ctr">
            <a:solidFill>
              <a:srgbClr val="5E9E31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342" name="テキスト ボックス 341">
            <a:extLst>
              <a:ext uri="{FF2B5EF4-FFF2-40B4-BE49-F238E27FC236}">
                <a16:creationId xmlns:a16="http://schemas.microsoft.com/office/drawing/2014/main" id="{323C4AAB-7542-FF91-D472-4FBBA1B5987A}"/>
              </a:ext>
            </a:extLst>
          </p:cNvPr>
          <p:cNvSpPr txBox="1"/>
          <p:nvPr/>
        </p:nvSpPr>
        <p:spPr>
          <a:xfrm>
            <a:off x="9998556" y="275942"/>
            <a:ext cx="122627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050" dirty="0">
                <a:latin typeface="IBM Plex Sans" charset="0"/>
                <a:ea typeface="IBM Plex Sans" charset="0"/>
                <a:cs typeface="IBM Plex Sans" charset="0"/>
              </a:rPr>
              <a:t>：</a:t>
            </a:r>
            <a:r>
              <a:rPr kumimoji="1" lang="en-US" altLang="ja-JP" sz="1050" dirty="0">
                <a:latin typeface="IBM Plex Sans" charset="0"/>
                <a:ea typeface="IBM Plex Sans" charset="0"/>
                <a:cs typeface="IBM Plex Sans" charset="0"/>
              </a:rPr>
              <a:t>FHIR</a:t>
            </a:r>
            <a:r>
              <a:rPr kumimoji="1" lang="ja-JP" altLang="en-US" sz="1050" dirty="0">
                <a:latin typeface="IBM Plex Sans" charset="0"/>
                <a:ea typeface="IBM Plex Sans" charset="0"/>
                <a:cs typeface="IBM Plex Sans" charset="0"/>
              </a:rPr>
              <a:t>リソース</a:t>
            </a:r>
          </a:p>
        </p:txBody>
      </p:sp>
      <p:sp>
        <p:nvSpPr>
          <p:cNvPr id="343" name="テキスト ボックス 342">
            <a:extLst>
              <a:ext uri="{FF2B5EF4-FFF2-40B4-BE49-F238E27FC236}">
                <a16:creationId xmlns:a16="http://schemas.microsoft.com/office/drawing/2014/main" id="{CAD88B2C-C181-7FC0-2843-A285B33BB52D}"/>
              </a:ext>
            </a:extLst>
          </p:cNvPr>
          <p:cNvSpPr txBox="1"/>
          <p:nvPr/>
        </p:nvSpPr>
        <p:spPr>
          <a:xfrm>
            <a:off x="9998558" y="529706"/>
            <a:ext cx="177113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050" dirty="0">
                <a:latin typeface="IBM Plex Sans" charset="0"/>
                <a:ea typeface="IBM Plex Sans" charset="0"/>
                <a:cs typeface="IBM Plex Sans" charset="0"/>
              </a:rPr>
              <a:t>：</a:t>
            </a:r>
            <a:r>
              <a:rPr kumimoji="1" lang="en-US" altLang="ja-JP" sz="1050" dirty="0">
                <a:latin typeface="IBM Plex Sans" charset="0"/>
                <a:ea typeface="IBM Plex Sans" charset="0"/>
                <a:cs typeface="IBM Plex Sans" charset="0"/>
              </a:rPr>
              <a:t>Composition</a:t>
            </a:r>
            <a:r>
              <a:rPr kumimoji="1" lang="ja-JP" altLang="en-US" sz="1050" dirty="0">
                <a:latin typeface="IBM Plex Sans" charset="0"/>
                <a:ea typeface="IBM Plex Sans" charset="0"/>
                <a:cs typeface="IBM Plex Sans" charset="0"/>
              </a:rPr>
              <a:t>リソースの</a:t>
            </a:r>
            <a:endParaRPr kumimoji="1" lang="en-US" altLang="ja-JP" sz="1050" dirty="0">
              <a:latin typeface="IBM Plex Sans" charset="0"/>
              <a:ea typeface="IBM Plex Sans" charset="0"/>
              <a:cs typeface="IBM Plex Sans" charset="0"/>
            </a:endParaRPr>
          </a:p>
          <a:p>
            <a:pPr algn="l"/>
            <a:r>
              <a:rPr kumimoji="1" lang="ja-JP" altLang="en-US" sz="1050" dirty="0">
                <a:latin typeface="IBM Plex Sans" charset="0"/>
                <a:ea typeface="IBM Plex Sans" charset="0"/>
                <a:cs typeface="IBM Plex Sans" charset="0"/>
              </a:rPr>
              <a:t>　セクション</a:t>
            </a:r>
          </a:p>
        </p:txBody>
      </p:sp>
      <p:cxnSp>
        <p:nvCxnSpPr>
          <p:cNvPr id="345" name="直線矢印コネクタ 344">
            <a:extLst>
              <a:ext uri="{FF2B5EF4-FFF2-40B4-BE49-F238E27FC236}">
                <a16:creationId xmlns:a16="http://schemas.microsoft.com/office/drawing/2014/main" id="{1D7371E0-D722-3D9F-62B0-F02C6316473D}"/>
              </a:ext>
            </a:extLst>
          </p:cNvPr>
          <p:cNvCxnSpPr>
            <a:stCxn id="112" idx="3"/>
            <a:endCxn id="117" idx="1"/>
          </p:cNvCxnSpPr>
          <p:nvPr/>
        </p:nvCxnSpPr>
        <p:spPr bwMode="auto">
          <a:xfrm flipV="1">
            <a:off x="4089077" y="818016"/>
            <a:ext cx="863577" cy="210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7" name="直線矢印コネクタ 346">
            <a:extLst>
              <a:ext uri="{FF2B5EF4-FFF2-40B4-BE49-F238E27FC236}">
                <a16:creationId xmlns:a16="http://schemas.microsoft.com/office/drawing/2014/main" id="{AE7E7EF7-7E46-F540-4E10-46FB146F7183}"/>
              </a:ext>
            </a:extLst>
          </p:cNvPr>
          <p:cNvCxnSpPr>
            <a:stCxn id="119" idx="3"/>
            <a:endCxn id="120" idx="1"/>
          </p:cNvCxnSpPr>
          <p:nvPr/>
        </p:nvCxnSpPr>
        <p:spPr bwMode="auto">
          <a:xfrm>
            <a:off x="6335539" y="2674459"/>
            <a:ext cx="873573" cy="222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9" name="コネクタ: カギ線 358">
            <a:extLst>
              <a:ext uri="{FF2B5EF4-FFF2-40B4-BE49-F238E27FC236}">
                <a16:creationId xmlns:a16="http://schemas.microsoft.com/office/drawing/2014/main" id="{68DB3309-6A3C-D575-E141-195DBB9F4A07}"/>
              </a:ext>
            </a:extLst>
          </p:cNvPr>
          <p:cNvCxnSpPr>
            <a:cxnSpLocks/>
            <a:stCxn id="279" idx="3"/>
            <a:endCxn id="123" idx="1"/>
          </p:cNvCxnSpPr>
          <p:nvPr/>
        </p:nvCxnSpPr>
        <p:spPr bwMode="auto">
          <a:xfrm>
            <a:off x="7440479" y="3877482"/>
            <a:ext cx="978826" cy="43877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9" name="吹き出し: 四角形 368">
            <a:extLst>
              <a:ext uri="{FF2B5EF4-FFF2-40B4-BE49-F238E27FC236}">
                <a16:creationId xmlns:a16="http://schemas.microsoft.com/office/drawing/2014/main" id="{7D5ED67D-CC95-5F8B-2BBA-DD603EE3A0BE}"/>
              </a:ext>
            </a:extLst>
          </p:cNvPr>
          <p:cNvSpPr/>
          <p:nvPr/>
        </p:nvSpPr>
        <p:spPr>
          <a:xfrm>
            <a:off x="7626870" y="3151163"/>
            <a:ext cx="1843425" cy="400254"/>
          </a:xfrm>
          <a:prstGeom prst="wedgeRectCallout">
            <a:avLst>
              <a:gd name="adj1" fmla="val -61093"/>
              <a:gd name="adj2" fmla="val -4420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975" dirty="0"/>
              <a:t>component/</a:t>
            </a:r>
            <a:r>
              <a:rPr lang="en-US" altLang="ja-JP" sz="975" dirty="0" err="1"/>
              <a:t>structuredBody</a:t>
            </a:r>
            <a:r>
              <a:rPr lang="en-US" altLang="ja-JP" sz="975" dirty="0"/>
              <a:t>/</a:t>
            </a:r>
            <a:br>
              <a:rPr lang="en-US" altLang="ja-JP" sz="975" dirty="0"/>
            </a:br>
            <a:r>
              <a:rPr lang="en-US" altLang="ja-JP" sz="975" dirty="0"/>
              <a:t>component/section</a:t>
            </a:r>
            <a:endParaRPr kumimoji="1" lang="ja-JP" altLang="en-US" sz="975" dirty="0"/>
          </a:p>
        </p:txBody>
      </p:sp>
      <p:sp>
        <p:nvSpPr>
          <p:cNvPr id="370" name="吹き出し: 四角形 369">
            <a:extLst>
              <a:ext uri="{FF2B5EF4-FFF2-40B4-BE49-F238E27FC236}">
                <a16:creationId xmlns:a16="http://schemas.microsoft.com/office/drawing/2014/main" id="{0E2AEA67-A6A1-C173-0908-A742873E4904}"/>
              </a:ext>
            </a:extLst>
          </p:cNvPr>
          <p:cNvSpPr/>
          <p:nvPr/>
        </p:nvSpPr>
        <p:spPr>
          <a:xfrm>
            <a:off x="6592211" y="712307"/>
            <a:ext cx="937173" cy="219434"/>
          </a:xfrm>
          <a:prstGeom prst="wedgeRectCallout">
            <a:avLst>
              <a:gd name="adj1" fmla="val -71242"/>
              <a:gd name="adj2" fmla="val 748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975" dirty="0" err="1"/>
              <a:t>recordTarget</a:t>
            </a:r>
            <a:endParaRPr kumimoji="1" lang="ja-JP" altLang="en-US" sz="975" dirty="0"/>
          </a:p>
        </p:txBody>
      </p:sp>
      <p:sp>
        <p:nvSpPr>
          <p:cNvPr id="371" name="吹き出し: 四角形 370">
            <a:extLst>
              <a:ext uri="{FF2B5EF4-FFF2-40B4-BE49-F238E27FC236}">
                <a16:creationId xmlns:a16="http://schemas.microsoft.com/office/drawing/2014/main" id="{58FF0ED1-3D19-F83B-8097-9692E364C2B3}"/>
              </a:ext>
            </a:extLst>
          </p:cNvPr>
          <p:cNvSpPr/>
          <p:nvPr/>
        </p:nvSpPr>
        <p:spPr>
          <a:xfrm>
            <a:off x="6030230" y="1066674"/>
            <a:ext cx="641986" cy="219434"/>
          </a:xfrm>
          <a:prstGeom prst="wedgeRectCallout">
            <a:avLst>
              <a:gd name="adj1" fmla="val -84074"/>
              <a:gd name="adj2" fmla="val 372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975" dirty="0"/>
              <a:t>author</a:t>
            </a:r>
            <a:endParaRPr kumimoji="1" lang="ja-JP" altLang="en-US" sz="975" dirty="0"/>
          </a:p>
        </p:txBody>
      </p:sp>
      <p:sp>
        <p:nvSpPr>
          <p:cNvPr id="372" name="吹き出し: 四角形 371">
            <a:extLst>
              <a:ext uri="{FF2B5EF4-FFF2-40B4-BE49-F238E27FC236}">
                <a16:creationId xmlns:a16="http://schemas.microsoft.com/office/drawing/2014/main" id="{23172E5B-0368-DCE7-EDD2-71D530C3CA01}"/>
              </a:ext>
            </a:extLst>
          </p:cNvPr>
          <p:cNvSpPr/>
          <p:nvPr/>
        </p:nvSpPr>
        <p:spPr>
          <a:xfrm>
            <a:off x="4297084" y="1464385"/>
            <a:ext cx="655570" cy="219434"/>
          </a:xfrm>
          <a:prstGeom prst="wedgeRectCallout">
            <a:avLst>
              <a:gd name="adj1" fmla="val -83808"/>
              <a:gd name="adj2" fmla="val 1874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975" dirty="0"/>
              <a:t>author</a:t>
            </a:r>
            <a:endParaRPr kumimoji="1" lang="ja-JP" altLang="en-US" sz="975" dirty="0"/>
          </a:p>
        </p:txBody>
      </p:sp>
      <p:sp>
        <p:nvSpPr>
          <p:cNvPr id="373" name="吹き出し: 四角形 372">
            <a:extLst>
              <a:ext uri="{FF2B5EF4-FFF2-40B4-BE49-F238E27FC236}">
                <a16:creationId xmlns:a16="http://schemas.microsoft.com/office/drawing/2014/main" id="{9867D75C-CA65-85AA-A403-3F6BCE981F55}"/>
              </a:ext>
            </a:extLst>
          </p:cNvPr>
          <p:cNvSpPr/>
          <p:nvPr/>
        </p:nvSpPr>
        <p:spPr>
          <a:xfrm>
            <a:off x="4297084" y="1787183"/>
            <a:ext cx="803224" cy="219434"/>
          </a:xfrm>
          <a:prstGeom prst="wedgeRectCallout">
            <a:avLst>
              <a:gd name="adj1" fmla="val -75344"/>
              <a:gd name="adj2" fmla="val 1123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975" dirty="0"/>
              <a:t>custodian</a:t>
            </a:r>
            <a:endParaRPr kumimoji="1" lang="ja-JP" altLang="en-US" sz="975" dirty="0"/>
          </a:p>
        </p:txBody>
      </p:sp>
      <p:sp>
        <p:nvSpPr>
          <p:cNvPr id="374" name="吹き出し: 四角形 373">
            <a:extLst>
              <a:ext uri="{FF2B5EF4-FFF2-40B4-BE49-F238E27FC236}">
                <a16:creationId xmlns:a16="http://schemas.microsoft.com/office/drawing/2014/main" id="{091DA002-1729-B39A-E68C-05AE502E944D}"/>
              </a:ext>
            </a:extLst>
          </p:cNvPr>
          <p:cNvSpPr/>
          <p:nvPr/>
        </p:nvSpPr>
        <p:spPr>
          <a:xfrm>
            <a:off x="4297084" y="2116756"/>
            <a:ext cx="1044760" cy="219434"/>
          </a:xfrm>
          <a:prstGeom prst="wedgeRectCallout">
            <a:avLst>
              <a:gd name="adj1" fmla="val -68088"/>
              <a:gd name="adj2" fmla="val 748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975" dirty="0"/>
              <a:t>authenticator</a:t>
            </a:r>
            <a:endParaRPr kumimoji="1" lang="ja-JP" altLang="en-US" sz="975" dirty="0"/>
          </a:p>
        </p:txBody>
      </p:sp>
      <p:sp>
        <p:nvSpPr>
          <p:cNvPr id="375" name="吹き出し: 四角形 374">
            <a:extLst>
              <a:ext uri="{FF2B5EF4-FFF2-40B4-BE49-F238E27FC236}">
                <a16:creationId xmlns:a16="http://schemas.microsoft.com/office/drawing/2014/main" id="{CE41EB28-9FF8-9765-DB80-6BF25D6DAC03}"/>
              </a:ext>
            </a:extLst>
          </p:cNvPr>
          <p:cNvSpPr/>
          <p:nvPr/>
        </p:nvSpPr>
        <p:spPr>
          <a:xfrm>
            <a:off x="8002419" y="2041424"/>
            <a:ext cx="1213491" cy="253917"/>
          </a:xfrm>
          <a:prstGeom prst="wedgeRectCallout">
            <a:avLst>
              <a:gd name="adj1" fmla="val -35666"/>
              <a:gd name="adj2" fmla="val 12778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975" dirty="0" err="1"/>
              <a:t>documentationOf</a:t>
            </a:r>
            <a:endParaRPr kumimoji="1" lang="ja-JP" altLang="en-US" sz="975" dirty="0"/>
          </a:p>
        </p:txBody>
      </p:sp>
      <p:sp>
        <p:nvSpPr>
          <p:cNvPr id="376" name="吹き出し: 四角形 375">
            <a:extLst>
              <a:ext uri="{FF2B5EF4-FFF2-40B4-BE49-F238E27FC236}">
                <a16:creationId xmlns:a16="http://schemas.microsoft.com/office/drawing/2014/main" id="{E685C11E-3ED5-D763-EDED-05F111AFDC71}"/>
              </a:ext>
            </a:extLst>
          </p:cNvPr>
          <p:cNvSpPr/>
          <p:nvPr/>
        </p:nvSpPr>
        <p:spPr>
          <a:xfrm>
            <a:off x="9715965" y="3144036"/>
            <a:ext cx="1856814" cy="408248"/>
          </a:xfrm>
          <a:prstGeom prst="wedgeRectCallout">
            <a:avLst>
              <a:gd name="adj1" fmla="val -35666"/>
              <a:gd name="adj2" fmla="val 9209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975" dirty="0"/>
              <a:t>component/</a:t>
            </a:r>
            <a:r>
              <a:rPr lang="en-US" altLang="ja-JP" sz="975" dirty="0" err="1"/>
              <a:t>structuredBody</a:t>
            </a:r>
            <a:r>
              <a:rPr lang="en-US" altLang="ja-JP" sz="975" dirty="0"/>
              <a:t>/</a:t>
            </a:r>
            <a:br>
              <a:rPr lang="en-US" altLang="ja-JP" sz="975" dirty="0"/>
            </a:br>
            <a:r>
              <a:rPr lang="en-US" altLang="ja-JP" sz="975" dirty="0"/>
              <a:t>component/section/author</a:t>
            </a:r>
            <a:endParaRPr kumimoji="1" lang="ja-JP" altLang="en-US" sz="975" dirty="0"/>
          </a:p>
        </p:txBody>
      </p:sp>
      <p:sp>
        <p:nvSpPr>
          <p:cNvPr id="377" name="吹き出し: 四角形 376">
            <a:extLst>
              <a:ext uri="{FF2B5EF4-FFF2-40B4-BE49-F238E27FC236}">
                <a16:creationId xmlns:a16="http://schemas.microsoft.com/office/drawing/2014/main" id="{20CD9641-A4D0-7CBD-1971-5B56BCA88EF4}"/>
              </a:ext>
            </a:extLst>
          </p:cNvPr>
          <p:cNvSpPr/>
          <p:nvPr/>
        </p:nvSpPr>
        <p:spPr>
          <a:xfrm>
            <a:off x="10025585" y="4168251"/>
            <a:ext cx="1856814" cy="493720"/>
          </a:xfrm>
          <a:prstGeom prst="wedgeRectCallout">
            <a:avLst>
              <a:gd name="adj1" fmla="val -60541"/>
              <a:gd name="adj2" fmla="val -2303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975" dirty="0"/>
              <a:t>component/</a:t>
            </a:r>
            <a:r>
              <a:rPr lang="en-US" altLang="ja-JP" sz="975" dirty="0" err="1"/>
              <a:t>structuredBody</a:t>
            </a:r>
            <a:r>
              <a:rPr lang="en-US" altLang="ja-JP" sz="975" dirty="0"/>
              <a:t>/</a:t>
            </a:r>
            <a:br>
              <a:rPr lang="en-US" altLang="ja-JP" sz="975" dirty="0"/>
            </a:br>
            <a:r>
              <a:rPr lang="en-US" altLang="ja-JP" sz="975" dirty="0"/>
              <a:t>component/section/entry/observation</a:t>
            </a:r>
            <a:endParaRPr kumimoji="1" lang="ja-JP" altLang="en-US" sz="975" dirty="0"/>
          </a:p>
        </p:txBody>
      </p:sp>
      <p:sp>
        <p:nvSpPr>
          <p:cNvPr id="394" name="吹き出し: 四角形 393">
            <a:extLst>
              <a:ext uri="{FF2B5EF4-FFF2-40B4-BE49-F238E27FC236}">
                <a16:creationId xmlns:a16="http://schemas.microsoft.com/office/drawing/2014/main" id="{22169740-5060-B09B-AB5F-E284C936B990}"/>
              </a:ext>
            </a:extLst>
          </p:cNvPr>
          <p:cNvSpPr/>
          <p:nvPr/>
        </p:nvSpPr>
        <p:spPr>
          <a:xfrm>
            <a:off x="9507116" y="956755"/>
            <a:ext cx="553677" cy="163784"/>
          </a:xfrm>
          <a:prstGeom prst="wedgeRectCallout">
            <a:avLst>
              <a:gd name="adj1" fmla="val -71242"/>
              <a:gd name="adj2" fmla="val 748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sz="975" dirty="0"/>
          </a:p>
        </p:txBody>
      </p:sp>
      <p:sp>
        <p:nvSpPr>
          <p:cNvPr id="395" name="テキスト ボックス 394">
            <a:extLst>
              <a:ext uri="{FF2B5EF4-FFF2-40B4-BE49-F238E27FC236}">
                <a16:creationId xmlns:a16="http://schemas.microsoft.com/office/drawing/2014/main" id="{813F926B-8C52-DB88-4FA6-F132AC16CAC8}"/>
              </a:ext>
            </a:extLst>
          </p:cNvPr>
          <p:cNvSpPr txBox="1"/>
          <p:nvPr/>
        </p:nvSpPr>
        <p:spPr>
          <a:xfrm>
            <a:off x="9999799" y="922538"/>
            <a:ext cx="188739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050" dirty="0">
                <a:latin typeface="IBM Plex Sans" charset="0"/>
                <a:ea typeface="IBM Plex Sans" charset="0"/>
                <a:cs typeface="IBM Plex Sans" charset="0"/>
              </a:rPr>
              <a:t>：</a:t>
            </a:r>
            <a:r>
              <a:rPr kumimoji="1" lang="en-US" altLang="ja-JP" sz="1050" dirty="0">
                <a:latin typeface="IBM Plex Sans" charset="0"/>
                <a:ea typeface="IBM Plex Sans" charset="0"/>
                <a:cs typeface="IBM Plex Sans" charset="0"/>
              </a:rPr>
              <a:t>CDA R2</a:t>
            </a:r>
            <a:r>
              <a:rPr kumimoji="1" lang="ja-JP" altLang="en-US" sz="1050" dirty="0">
                <a:latin typeface="IBM Plex Sans" charset="0"/>
                <a:ea typeface="IBM Plex Sans" charset="0"/>
                <a:cs typeface="IBM Plex Sans" charset="0"/>
              </a:rPr>
              <a:t>の対応要素</a:t>
            </a:r>
            <a:br>
              <a:rPr kumimoji="1" lang="en-US" altLang="ja-JP" sz="1050" dirty="0">
                <a:latin typeface="IBM Plex Sans" charset="0"/>
                <a:ea typeface="IBM Plex Sans" charset="0"/>
                <a:cs typeface="IBM Plex Sans" charset="0"/>
              </a:rPr>
            </a:br>
            <a:r>
              <a:rPr kumimoji="1" lang="en-US" altLang="ja-JP" sz="1050" dirty="0">
                <a:latin typeface="IBM Plex Sans" charset="0"/>
                <a:ea typeface="IBM Plex Sans" charset="0"/>
                <a:cs typeface="IBM Plex Sans" charset="0"/>
              </a:rPr>
              <a:t>(/</a:t>
            </a:r>
            <a:r>
              <a:rPr kumimoji="1" lang="en-US" altLang="ja-JP" sz="1050" dirty="0" err="1">
                <a:latin typeface="IBM Plex Sans" charset="0"/>
                <a:ea typeface="IBM Plex Sans" charset="0"/>
                <a:cs typeface="IBM Plex Sans" charset="0"/>
              </a:rPr>
              <a:t>ClinicalDocument</a:t>
            </a:r>
            <a:r>
              <a:rPr kumimoji="1" lang="en-US" altLang="ja-JP" sz="1050" dirty="0">
                <a:latin typeface="IBM Plex Sans" charset="0"/>
                <a:ea typeface="IBM Plex Sans" charset="0"/>
                <a:cs typeface="IBM Plex Sans" charset="0"/>
              </a:rPr>
              <a:t>/</a:t>
            </a:r>
            <a:r>
              <a:rPr kumimoji="1" lang="ja-JP" altLang="en-US" sz="1050" dirty="0">
                <a:latin typeface="IBM Plex Sans" charset="0"/>
                <a:ea typeface="IBM Plex Sans" charset="0"/>
                <a:cs typeface="IBM Plex Sans" charset="0"/>
              </a:rPr>
              <a:t>は省略</a:t>
            </a:r>
            <a:r>
              <a:rPr kumimoji="1" lang="en-US" altLang="ja-JP" sz="1050" dirty="0">
                <a:latin typeface="IBM Plex Sans" charset="0"/>
                <a:ea typeface="IBM Plex Sans" charset="0"/>
                <a:cs typeface="IBM Plex Sans" charset="0"/>
              </a:rPr>
              <a:t>)</a:t>
            </a:r>
            <a:endParaRPr kumimoji="1" lang="ja-JP" altLang="en-US" sz="1050" dirty="0"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2F1FB0E9-AB2F-5BB3-B6E5-5B6514D44583}"/>
              </a:ext>
            </a:extLst>
          </p:cNvPr>
          <p:cNvSpPr/>
          <p:nvPr/>
        </p:nvSpPr>
        <p:spPr>
          <a:xfrm>
            <a:off x="2705895" y="2521635"/>
            <a:ext cx="1382885" cy="313741"/>
          </a:xfrm>
          <a:prstGeom prst="wedgeRectCallout">
            <a:avLst>
              <a:gd name="adj1" fmla="val 28806"/>
              <a:gd name="adj2" fmla="val 28171"/>
            </a:avLst>
          </a:prstGeom>
          <a:solidFill>
            <a:srgbClr val="DD7215"/>
          </a:solidFill>
          <a:ln w="25400" cap="flat" cmpd="sng" algn="ctr">
            <a:solidFill>
              <a:srgbClr val="DD7215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kern="0" dirty="0">
                <a:solidFill>
                  <a:srgbClr val="FFFFFF"/>
                </a:solidFill>
                <a:latin typeface="Calibri" panose="020F0502020204030204"/>
                <a:ea typeface="メイリオ" panose="020B0604030504040204" pitchFamily="50" charset="-128"/>
              </a:rPr>
              <a:t>Procedure</a:t>
            </a:r>
            <a:br>
              <a:rPr kumimoji="1" lang="en-US" altLang="ja-JP" sz="1100" kern="0" dirty="0">
                <a:solidFill>
                  <a:srgbClr val="FFFFFF"/>
                </a:solidFill>
                <a:latin typeface="Calibri" panose="020F0502020204030204"/>
                <a:ea typeface="メイリオ" panose="020B0604030504040204" pitchFamily="50" charset="-128"/>
              </a:rPr>
            </a:br>
            <a:r>
              <a:rPr kumimoji="1" lang="en-US" altLang="ja-JP" sz="1100" kern="0" dirty="0">
                <a:solidFill>
                  <a:srgbClr val="FFFFFF"/>
                </a:solidFill>
                <a:latin typeface="Calibri" panose="020F0502020204030204"/>
                <a:ea typeface="メイリオ" panose="020B0604030504040204" pitchFamily="50" charset="-128"/>
              </a:rPr>
              <a:t>(</a:t>
            </a:r>
            <a:r>
              <a:rPr kumimoji="1" lang="ja-JP" altLang="en-US" sz="1100" kern="0" dirty="0">
                <a:solidFill>
                  <a:srgbClr val="FFFFFF"/>
                </a:solidFill>
                <a:latin typeface="Calibri" panose="020F0502020204030204"/>
                <a:ea typeface="メイリオ" panose="020B0604030504040204" pitchFamily="50" charset="-128"/>
              </a:rPr>
              <a:t>検査実施情報</a:t>
            </a:r>
            <a:r>
              <a:rPr kumimoji="1" lang="en-US" altLang="ja-JP" sz="1100" kern="0" dirty="0">
                <a:solidFill>
                  <a:srgbClr val="FFFFFF"/>
                </a:solidFill>
                <a:latin typeface="Calibri" panose="020F0502020204030204"/>
                <a:ea typeface="メイリオ" panose="020B0604030504040204" pitchFamily="50" charset="-128"/>
              </a:rPr>
              <a:t>)</a:t>
            </a:r>
            <a:endParaRPr kumimoji="1" lang="ja-JP" altLang="en-US" sz="1100" b="0" i="0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711A1A7-EF8E-4D4D-18F4-652C2152F2C6}"/>
              </a:ext>
            </a:extLst>
          </p:cNvPr>
          <p:cNvSpPr txBox="1"/>
          <p:nvPr/>
        </p:nvSpPr>
        <p:spPr>
          <a:xfrm>
            <a:off x="4193621" y="2383243"/>
            <a:ext cx="1044760" cy="28212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1100"/>
              </a:lnSpc>
            </a:pPr>
            <a:r>
              <a:rPr kumimoji="1" lang="en-US" altLang="ja-JP" sz="1050" dirty="0">
                <a:latin typeface="IBM Plex Sans" charset="0"/>
                <a:ea typeface="IBM Plex Sans" charset="0"/>
                <a:cs typeface="IBM Plex Sans" charset="0"/>
              </a:rPr>
              <a:t>performer.</a:t>
            </a:r>
            <a:br>
              <a:rPr kumimoji="1" lang="en-US" altLang="ja-JP" sz="1050" dirty="0">
                <a:latin typeface="IBM Plex Sans" charset="0"/>
                <a:ea typeface="IBM Plex Sans" charset="0"/>
                <a:cs typeface="IBM Plex Sans" charset="0"/>
              </a:rPr>
            </a:br>
            <a:r>
              <a:rPr kumimoji="1" lang="en-US" altLang="ja-JP" sz="1050" dirty="0">
                <a:latin typeface="IBM Plex Sans" charset="0"/>
                <a:ea typeface="IBM Plex Sans" charset="0"/>
                <a:cs typeface="IBM Plex Sans" charset="0"/>
              </a:rPr>
              <a:t>actor</a:t>
            </a:r>
            <a:endParaRPr kumimoji="1" lang="ja-JP" altLang="en-US" sz="1050" dirty="0">
              <a:latin typeface="IBM Plex Sans" charset="0"/>
              <a:ea typeface="IBM Plex Sans" charset="0"/>
              <a:cs typeface="IBM Plex Sans" charset="0"/>
            </a:endParaRP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285C6590-A9DC-FDD4-1A89-EFA45D192297}"/>
              </a:ext>
            </a:extLst>
          </p:cNvPr>
          <p:cNvCxnSpPr/>
          <p:nvPr/>
        </p:nvCxnSpPr>
        <p:spPr bwMode="auto">
          <a:xfrm>
            <a:off x="4078545" y="2674459"/>
            <a:ext cx="873573" cy="222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吹き出し: 四角形 13">
            <a:extLst>
              <a:ext uri="{FF2B5EF4-FFF2-40B4-BE49-F238E27FC236}">
                <a16:creationId xmlns:a16="http://schemas.microsoft.com/office/drawing/2014/main" id="{00498F4C-F64D-17D2-5A52-363AFA4B4176}"/>
              </a:ext>
            </a:extLst>
          </p:cNvPr>
          <p:cNvSpPr/>
          <p:nvPr/>
        </p:nvSpPr>
        <p:spPr>
          <a:xfrm>
            <a:off x="4283703" y="4921288"/>
            <a:ext cx="1449494" cy="214289"/>
          </a:xfrm>
          <a:prstGeom prst="wedgeRectCallout">
            <a:avLst>
              <a:gd name="adj1" fmla="val 28806"/>
              <a:gd name="adj2" fmla="val 28171"/>
            </a:avLst>
          </a:prstGeom>
          <a:solidFill>
            <a:srgbClr val="5E9E31"/>
          </a:solidFill>
          <a:ln w="25400" cap="flat" cmpd="sng" algn="ctr">
            <a:solidFill>
              <a:srgbClr val="5E9E31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冠危険因子</a:t>
            </a:r>
          </a:p>
        </p:txBody>
      </p:sp>
      <p:sp>
        <p:nvSpPr>
          <p:cNvPr id="2" name="吹き出し: 四角形 1">
            <a:extLst>
              <a:ext uri="{FF2B5EF4-FFF2-40B4-BE49-F238E27FC236}">
                <a16:creationId xmlns:a16="http://schemas.microsoft.com/office/drawing/2014/main" id="{76879193-6EA0-A028-3924-6C4568781207}"/>
              </a:ext>
            </a:extLst>
          </p:cNvPr>
          <p:cNvSpPr/>
          <p:nvPr/>
        </p:nvSpPr>
        <p:spPr>
          <a:xfrm>
            <a:off x="4285306" y="3111338"/>
            <a:ext cx="1449494" cy="214289"/>
          </a:xfrm>
          <a:prstGeom prst="wedgeRectCallout">
            <a:avLst>
              <a:gd name="adj1" fmla="val 28806"/>
              <a:gd name="adj2" fmla="val 28171"/>
            </a:avLst>
          </a:prstGeom>
          <a:solidFill>
            <a:srgbClr val="5E9E31"/>
          </a:solidFill>
          <a:ln w="25400" cap="flat" cmpd="sng" algn="ctr">
            <a:solidFill>
              <a:srgbClr val="5E9E31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過去の血行再建</a:t>
            </a:r>
          </a:p>
        </p:txBody>
      </p:sp>
      <p:sp>
        <p:nvSpPr>
          <p:cNvPr id="3" name="吹き出し: 四角形 2">
            <a:extLst>
              <a:ext uri="{FF2B5EF4-FFF2-40B4-BE49-F238E27FC236}">
                <a16:creationId xmlns:a16="http://schemas.microsoft.com/office/drawing/2014/main" id="{3606A6EF-479B-0CD8-9879-7D7B41673E80}"/>
              </a:ext>
            </a:extLst>
          </p:cNvPr>
          <p:cNvSpPr/>
          <p:nvPr/>
        </p:nvSpPr>
        <p:spPr>
          <a:xfrm>
            <a:off x="5889065" y="3111338"/>
            <a:ext cx="1449494" cy="214289"/>
          </a:xfrm>
          <a:prstGeom prst="wedgeRectCallout">
            <a:avLst>
              <a:gd name="adj1" fmla="val 28806"/>
              <a:gd name="adj2" fmla="val 28171"/>
            </a:avLst>
          </a:prstGeom>
          <a:solidFill>
            <a:srgbClr val="5E9E31"/>
          </a:solidFill>
          <a:ln w="25400" cap="flat" cmpd="sng" algn="ctr">
            <a:solidFill>
              <a:srgbClr val="5E9E31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術前情報</a:t>
            </a:r>
          </a:p>
        </p:txBody>
      </p:sp>
      <p:sp>
        <p:nvSpPr>
          <p:cNvPr id="4" name="吹き出し: 四角形 3">
            <a:extLst>
              <a:ext uri="{FF2B5EF4-FFF2-40B4-BE49-F238E27FC236}">
                <a16:creationId xmlns:a16="http://schemas.microsoft.com/office/drawing/2014/main" id="{C2D42E7D-0038-F07E-DD71-DE842F2999B9}"/>
              </a:ext>
            </a:extLst>
          </p:cNvPr>
          <p:cNvSpPr/>
          <p:nvPr/>
        </p:nvSpPr>
        <p:spPr>
          <a:xfrm>
            <a:off x="2721705" y="3384668"/>
            <a:ext cx="1449494" cy="214289"/>
          </a:xfrm>
          <a:prstGeom prst="wedgeRectCallout">
            <a:avLst>
              <a:gd name="adj1" fmla="val 28806"/>
              <a:gd name="adj2" fmla="val 28171"/>
            </a:avLst>
          </a:prstGeom>
          <a:solidFill>
            <a:srgbClr val="5E9E31"/>
          </a:solidFill>
          <a:ln w="25400" cap="flat" cmpd="sng" algn="ctr">
            <a:solidFill>
              <a:srgbClr val="5E9E31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検査情報</a:t>
            </a:r>
          </a:p>
        </p:txBody>
      </p:sp>
      <p:sp>
        <p:nvSpPr>
          <p:cNvPr id="5" name="吹き出し: 四角形 4">
            <a:extLst>
              <a:ext uri="{FF2B5EF4-FFF2-40B4-BE49-F238E27FC236}">
                <a16:creationId xmlns:a16="http://schemas.microsoft.com/office/drawing/2014/main" id="{C8011E9C-C9C8-621D-38E0-8CA51A5D695F}"/>
              </a:ext>
            </a:extLst>
          </p:cNvPr>
          <p:cNvSpPr/>
          <p:nvPr/>
        </p:nvSpPr>
        <p:spPr>
          <a:xfrm>
            <a:off x="4285306" y="3384668"/>
            <a:ext cx="1449494" cy="214289"/>
          </a:xfrm>
          <a:prstGeom prst="wedgeRectCallout">
            <a:avLst>
              <a:gd name="adj1" fmla="val 28806"/>
              <a:gd name="adj2" fmla="val 28171"/>
            </a:avLst>
          </a:prstGeom>
          <a:solidFill>
            <a:srgbClr val="5E9E31"/>
          </a:solidFill>
          <a:ln w="25400" cap="flat" cmpd="sng" algn="ctr">
            <a:solidFill>
              <a:srgbClr val="5E9E31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検査内容</a:t>
            </a:r>
          </a:p>
        </p:txBody>
      </p:sp>
      <p:sp>
        <p:nvSpPr>
          <p:cNvPr id="7" name="吹き出し: 四角形 6">
            <a:extLst>
              <a:ext uri="{FF2B5EF4-FFF2-40B4-BE49-F238E27FC236}">
                <a16:creationId xmlns:a16="http://schemas.microsoft.com/office/drawing/2014/main" id="{2D4EED21-571D-5AAA-9665-868F25802F46}"/>
              </a:ext>
            </a:extLst>
          </p:cNvPr>
          <p:cNvSpPr/>
          <p:nvPr/>
        </p:nvSpPr>
        <p:spPr>
          <a:xfrm>
            <a:off x="5889065" y="3384668"/>
            <a:ext cx="1449494" cy="214289"/>
          </a:xfrm>
          <a:prstGeom prst="wedgeRectCallout">
            <a:avLst>
              <a:gd name="adj1" fmla="val 28806"/>
              <a:gd name="adj2" fmla="val 28171"/>
            </a:avLst>
          </a:prstGeom>
          <a:solidFill>
            <a:srgbClr val="5E9E31"/>
          </a:solidFill>
          <a:ln w="25400" cap="flat" cmpd="sng" algn="ctr">
            <a:solidFill>
              <a:srgbClr val="5E9E31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補助循環治療</a:t>
            </a:r>
          </a:p>
        </p:txBody>
      </p:sp>
      <p:sp>
        <p:nvSpPr>
          <p:cNvPr id="10" name="吹き出し: 四角形 9">
            <a:extLst>
              <a:ext uri="{FF2B5EF4-FFF2-40B4-BE49-F238E27FC236}">
                <a16:creationId xmlns:a16="http://schemas.microsoft.com/office/drawing/2014/main" id="{B9FCFD6A-6ECB-58DB-554F-9DB6E4015925}"/>
              </a:ext>
            </a:extLst>
          </p:cNvPr>
          <p:cNvSpPr/>
          <p:nvPr/>
        </p:nvSpPr>
        <p:spPr>
          <a:xfrm>
            <a:off x="5889065" y="3980070"/>
            <a:ext cx="1449494" cy="214289"/>
          </a:xfrm>
          <a:prstGeom prst="wedgeRectCallout">
            <a:avLst>
              <a:gd name="adj1" fmla="val 28806"/>
              <a:gd name="adj2" fmla="val 28171"/>
            </a:avLst>
          </a:prstGeom>
          <a:solidFill>
            <a:srgbClr val="5E9E31"/>
          </a:solidFill>
          <a:ln w="25400" cap="flat" cmpd="sng" algn="ctr">
            <a:solidFill>
              <a:srgbClr val="5E9E31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スパズム負荷試験</a:t>
            </a:r>
          </a:p>
        </p:txBody>
      </p:sp>
      <p:sp>
        <p:nvSpPr>
          <p:cNvPr id="11" name="吹き出し: 四角形 10">
            <a:extLst>
              <a:ext uri="{FF2B5EF4-FFF2-40B4-BE49-F238E27FC236}">
                <a16:creationId xmlns:a16="http://schemas.microsoft.com/office/drawing/2014/main" id="{D2AFDF66-A241-7AC9-3BDB-490E251A357F}"/>
              </a:ext>
            </a:extLst>
          </p:cNvPr>
          <p:cNvSpPr/>
          <p:nvPr/>
        </p:nvSpPr>
        <p:spPr>
          <a:xfrm>
            <a:off x="2691157" y="4303803"/>
            <a:ext cx="1449494" cy="214289"/>
          </a:xfrm>
          <a:prstGeom prst="wedgeRectCallout">
            <a:avLst>
              <a:gd name="adj1" fmla="val 28806"/>
              <a:gd name="adj2" fmla="val 28171"/>
            </a:avLst>
          </a:prstGeom>
          <a:solidFill>
            <a:srgbClr val="5E9E31"/>
          </a:solidFill>
          <a:ln w="25400" cap="flat" cmpd="sng" algn="ctr">
            <a:solidFill>
              <a:srgbClr val="5E9E31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PCI</a:t>
            </a:r>
            <a:r>
              <a:rPr kumimoji="1" lang="zh-TW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処置［拡張項目］</a:t>
            </a:r>
            <a:endParaRPr kumimoji="1" lang="ja-JP" altLang="en-US" sz="1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52" name="吹き出し: 四角形 51">
            <a:extLst>
              <a:ext uri="{FF2B5EF4-FFF2-40B4-BE49-F238E27FC236}">
                <a16:creationId xmlns:a16="http://schemas.microsoft.com/office/drawing/2014/main" id="{5248CBAE-2841-B264-B00E-41C5B1A66630}"/>
              </a:ext>
            </a:extLst>
          </p:cNvPr>
          <p:cNvSpPr/>
          <p:nvPr/>
        </p:nvSpPr>
        <p:spPr>
          <a:xfrm>
            <a:off x="8419305" y="5010870"/>
            <a:ext cx="1382885" cy="313741"/>
          </a:xfrm>
          <a:prstGeom prst="wedgeRectCallout">
            <a:avLst>
              <a:gd name="adj1" fmla="val 28806"/>
              <a:gd name="adj2" fmla="val 28171"/>
            </a:avLst>
          </a:prstGeom>
          <a:solidFill>
            <a:srgbClr val="DD7215"/>
          </a:solidFill>
          <a:ln w="25400" cap="flat" cmpd="sng" algn="ctr">
            <a:solidFill>
              <a:srgbClr val="DD7215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kern="0" dirty="0">
                <a:solidFill>
                  <a:srgbClr val="FFFFFF"/>
                </a:solidFill>
                <a:latin typeface="Calibri" panose="020F0502020204030204"/>
                <a:ea typeface="メイリオ" panose="020B0604030504040204" pitchFamily="50" charset="-128"/>
              </a:rPr>
              <a:t>Practitioner</a:t>
            </a:r>
          </a:p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(</a:t>
            </a:r>
            <a:r>
              <a:rPr kumimoji="1" lang="ja-JP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測定者</a:t>
            </a:r>
            <a:r>
              <a:rPr kumimoji="1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)</a:t>
            </a:r>
            <a:endParaRPr kumimoji="1" lang="ja-JP" altLang="en-US" sz="1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53" name="吹き出し: 四角形 52">
            <a:extLst>
              <a:ext uri="{FF2B5EF4-FFF2-40B4-BE49-F238E27FC236}">
                <a16:creationId xmlns:a16="http://schemas.microsoft.com/office/drawing/2014/main" id="{BD2CEDA0-0889-976F-61BD-2A5D6307D544}"/>
              </a:ext>
            </a:extLst>
          </p:cNvPr>
          <p:cNvSpPr/>
          <p:nvPr/>
        </p:nvSpPr>
        <p:spPr>
          <a:xfrm>
            <a:off x="10122067" y="5009169"/>
            <a:ext cx="1382885" cy="313741"/>
          </a:xfrm>
          <a:prstGeom prst="wedgeRectCallout">
            <a:avLst>
              <a:gd name="adj1" fmla="val 28806"/>
              <a:gd name="adj2" fmla="val 28171"/>
            </a:avLst>
          </a:prstGeom>
          <a:solidFill>
            <a:srgbClr val="DD7215"/>
          </a:solidFill>
          <a:ln w="25400" cap="flat" cmpd="sng" algn="ctr">
            <a:solidFill>
              <a:srgbClr val="DD7215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Device</a:t>
            </a:r>
            <a:br>
              <a:rPr kumimoji="1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</a:br>
            <a:r>
              <a:rPr kumimoji="1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(</a:t>
            </a:r>
            <a:r>
              <a:rPr kumimoji="1" lang="ja-JP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測定システム</a:t>
            </a:r>
            <a:r>
              <a:rPr kumimoji="1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)</a:t>
            </a:r>
            <a:endParaRPr kumimoji="1" lang="ja-JP" altLang="en-US" sz="1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54" name="吹き出し: 四角形 53">
            <a:extLst>
              <a:ext uri="{FF2B5EF4-FFF2-40B4-BE49-F238E27FC236}">
                <a16:creationId xmlns:a16="http://schemas.microsoft.com/office/drawing/2014/main" id="{31DC9339-7B5D-DDB7-04C3-5E09CC900804}"/>
              </a:ext>
            </a:extLst>
          </p:cNvPr>
          <p:cNvSpPr/>
          <p:nvPr/>
        </p:nvSpPr>
        <p:spPr>
          <a:xfrm>
            <a:off x="8419305" y="5444859"/>
            <a:ext cx="1382885" cy="313741"/>
          </a:xfrm>
          <a:prstGeom prst="wedgeRectCallout">
            <a:avLst>
              <a:gd name="adj1" fmla="val 28806"/>
              <a:gd name="adj2" fmla="val 28171"/>
            </a:avLst>
          </a:prstGeom>
          <a:solidFill>
            <a:srgbClr val="DD7215"/>
          </a:solidFill>
          <a:ln w="25400" cap="flat" cmpd="sng" algn="ctr">
            <a:solidFill>
              <a:srgbClr val="DD7215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Condition</a:t>
            </a:r>
            <a:br>
              <a:rPr kumimoji="1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</a:br>
            <a:r>
              <a:rPr kumimoji="1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(</a:t>
            </a:r>
            <a:r>
              <a:rPr lang="ja-JP" altLang="en-US" sz="1100" kern="0" dirty="0">
                <a:solidFill>
                  <a:srgbClr val="FFFFFF"/>
                </a:solidFill>
                <a:latin typeface="Calibri" panose="020F0502020204030204"/>
                <a:ea typeface="メイリオ" panose="020B0604030504040204" pitchFamily="50" charset="-128"/>
              </a:rPr>
              <a:t>心カテ疾患情報</a:t>
            </a:r>
            <a:r>
              <a:rPr kumimoji="1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)</a:t>
            </a:r>
            <a:endParaRPr kumimoji="1" lang="ja-JP" altLang="en-US" sz="1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5546FDE3-A239-4359-E288-029F60546241}"/>
              </a:ext>
            </a:extLst>
          </p:cNvPr>
          <p:cNvSpPr txBox="1"/>
          <p:nvPr/>
        </p:nvSpPr>
        <p:spPr>
          <a:xfrm>
            <a:off x="8007045" y="5395607"/>
            <a:ext cx="427078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1050" dirty="0">
                <a:latin typeface="IBM Plex Sans" charset="0"/>
                <a:ea typeface="IBM Plex Sans" charset="0"/>
                <a:cs typeface="IBM Plex Sans" charset="0"/>
              </a:rPr>
              <a:t>entry</a:t>
            </a:r>
            <a:endParaRPr kumimoji="1" lang="ja-JP" altLang="en-US" sz="1050" dirty="0"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4C4A3C19-6E6D-E373-A1C9-246DD6BC6298}"/>
              </a:ext>
            </a:extLst>
          </p:cNvPr>
          <p:cNvSpPr txBox="1"/>
          <p:nvPr/>
        </p:nvSpPr>
        <p:spPr>
          <a:xfrm>
            <a:off x="9795246" y="5039514"/>
            <a:ext cx="34587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sz="1050" dirty="0">
                <a:latin typeface="IBM Plex Sans" charset="0"/>
                <a:ea typeface="IBM Plex Sans" charset="0"/>
                <a:cs typeface="IBM Plex Sans" charset="0"/>
              </a:rPr>
              <a:t>or</a:t>
            </a:r>
            <a:endParaRPr kumimoji="1" lang="ja-JP" altLang="en-US" sz="1050" dirty="0"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ED95B443-B643-B68F-E667-FBB112A77AD5}"/>
              </a:ext>
            </a:extLst>
          </p:cNvPr>
          <p:cNvSpPr txBox="1"/>
          <p:nvPr/>
        </p:nvSpPr>
        <p:spPr>
          <a:xfrm>
            <a:off x="7949327" y="4958092"/>
            <a:ext cx="519406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1050" dirty="0">
                <a:latin typeface="IBM Plex Sans" charset="0"/>
                <a:ea typeface="IBM Plex Sans" charset="0"/>
                <a:cs typeface="IBM Plex Sans" charset="0"/>
              </a:rPr>
              <a:t>author</a:t>
            </a:r>
            <a:endParaRPr kumimoji="1" lang="ja-JP" altLang="en-US" sz="1050" dirty="0">
              <a:latin typeface="IBM Plex Sans" charset="0"/>
              <a:ea typeface="IBM Plex Sans" charset="0"/>
              <a:cs typeface="IBM Plex Sans" charset="0"/>
            </a:endParaRPr>
          </a:p>
        </p:txBody>
      </p: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BD427561-657A-9ACF-961B-54ABB251E561}"/>
              </a:ext>
            </a:extLst>
          </p:cNvPr>
          <p:cNvCxnSpPr>
            <a:cxnSpLocks/>
            <a:stCxn id="285" idx="3"/>
            <a:endCxn id="52" idx="1"/>
          </p:cNvCxnSpPr>
          <p:nvPr/>
        </p:nvCxnSpPr>
        <p:spPr bwMode="auto">
          <a:xfrm flipV="1">
            <a:off x="7460901" y="5167741"/>
            <a:ext cx="958404" cy="448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コネクタ: カギ線 63">
            <a:extLst>
              <a:ext uri="{FF2B5EF4-FFF2-40B4-BE49-F238E27FC236}">
                <a16:creationId xmlns:a16="http://schemas.microsoft.com/office/drawing/2014/main" id="{2B102B24-253D-8846-5371-C2A2FC29F74C}"/>
              </a:ext>
            </a:extLst>
          </p:cNvPr>
          <p:cNvCxnSpPr>
            <a:cxnSpLocks/>
            <a:stCxn id="285" idx="3"/>
            <a:endCxn id="54" idx="1"/>
          </p:cNvCxnSpPr>
          <p:nvPr/>
        </p:nvCxnSpPr>
        <p:spPr bwMode="auto">
          <a:xfrm>
            <a:off x="7460901" y="5172227"/>
            <a:ext cx="958404" cy="42950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吹き出し: 四角形 64">
            <a:extLst>
              <a:ext uri="{FF2B5EF4-FFF2-40B4-BE49-F238E27FC236}">
                <a16:creationId xmlns:a16="http://schemas.microsoft.com/office/drawing/2014/main" id="{B2B1C517-89AB-BC0C-128A-CC4039CC5710}"/>
              </a:ext>
            </a:extLst>
          </p:cNvPr>
          <p:cNvSpPr/>
          <p:nvPr/>
        </p:nvSpPr>
        <p:spPr>
          <a:xfrm>
            <a:off x="10025585" y="5429362"/>
            <a:ext cx="1856814" cy="493720"/>
          </a:xfrm>
          <a:prstGeom prst="wedgeRectCallout">
            <a:avLst>
              <a:gd name="adj1" fmla="val -60541"/>
              <a:gd name="adj2" fmla="val -1969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975" dirty="0"/>
              <a:t>component/</a:t>
            </a:r>
            <a:r>
              <a:rPr lang="en-US" altLang="ja-JP" sz="975" dirty="0" err="1"/>
              <a:t>structuredBody</a:t>
            </a:r>
            <a:r>
              <a:rPr lang="en-US" altLang="ja-JP" sz="975" dirty="0"/>
              <a:t>/</a:t>
            </a:r>
            <a:br>
              <a:rPr lang="en-US" altLang="ja-JP" sz="975" dirty="0"/>
            </a:br>
            <a:r>
              <a:rPr lang="en-US" altLang="ja-JP" sz="975" dirty="0"/>
              <a:t>component/section/entry/observation</a:t>
            </a:r>
            <a:endParaRPr kumimoji="1" lang="ja-JP" altLang="en-US" sz="975" dirty="0"/>
          </a:p>
        </p:txBody>
      </p:sp>
      <p:sp>
        <p:nvSpPr>
          <p:cNvPr id="66" name="吹き出し: 四角形 65">
            <a:extLst>
              <a:ext uri="{FF2B5EF4-FFF2-40B4-BE49-F238E27FC236}">
                <a16:creationId xmlns:a16="http://schemas.microsoft.com/office/drawing/2014/main" id="{C53B76B6-D049-1361-533E-CE55D69707F2}"/>
              </a:ext>
            </a:extLst>
          </p:cNvPr>
          <p:cNvSpPr/>
          <p:nvPr/>
        </p:nvSpPr>
        <p:spPr>
          <a:xfrm>
            <a:off x="4690954" y="6049681"/>
            <a:ext cx="1382885" cy="313741"/>
          </a:xfrm>
          <a:prstGeom prst="wedgeRectCallout">
            <a:avLst>
              <a:gd name="adj1" fmla="val 28806"/>
              <a:gd name="adj2" fmla="val 28171"/>
            </a:avLst>
          </a:prstGeom>
          <a:solidFill>
            <a:srgbClr val="DD7215"/>
          </a:solidFill>
          <a:ln w="25400" cap="flat" cmpd="sng" algn="ctr">
            <a:solidFill>
              <a:srgbClr val="DD7215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100" kern="0" dirty="0">
                <a:solidFill>
                  <a:srgbClr val="FFFFFF"/>
                </a:solidFill>
                <a:latin typeface="Calibri" panose="020F0502020204030204"/>
                <a:ea typeface="メイリオ" panose="020B0604030504040204" pitchFamily="50" charset="-128"/>
              </a:rPr>
              <a:t>Procedure</a:t>
            </a:r>
            <a:br>
              <a:rPr kumimoji="1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</a:br>
            <a:r>
              <a:rPr kumimoji="1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(</a:t>
            </a:r>
            <a:r>
              <a:rPr lang="en-US" altLang="ja-JP" sz="1100" kern="0" dirty="0">
                <a:solidFill>
                  <a:srgbClr val="FFFFFF"/>
                </a:solidFill>
                <a:latin typeface="Calibri" panose="020F0502020204030204"/>
                <a:ea typeface="メイリオ" panose="020B0604030504040204" pitchFamily="50" charset="-128"/>
              </a:rPr>
              <a:t>PCI</a:t>
            </a:r>
            <a:r>
              <a:rPr lang="ja-JP" altLang="en-US" sz="1100" kern="0" dirty="0">
                <a:solidFill>
                  <a:srgbClr val="FFFFFF"/>
                </a:solidFill>
                <a:latin typeface="Calibri" panose="020F0502020204030204"/>
                <a:ea typeface="メイリオ" panose="020B0604030504040204" pitchFamily="50" charset="-128"/>
              </a:rPr>
              <a:t>処置</a:t>
            </a:r>
            <a:r>
              <a:rPr kumimoji="1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)</a:t>
            </a:r>
            <a:endParaRPr kumimoji="1" lang="ja-JP" altLang="en-US" sz="1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ACD822AB-90B5-3ECA-52B5-7F5EBC85798D}"/>
              </a:ext>
            </a:extLst>
          </p:cNvPr>
          <p:cNvSpPr txBox="1"/>
          <p:nvPr/>
        </p:nvSpPr>
        <p:spPr>
          <a:xfrm>
            <a:off x="4245429" y="5997833"/>
            <a:ext cx="427078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1050" dirty="0">
                <a:latin typeface="IBM Plex Sans" charset="0"/>
                <a:ea typeface="IBM Plex Sans" charset="0"/>
                <a:cs typeface="IBM Plex Sans" charset="0"/>
              </a:rPr>
              <a:t>entry</a:t>
            </a:r>
            <a:endParaRPr kumimoji="1" lang="ja-JP" altLang="en-US" sz="1050" dirty="0">
              <a:latin typeface="IBM Plex Sans" charset="0"/>
              <a:ea typeface="IBM Plex Sans" charset="0"/>
              <a:cs typeface="IBM Plex Sans" charset="0"/>
            </a:endParaRPr>
          </a:p>
        </p:txBody>
      </p:sp>
      <p:cxnSp>
        <p:nvCxnSpPr>
          <p:cNvPr id="71" name="コネクタ: カギ線 70">
            <a:extLst>
              <a:ext uri="{FF2B5EF4-FFF2-40B4-BE49-F238E27FC236}">
                <a16:creationId xmlns:a16="http://schemas.microsoft.com/office/drawing/2014/main" id="{DE871BF7-4C4F-80A2-F2C0-21C5DB3B7111}"/>
              </a:ext>
            </a:extLst>
          </p:cNvPr>
          <p:cNvCxnSpPr>
            <a:cxnSpLocks/>
            <a:stCxn id="98" idx="3"/>
            <a:endCxn id="66" idx="1"/>
          </p:cNvCxnSpPr>
          <p:nvPr/>
        </p:nvCxnSpPr>
        <p:spPr bwMode="auto">
          <a:xfrm>
            <a:off x="4113135" y="6205296"/>
            <a:ext cx="577819" cy="125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吹き出し: 四角形 89">
            <a:extLst>
              <a:ext uri="{FF2B5EF4-FFF2-40B4-BE49-F238E27FC236}">
                <a16:creationId xmlns:a16="http://schemas.microsoft.com/office/drawing/2014/main" id="{E664423C-BCA0-6F07-E471-83A1F31549E9}"/>
              </a:ext>
            </a:extLst>
          </p:cNvPr>
          <p:cNvSpPr/>
          <p:nvPr/>
        </p:nvSpPr>
        <p:spPr>
          <a:xfrm>
            <a:off x="6613812" y="6393693"/>
            <a:ext cx="1382885" cy="285219"/>
          </a:xfrm>
          <a:prstGeom prst="wedgeRectCallout">
            <a:avLst>
              <a:gd name="adj1" fmla="val 28806"/>
              <a:gd name="adj2" fmla="val 28171"/>
            </a:avLst>
          </a:prstGeom>
          <a:solidFill>
            <a:srgbClr val="DD7215"/>
          </a:solidFill>
          <a:ln w="25400" cap="flat" cmpd="sng" algn="ctr">
            <a:solidFill>
              <a:srgbClr val="DD7215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Device</a:t>
            </a:r>
            <a:br>
              <a:rPr kumimoji="1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</a:br>
            <a:r>
              <a:rPr kumimoji="1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(</a:t>
            </a:r>
            <a:r>
              <a:rPr lang="en-US" altLang="ja-JP" sz="1100" kern="0" dirty="0">
                <a:solidFill>
                  <a:srgbClr val="FFFFFF"/>
                </a:solidFill>
                <a:latin typeface="Calibri" panose="020F0502020204030204"/>
                <a:ea typeface="メイリオ" panose="020B0604030504040204" pitchFamily="50" charset="-128"/>
              </a:rPr>
              <a:t>PCI</a:t>
            </a:r>
            <a:r>
              <a:rPr lang="ja-JP" altLang="en-US" sz="1100" kern="0" dirty="0">
                <a:solidFill>
                  <a:srgbClr val="FFFFFF"/>
                </a:solidFill>
                <a:latin typeface="Calibri" panose="020F0502020204030204"/>
                <a:ea typeface="メイリオ" panose="020B0604030504040204" pitchFamily="50" charset="-128"/>
              </a:rPr>
              <a:t>使用機器</a:t>
            </a:r>
            <a:r>
              <a:rPr kumimoji="1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)</a:t>
            </a:r>
            <a:endParaRPr kumimoji="1" lang="ja-JP" altLang="en-US" sz="1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+mn-cs"/>
            </a:endParaRPr>
          </a:p>
        </p:txBody>
      </p:sp>
      <p:cxnSp>
        <p:nvCxnSpPr>
          <p:cNvPr id="91" name="コネクタ: カギ線 90">
            <a:extLst>
              <a:ext uri="{FF2B5EF4-FFF2-40B4-BE49-F238E27FC236}">
                <a16:creationId xmlns:a16="http://schemas.microsoft.com/office/drawing/2014/main" id="{CABF531D-DCE2-BA4A-CF77-AC14B1113A8B}"/>
              </a:ext>
            </a:extLst>
          </p:cNvPr>
          <p:cNvCxnSpPr>
            <a:cxnSpLocks/>
            <a:stCxn id="66" idx="3"/>
            <a:endCxn id="90" idx="1"/>
          </p:cNvCxnSpPr>
          <p:nvPr/>
        </p:nvCxnSpPr>
        <p:spPr bwMode="auto">
          <a:xfrm>
            <a:off x="6073839" y="6206552"/>
            <a:ext cx="539973" cy="32975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テキスト ボックス 109">
            <a:extLst>
              <a:ext uri="{FF2B5EF4-FFF2-40B4-BE49-F238E27FC236}">
                <a16:creationId xmlns:a16="http://schemas.microsoft.com/office/drawing/2014/main" id="{7E652495-3224-F54E-CAE6-3D52A60CE9A9}"/>
              </a:ext>
            </a:extLst>
          </p:cNvPr>
          <p:cNvSpPr txBox="1"/>
          <p:nvPr/>
        </p:nvSpPr>
        <p:spPr>
          <a:xfrm>
            <a:off x="5681729" y="6436558"/>
            <a:ext cx="990487" cy="374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100"/>
              </a:lnSpc>
            </a:pPr>
            <a:r>
              <a:rPr kumimoji="1" lang="en-US" altLang="ja-JP" sz="900" dirty="0" err="1">
                <a:latin typeface="IBM Plex Sans" charset="0"/>
                <a:ea typeface="IBM Plex Sans" charset="0"/>
                <a:cs typeface="IBM Plex Sans" charset="0"/>
              </a:rPr>
              <a:t>focalDevice</a:t>
            </a:r>
            <a:r>
              <a:rPr kumimoji="1" lang="en-US" altLang="ja-JP" sz="900" dirty="0">
                <a:latin typeface="IBM Plex Sans" charset="0"/>
                <a:ea typeface="IBM Plex Sans" charset="0"/>
                <a:cs typeface="IBM Plex Sans" charset="0"/>
              </a:rPr>
              <a:t>.</a:t>
            </a:r>
            <a:br>
              <a:rPr kumimoji="1" lang="en-US" altLang="ja-JP" sz="900" dirty="0">
                <a:latin typeface="IBM Plex Sans" charset="0"/>
                <a:ea typeface="IBM Plex Sans" charset="0"/>
                <a:cs typeface="IBM Plex Sans" charset="0"/>
              </a:rPr>
            </a:br>
            <a:r>
              <a:rPr kumimoji="1" lang="en-US" altLang="ja-JP" sz="900" dirty="0" err="1">
                <a:latin typeface="IBM Plex Sans" charset="0"/>
                <a:ea typeface="IBM Plex Sans" charset="0"/>
                <a:cs typeface="IBM Plex Sans" charset="0"/>
              </a:rPr>
              <a:t>manupilated</a:t>
            </a:r>
            <a:endParaRPr kumimoji="1" lang="ja-JP" altLang="en-US" sz="900" dirty="0"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130" name="吹き出し: 四角形 129">
            <a:extLst>
              <a:ext uri="{FF2B5EF4-FFF2-40B4-BE49-F238E27FC236}">
                <a16:creationId xmlns:a16="http://schemas.microsoft.com/office/drawing/2014/main" id="{834F250D-EF1C-C897-4141-D3446685AD44}"/>
              </a:ext>
            </a:extLst>
          </p:cNvPr>
          <p:cNvSpPr/>
          <p:nvPr/>
        </p:nvSpPr>
        <p:spPr>
          <a:xfrm>
            <a:off x="8333080" y="6062685"/>
            <a:ext cx="1382885" cy="285219"/>
          </a:xfrm>
          <a:prstGeom prst="wedgeRectCallout">
            <a:avLst>
              <a:gd name="adj1" fmla="val 28806"/>
              <a:gd name="adj2" fmla="val 28171"/>
            </a:avLst>
          </a:prstGeom>
          <a:solidFill>
            <a:srgbClr val="DD7215"/>
          </a:solidFill>
          <a:ln w="25400" cap="flat" cmpd="sng" algn="ctr">
            <a:solidFill>
              <a:srgbClr val="DD7215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Observation</a:t>
            </a:r>
            <a:br>
              <a:rPr kumimoji="1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</a:br>
            <a:r>
              <a:rPr kumimoji="1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(PCI</a:t>
            </a:r>
            <a:r>
              <a:rPr lang="ja-JP" altLang="en-US" sz="1100" kern="0" dirty="0">
                <a:solidFill>
                  <a:srgbClr val="FFFFFF"/>
                </a:solidFill>
                <a:latin typeface="Calibri" panose="020F0502020204030204"/>
                <a:ea typeface="メイリオ" panose="020B0604030504040204" pitchFamily="50" charset="-128"/>
              </a:rPr>
              <a:t>後の状態</a:t>
            </a:r>
            <a:r>
              <a:rPr kumimoji="1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)</a:t>
            </a:r>
            <a:endParaRPr kumimoji="1" lang="ja-JP" altLang="en-US" sz="1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134" name="吹き出し: 四角形 133">
            <a:extLst>
              <a:ext uri="{FF2B5EF4-FFF2-40B4-BE49-F238E27FC236}">
                <a16:creationId xmlns:a16="http://schemas.microsoft.com/office/drawing/2014/main" id="{E894D4F1-E915-E124-789C-7F7E2BF16629}"/>
              </a:ext>
            </a:extLst>
          </p:cNvPr>
          <p:cNvSpPr/>
          <p:nvPr/>
        </p:nvSpPr>
        <p:spPr>
          <a:xfrm>
            <a:off x="6619534" y="5726971"/>
            <a:ext cx="1382885" cy="285219"/>
          </a:xfrm>
          <a:prstGeom prst="wedgeRectCallout">
            <a:avLst>
              <a:gd name="adj1" fmla="val 28806"/>
              <a:gd name="adj2" fmla="val 28171"/>
            </a:avLst>
          </a:prstGeom>
          <a:solidFill>
            <a:srgbClr val="DD7215"/>
          </a:solidFill>
          <a:ln w="25400" cap="flat" cmpd="sng" algn="ctr">
            <a:solidFill>
              <a:srgbClr val="DD7215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Observation</a:t>
            </a:r>
            <a:br>
              <a:rPr kumimoji="1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</a:br>
            <a:r>
              <a:rPr kumimoji="1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(PCI</a:t>
            </a:r>
            <a:r>
              <a:rPr lang="ja-JP" altLang="en-US" sz="1100" kern="0" dirty="0">
                <a:solidFill>
                  <a:srgbClr val="FFFFFF"/>
                </a:solidFill>
                <a:latin typeface="Calibri" panose="020F0502020204030204"/>
                <a:ea typeface="メイリオ" panose="020B0604030504040204" pitchFamily="50" charset="-128"/>
              </a:rPr>
              <a:t>前の状態</a:t>
            </a:r>
            <a:r>
              <a:rPr kumimoji="1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)</a:t>
            </a:r>
            <a:endParaRPr kumimoji="1" lang="ja-JP" altLang="en-US" sz="1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+mn-cs"/>
            </a:endParaRPr>
          </a:p>
        </p:txBody>
      </p:sp>
      <p:cxnSp>
        <p:nvCxnSpPr>
          <p:cNvPr id="135" name="コネクタ: カギ線 134">
            <a:extLst>
              <a:ext uri="{FF2B5EF4-FFF2-40B4-BE49-F238E27FC236}">
                <a16:creationId xmlns:a16="http://schemas.microsoft.com/office/drawing/2014/main" id="{899C8277-7C55-BBD4-867E-52F982E88F1B}"/>
              </a:ext>
            </a:extLst>
          </p:cNvPr>
          <p:cNvCxnSpPr>
            <a:cxnSpLocks/>
            <a:stCxn id="66" idx="3"/>
            <a:endCxn id="134" idx="1"/>
          </p:cNvCxnSpPr>
          <p:nvPr/>
        </p:nvCxnSpPr>
        <p:spPr bwMode="auto">
          <a:xfrm flipV="1">
            <a:off x="6073839" y="5869581"/>
            <a:ext cx="545695" cy="33697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コネクタ: カギ線 137">
            <a:extLst>
              <a:ext uri="{FF2B5EF4-FFF2-40B4-BE49-F238E27FC236}">
                <a16:creationId xmlns:a16="http://schemas.microsoft.com/office/drawing/2014/main" id="{CC1787C2-C2AA-6794-99AB-9FBC4EF2C019}"/>
              </a:ext>
            </a:extLst>
          </p:cNvPr>
          <p:cNvCxnSpPr>
            <a:cxnSpLocks/>
            <a:stCxn id="66" idx="3"/>
            <a:endCxn id="130" idx="1"/>
          </p:cNvCxnSpPr>
          <p:nvPr/>
        </p:nvCxnSpPr>
        <p:spPr bwMode="auto">
          <a:xfrm flipV="1">
            <a:off x="6073839" y="6205295"/>
            <a:ext cx="2259241" cy="125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4" name="テキスト ボックス 143">
            <a:extLst>
              <a:ext uri="{FF2B5EF4-FFF2-40B4-BE49-F238E27FC236}">
                <a16:creationId xmlns:a16="http://schemas.microsoft.com/office/drawing/2014/main" id="{DA6F5F65-21BF-836A-092B-11C70BF43214}"/>
              </a:ext>
            </a:extLst>
          </p:cNvPr>
          <p:cNvSpPr txBox="1"/>
          <p:nvPr/>
        </p:nvSpPr>
        <p:spPr>
          <a:xfrm>
            <a:off x="5578537" y="5602601"/>
            <a:ext cx="1099749" cy="227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100"/>
              </a:lnSpc>
            </a:pPr>
            <a:r>
              <a:rPr kumimoji="1" lang="en-US" altLang="ja-JP" sz="900" dirty="0" err="1">
                <a:latin typeface="IBM Plex Sans" charset="0"/>
                <a:ea typeface="IBM Plex Sans" charset="0"/>
                <a:cs typeface="IBM Plex Sans" charset="0"/>
              </a:rPr>
              <a:t>reasonReference</a:t>
            </a:r>
            <a:endParaRPr kumimoji="1" lang="ja-JP" altLang="en-US" sz="900" dirty="0"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146" name="テキスト ボックス 145">
            <a:extLst>
              <a:ext uri="{FF2B5EF4-FFF2-40B4-BE49-F238E27FC236}">
                <a16:creationId xmlns:a16="http://schemas.microsoft.com/office/drawing/2014/main" id="{453816C8-C4AA-7EB4-FB12-48AEA994B838}"/>
              </a:ext>
            </a:extLst>
          </p:cNvPr>
          <p:cNvSpPr txBox="1"/>
          <p:nvPr/>
        </p:nvSpPr>
        <p:spPr>
          <a:xfrm>
            <a:off x="6857192" y="6012190"/>
            <a:ext cx="1240980" cy="36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100"/>
              </a:lnSpc>
            </a:pPr>
            <a:r>
              <a:rPr kumimoji="1" lang="en-US" altLang="ja-JP" sz="900" dirty="0" err="1">
                <a:latin typeface="IBM Plex Sans" charset="0"/>
                <a:ea typeface="IBM Plex Sans" charset="0"/>
                <a:cs typeface="IBM Plex Sans" charset="0"/>
              </a:rPr>
              <a:t>outcome.extension.valueReference</a:t>
            </a:r>
            <a:endParaRPr kumimoji="1" lang="ja-JP" altLang="en-US" sz="900" dirty="0"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147" name="吹き出し: 四角形 146">
            <a:extLst>
              <a:ext uri="{FF2B5EF4-FFF2-40B4-BE49-F238E27FC236}">
                <a16:creationId xmlns:a16="http://schemas.microsoft.com/office/drawing/2014/main" id="{FE1DA423-9D94-3D65-6AC7-CB24F6047B93}"/>
              </a:ext>
            </a:extLst>
          </p:cNvPr>
          <p:cNvSpPr/>
          <p:nvPr/>
        </p:nvSpPr>
        <p:spPr>
          <a:xfrm>
            <a:off x="10025585" y="6130068"/>
            <a:ext cx="1856814" cy="493720"/>
          </a:xfrm>
          <a:prstGeom prst="wedgeRectCallout">
            <a:avLst>
              <a:gd name="adj1" fmla="val -58833"/>
              <a:gd name="adj2" fmla="val -30789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975" dirty="0"/>
              <a:t>component/</a:t>
            </a:r>
            <a:r>
              <a:rPr lang="en-US" altLang="ja-JP" sz="975" dirty="0" err="1"/>
              <a:t>structuredBody</a:t>
            </a:r>
            <a:r>
              <a:rPr lang="en-US" altLang="ja-JP" sz="975" dirty="0"/>
              <a:t>/</a:t>
            </a:r>
            <a:br>
              <a:rPr lang="en-US" altLang="ja-JP" sz="975" dirty="0"/>
            </a:br>
            <a:r>
              <a:rPr lang="en-US" altLang="ja-JP" sz="975" dirty="0"/>
              <a:t>component/section/entry/observation</a:t>
            </a:r>
            <a:endParaRPr kumimoji="1" lang="ja-JP" altLang="en-US" sz="975" dirty="0"/>
          </a:p>
        </p:txBody>
      </p:sp>
      <p:sp>
        <p:nvSpPr>
          <p:cNvPr id="149" name="吹き出し: 四角形 148">
            <a:extLst>
              <a:ext uri="{FF2B5EF4-FFF2-40B4-BE49-F238E27FC236}">
                <a16:creationId xmlns:a16="http://schemas.microsoft.com/office/drawing/2014/main" id="{E068EB17-0280-CE69-9163-73495B9D587D}"/>
              </a:ext>
            </a:extLst>
          </p:cNvPr>
          <p:cNvSpPr/>
          <p:nvPr/>
        </p:nvSpPr>
        <p:spPr>
          <a:xfrm>
            <a:off x="10025585" y="6132600"/>
            <a:ext cx="1856814" cy="493720"/>
          </a:xfrm>
          <a:prstGeom prst="wedgeRectCallout">
            <a:avLst>
              <a:gd name="adj1" fmla="val -151557"/>
              <a:gd name="adj2" fmla="val 3094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975" dirty="0"/>
              <a:t>component/</a:t>
            </a:r>
            <a:r>
              <a:rPr lang="en-US" altLang="ja-JP" sz="975" dirty="0" err="1"/>
              <a:t>structuredBody</a:t>
            </a:r>
            <a:r>
              <a:rPr lang="en-US" altLang="ja-JP" sz="975" dirty="0"/>
              <a:t>/</a:t>
            </a:r>
            <a:br>
              <a:rPr lang="en-US" altLang="ja-JP" sz="975" dirty="0"/>
            </a:br>
            <a:r>
              <a:rPr lang="en-US" altLang="ja-JP" sz="975" dirty="0"/>
              <a:t>component/section/entry/observation</a:t>
            </a:r>
            <a:endParaRPr kumimoji="1" lang="ja-JP" altLang="en-US" sz="975" dirty="0"/>
          </a:p>
        </p:txBody>
      </p:sp>
    </p:spTree>
    <p:extLst>
      <p:ext uri="{BB962C8B-B14F-4D97-AF65-F5344CB8AC3E}">
        <p14:creationId xmlns:p14="http://schemas.microsoft.com/office/powerpoint/2010/main" val="3904862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吹き出し: 四角形 58">
            <a:extLst>
              <a:ext uri="{FF2B5EF4-FFF2-40B4-BE49-F238E27FC236}">
                <a16:creationId xmlns:a16="http://schemas.microsoft.com/office/drawing/2014/main" id="{07B3FAF7-04FE-478F-28C8-AD7E210920AF}"/>
              </a:ext>
            </a:extLst>
          </p:cNvPr>
          <p:cNvSpPr/>
          <p:nvPr/>
        </p:nvSpPr>
        <p:spPr>
          <a:xfrm>
            <a:off x="309601" y="206382"/>
            <a:ext cx="1426032" cy="5620267"/>
          </a:xfrm>
          <a:prstGeom prst="wedgeRectCallout">
            <a:avLst>
              <a:gd name="adj1" fmla="val 28806"/>
              <a:gd name="adj2" fmla="val 28171"/>
            </a:avLst>
          </a:prstGeom>
          <a:solidFill>
            <a:srgbClr val="DD7215"/>
          </a:solidFill>
          <a:ln w="25400" cap="flat" cmpd="sng" algn="ctr">
            <a:solidFill>
              <a:srgbClr val="DD7215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Bundle</a:t>
            </a:r>
            <a:b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</a:b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(type="document")</a:t>
            </a:r>
            <a:endParaRPr kumimoji="1" lang="ja-JP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60" name="吹き出し: 四角形 59">
            <a:extLst>
              <a:ext uri="{FF2B5EF4-FFF2-40B4-BE49-F238E27FC236}">
                <a16:creationId xmlns:a16="http://schemas.microsoft.com/office/drawing/2014/main" id="{60924250-AC89-9B65-AA84-77BB3844205C}"/>
              </a:ext>
            </a:extLst>
          </p:cNvPr>
          <p:cNvSpPr/>
          <p:nvPr/>
        </p:nvSpPr>
        <p:spPr>
          <a:xfrm>
            <a:off x="1898348" y="206382"/>
            <a:ext cx="2180197" cy="313741"/>
          </a:xfrm>
          <a:prstGeom prst="wedgeRectCallout">
            <a:avLst>
              <a:gd name="adj1" fmla="val 28806"/>
              <a:gd name="adj2" fmla="val 28171"/>
            </a:avLst>
          </a:prstGeom>
          <a:solidFill>
            <a:srgbClr val="DD7215"/>
          </a:solidFill>
          <a:ln w="25400" cap="flat" cmpd="sng" algn="ctr">
            <a:solidFill>
              <a:srgbClr val="DD7215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Composition</a:t>
            </a:r>
            <a:br>
              <a:rPr kumimoji="1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</a:br>
            <a:r>
              <a:rPr kumimoji="1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(</a:t>
            </a:r>
            <a:r>
              <a:rPr kumimoji="1" lang="ja-JP" altLang="en-US" sz="1100" kern="0" dirty="0">
                <a:solidFill>
                  <a:srgbClr val="FFFFFF"/>
                </a:solidFill>
                <a:latin typeface="Calibri" panose="020F0502020204030204"/>
                <a:ea typeface="メイリオ" panose="020B0604030504040204" pitchFamily="50" charset="-128"/>
              </a:rPr>
              <a:t>文書構造</a:t>
            </a:r>
            <a:r>
              <a:rPr kumimoji="1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)</a:t>
            </a:r>
            <a:endParaRPr kumimoji="1" lang="ja-JP" altLang="en-US" sz="1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61" name="吹き出し: 四角形 60">
            <a:extLst>
              <a:ext uri="{FF2B5EF4-FFF2-40B4-BE49-F238E27FC236}">
                <a16:creationId xmlns:a16="http://schemas.microsoft.com/office/drawing/2014/main" id="{4699B136-848D-B231-101C-0C4C3DA257E9}"/>
              </a:ext>
            </a:extLst>
          </p:cNvPr>
          <p:cNvSpPr/>
          <p:nvPr/>
        </p:nvSpPr>
        <p:spPr>
          <a:xfrm>
            <a:off x="2657363" y="5215073"/>
            <a:ext cx="1449494" cy="214289"/>
          </a:xfrm>
          <a:prstGeom prst="wedgeRectCallout">
            <a:avLst>
              <a:gd name="adj1" fmla="val 28806"/>
              <a:gd name="adj2" fmla="val 28171"/>
            </a:avLst>
          </a:prstGeom>
          <a:solidFill>
            <a:srgbClr val="5E9E31"/>
          </a:solidFill>
          <a:ln w="25400" cap="flat" cmpd="sng" algn="ctr">
            <a:solidFill>
              <a:srgbClr val="5E9E31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100" kern="0" dirty="0">
                <a:solidFill>
                  <a:srgbClr val="FFFFFF"/>
                </a:solidFill>
                <a:latin typeface="Calibri" panose="020F0502020204030204"/>
                <a:ea typeface="メイリオ" panose="020B0604030504040204" pitchFamily="50" charset="-128"/>
              </a:rPr>
              <a:t>PCI</a:t>
            </a:r>
            <a:r>
              <a:rPr lang="ja-JP" altLang="en-US" sz="1100" kern="0" dirty="0">
                <a:solidFill>
                  <a:srgbClr val="FFFFFF"/>
                </a:solidFill>
                <a:latin typeface="Calibri" panose="020F0502020204030204"/>
                <a:ea typeface="メイリオ" panose="020B0604030504040204" pitchFamily="50" charset="-128"/>
              </a:rPr>
              <a:t>合併症</a:t>
            </a:r>
          </a:p>
        </p:txBody>
      </p:sp>
      <p:sp>
        <p:nvSpPr>
          <p:cNvPr id="62" name="吹き出し: 四角形 61">
            <a:extLst>
              <a:ext uri="{FF2B5EF4-FFF2-40B4-BE49-F238E27FC236}">
                <a16:creationId xmlns:a16="http://schemas.microsoft.com/office/drawing/2014/main" id="{29835E8A-432F-0048-E6E7-2BFA5BB08CAF}"/>
              </a:ext>
            </a:extLst>
          </p:cNvPr>
          <p:cNvSpPr/>
          <p:nvPr/>
        </p:nvSpPr>
        <p:spPr>
          <a:xfrm>
            <a:off x="4285306" y="4299963"/>
            <a:ext cx="1449494" cy="335394"/>
          </a:xfrm>
          <a:prstGeom prst="wedgeRectCallout">
            <a:avLst>
              <a:gd name="adj1" fmla="val 28806"/>
              <a:gd name="adj2" fmla="val 28171"/>
            </a:avLst>
          </a:prstGeom>
          <a:solidFill>
            <a:srgbClr val="5E9E31"/>
          </a:solidFill>
          <a:ln w="25400" cap="flat" cmpd="sng" algn="ctr">
            <a:solidFill>
              <a:srgbClr val="5E9E31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100" kern="0" dirty="0">
                <a:solidFill>
                  <a:srgbClr val="FFFFFF"/>
                </a:solidFill>
                <a:latin typeface="Calibri" panose="020F0502020204030204"/>
                <a:ea typeface="メイリオ" panose="020B0604030504040204" pitchFamily="50" charset="-128"/>
              </a:rPr>
              <a:t>PCI</a:t>
            </a:r>
            <a:r>
              <a:rPr lang="zh-TW" altLang="en-US" sz="1100" kern="0" dirty="0">
                <a:solidFill>
                  <a:srgbClr val="FFFFFF"/>
                </a:solidFill>
                <a:latin typeface="Calibri" panose="020F0502020204030204"/>
                <a:ea typeface="メイリオ" panose="020B0604030504040204" pitchFamily="50" charset="-128"/>
              </a:rPr>
              <a:t>処置詳細［拡張項目］</a:t>
            </a:r>
            <a:endParaRPr kumimoji="1" lang="ja-JP" altLang="en-US" sz="1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63" name="吹き出し: 四角形 62">
            <a:extLst>
              <a:ext uri="{FF2B5EF4-FFF2-40B4-BE49-F238E27FC236}">
                <a16:creationId xmlns:a16="http://schemas.microsoft.com/office/drawing/2014/main" id="{AB5A031C-B01D-1631-8C2B-9723EFBC2EE8}"/>
              </a:ext>
            </a:extLst>
          </p:cNvPr>
          <p:cNvSpPr/>
          <p:nvPr/>
        </p:nvSpPr>
        <p:spPr>
          <a:xfrm>
            <a:off x="4285306" y="3668379"/>
            <a:ext cx="1449494" cy="214289"/>
          </a:xfrm>
          <a:prstGeom prst="wedgeRectCallout">
            <a:avLst>
              <a:gd name="adj1" fmla="val 28806"/>
              <a:gd name="adj2" fmla="val 28171"/>
            </a:avLst>
          </a:prstGeom>
          <a:solidFill>
            <a:srgbClr val="5E9E31"/>
          </a:solidFill>
          <a:ln w="25400" cap="flat" cmpd="sng" algn="ctr">
            <a:solidFill>
              <a:srgbClr val="5E9E31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100" kern="0" dirty="0">
                <a:solidFill>
                  <a:srgbClr val="FFFFFF"/>
                </a:solidFill>
                <a:latin typeface="Calibri" panose="020F0502020204030204"/>
                <a:ea typeface="メイリオ" panose="020B0604030504040204" pitchFamily="50" charset="-128"/>
              </a:rPr>
              <a:t>冠動脈病変</a:t>
            </a:r>
          </a:p>
        </p:txBody>
      </p:sp>
      <p:sp>
        <p:nvSpPr>
          <p:cNvPr id="68" name="吹き出し: 四角形 67">
            <a:extLst>
              <a:ext uri="{FF2B5EF4-FFF2-40B4-BE49-F238E27FC236}">
                <a16:creationId xmlns:a16="http://schemas.microsoft.com/office/drawing/2014/main" id="{8B4D29F6-E34C-E38D-2222-99373491CFA2}"/>
              </a:ext>
            </a:extLst>
          </p:cNvPr>
          <p:cNvSpPr/>
          <p:nvPr/>
        </p:nvSpPr>
        <p:spPr>
          <a:xfrm>
            <a:off x="4285306" y="3980070"/>
            <a:ext cx="1449494" cy="214289"/>
          </a:xfrm>
          <a:prstGeom prst="wedgeRectCallout">
            <a:avLst>
              <a:gd name="adj1" fmla="val 28806"/>
              <a:gd name="adj2" fmla="val 28171"/>
            </a:avLst>
          </a:prstGeom>
          <a:solidFill>
            <a:srgbClr val="5E9E31"/>
          </a:solidFill>
          <a:ln w="25400" cap="flat" cmpd="sng" algn="ctr">
            <a:solidFill>
              <a:srgbClr val="5E9E31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心内圧データ</a:t>
            </a:r>
          </a:p>
        </p:txBody>
      </p:sp>
      <p:sp>
        <p:nvSpPr>
          <p:cNvPr id="69" name="吹き出し: 四角形 68">
            <a:extLst>
              <a:ext uri="{FF2B5EF4-FFF2-40B4-BE49-F238E27FC236}">
                <a16:creationId xmlns:a16="http://schemas.microsoft.com/office/drawing/2014/main" id="{E48EFBAE-2357-4A59-1726-534D9D261604}"/>
              </a:ext>
            </a:extLst>
          </p:cNvPr>
          <p:cNvSpPr/>
          <p:nvPr/>
        </p:nvSpPr>
        <p:spPr>
          <a:xfrm>
            <a:off x="2667085" y="4928419"/>
            <a:ext cx="1449494" cy="214289"/>
          </a:xfrm>
          <a:prstGeom prst="wedgeRectCallout">
            <a:avLst>
              <a:gd name="adj1" fmla="val 28806"/>
              <a:gd name="adj2" fmla="val 28171"/>
            </a:avLst>
          </a:prstGeom>
          <a:solidFill>
            <a:srgbClr val="5E9E31"/>
          </a:solidFill>
          <a:ln w="25400" cap="flat" cmpd="sng" algn="ctr">
            <a:solidFill>
              <a:srgbClr val="5E9E31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併存疾患情報</a:t>
            </a:r>
          </a:p>
        </p:txBody>
      </p:sp>
      <p:sp>
        <p:nvSpPr>
          <p:cNvPr id="70" name="吹き出し: 四角形 69">
            <a:extLst>
              <a:ext uri="{FF2B5EF4-FFF2-40B4-BE49-F238E27FC236}">
                <a16:creationId xmlns:a16="http://schemas.microsoft.com/office/drawing/2014/main" id="{F9AD658D-5AA7-1E1A-288E-88B76F211759}"/>
              </a:ext>
            </a:extLst>
          </p:cNvPr>
          <p:cNvSpPr/>
          <p:nvPr/>
        </p:nvSpPr>
        <p:spPr>
          <a:xfrm>
            <a:off x="5889065" y="4916400"/>
            <a:ext cx="1449494" cy="214289"/>
          </a:xfrm>
          <a:prstGeom prst="wedgeRectCallout">
            <a:avLst>
              <a:gd name="adj1" fmla="val 28806"/>
              <a:gd name="adj2" fmla="val 28171"/>
            </a:avLst>
          </a:prstGeom>
          <a:solidFill>
            <a:srgbClr val="5E9E31"/>
          </a:solidFill>
          <a:ln w="25400" cap="flat" cmpd="sng" algn="ctr">
            <a:solidFill>
              <a:srgbClr val="5E9E31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循環器疾患既往歴</a:t>
            </a:r>
            <a:endParaRPr kumimoji="1" lang="ja-JP" altLang="en-US" sz="1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95" name="吹き出し: 四角形 94">
            <a:extLst>
              <a:ext uri="{FF2B5EF4-FFF2-40B4-BE49-F238E27FC236}">
                <a16:creationId xmlns:a16="http://schemas.microsoft.com/office/drawing/2014/main" id="{6F147620-AF57-8F6B-D589-ACDD53DB60E9}"/>
              </a:ext>
            </a:extLst>
          </p:cNvPr>
          <p:cNvSpPr/>
          <p:nvPr/>
        </p:nvSpPr>
        <p:spPr>
          <a:xfrm>
            <a:off x="2710635" y="3104493"/>
            <a:ext cx="1449494" cy="214289"/>
          </a:xfrm>
          <a:prstGeom prst="wedgeRectCallout">
            <a:avLst>
              <a:gd name="adj1" fmla="val 28806"/>
              <a:gd name="adj2" fmla="val 28171"/>
            </a:avLst>
          </a:prstGeom>
          <a:solidFill>
            <a:srgbClr val="5E9E31"/>
          </a:solidFill>
          <a:ln w="25400" cap="flat" cmpd="sng" algn="ctr">
            <a:solidFill>
              <a:srgbClr val="5E9E31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患者付帯情報</a:t>
            </a:r>
            <a:endParaRPr kumimoji="1" lang="ja-JP" altLang="en-US" sz="1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96" name="吹き出し: 四角形 95">
            <a:extLst>
              <a:ext uri="{FF2B5EF4-FFF2-40B4-BE49-F238E27FC236}">
                <a16:creationId xmlns:a16="http://schemas.microsoft.com/office/drawing/2014/main" id="{F5E029F9-DBE1-D1D0-26C3-CE8E17013F4E}"/>
              </a:ext>
            </a:extLst>
          </p:cNvPr>
          <p:cNvSpPr/>
          <p:nvPr/>
        </p:nvSpPr>
        <p:spPr>
          <a:xfrm>
            <a:off x="2705895" y="3668379"/>
            <a:ext cx="1449494" cy="214289"/>
          </a:xfrm>
          <a:prstGeom prst="wedgeRectCallout">
            <a:avLst>
              <a:gd name="adj1" fmla="val 28806"/>
              <a:gd name="adj2" fmla="val 28171"/>
            </a:avLst>
          </a:prstGeom>
          <a:solidFill>
            <a:srgbClr val="5E9E31"/>
          </a:solidFill>
          <a:ln w="25400" cap="flat" cmpd="sng" algn="ctr">
            <a:solidFill>
              <a:srgbClr val="5E9E31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100" kern="0" dirty="0">
                <a:solidFill>
                  <a:srgbClr val="FFFFFF"/>
                </a:solidFill>
                <a:latin typeface="Calibri" panose="020F0502020204030204"/>
                <a:ea typeface="メイリオ" panose="020B0604030504040204" pitchFamily="50" charset="-128"/>
              </a:rPr>
              <a:t>カテーテル</a:t>
            </a:r>
          </a:p>
        </p:txBody>
      </p:sp>
      <p:sp>
        <p:nvSpPr>
          <p:cNvPr id="97" name="吹き出し: 四角形 96">
            <a:extLst>
              <a:ext uri="{FF2B5EF4-FFF2-40B4-BE49-F238E27FC236}">
                <a16:creationId xmlns:a16="http://schemas.microsoft.com/office/drawing/2014/main" id="{DDECF9EC-5260-90B8-7916-BC14215A9556}"/>
              </a:ext>
            </a:extLst>
          </p:cNvPr>
          <p:cNvSpPr/>
          <p:nvPr/>
        </p:nvSpPr>
        <p:spPr>
          <a:xfrm>
            <a:off x="2695660" y="3980070"/>
            <a:ext cx="1449494" cy="214289"/>
          </a:xfrm>
          <a:prstGeom prst="wedgeRectCallout">
            <a:avLst>
              <a:gd name="adj1" fmla="val 28806"/>
              <a:gd name="adj2" fmla="val 28171"/>
            </a:avLst>
          </a:prstGeom>
          <a:solidFill>
            <a:srgbClr val="5E9E31"/>
          </a:solidFill>
          <a:ln w="25400" cap="flat" cmpd="sng" algn="ctr">
            <a:solidFill>
              <a:srgbClr val="5E9E31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100" kern="0" dirty="0">
                <a:solidFill>
                  <a:srgbClr val="FFFFFF"/>
                </a:solidFill>
                <a:latin typeface="Calibri" panose="020F0502020204030204"/>
                <a:ea typeface="メイリオ" panose="020B0604030504040204" pitchFamily="50" charset="-128"/>
              </a:rPr>
              <a:t>LVG</a:t>
            </a:r>
          </a:p>
        </p:txBody>
      </p:sp>
      <p:sp>
        <p:nvSpPr>
          <p:cNvPr id="98" name="吹き出し: 四角形 97">
            <a:extLst>
              <a:ext uri="{FF2B5EF4-FFF2-40B4-BE49-F238E27FC236}">
                <a16:creationId xmlns:a16="http://schemas.microsoft.com/office/drawing/2014/main" id="{59D551D9-33FE-8806-C921-4072C3F78179}"/>
              </a:ext>
            </a:extLst>
          </p:cNvPr>
          <p:cNvSpPr/>
          <p:nvPr/>
        </p:nvSpPr>
        <p:spPr>
          <a:xfrm>
            <a:off x="2663641" y="6098151"/>
            <a:ext cx="1449494" cy="214289"/>
          </a:xfrm>
          <a:prstGeom prst="wedgeRectCallout">
            <a:avLst>
              <a:gd name="adj1" fmla="val 28806"/>
              <a:gd name="adj2" fmla="val 28171"/>
            </a:avLst>
          </a:prstGeom>
          <a:solidFill>
            <a:srgbClr val="5E9E31"/>
          </a:solidFill>
          <a:ln w="25400" cap="flat" cmpd="sng" algn="ctr">
            <a:solidFill>
              <a:srgbClr val="5E9E31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PCI</a:t>
            </a:r>
            <a:r>
              <a:rPr kumimoji="1" lang="ja-JP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処置</a:t>
            </a:r>
          </a:p>
        </p:txBody>
      </p:sp>
      <p:sp>
        <p:nvSpPr>
          <p:cNvPr id="112" name="吹き出し: 四角形 111">
            <a:extLst>
              <a:ext uri="{FF2B5EF4-FFF2-40B4-BE49-F238E27FC236}">
                <a16:creationId xmlns:a16="http://schemas.microsoft.com/office/drawing/2014/main" id="{7F3BFB9A-4155-E921-90C5-D496BE1BFFB1}"/>
              </a:ext>
            </a:extLst>
          </p:cNvPr>
          <p:cNvSpPr/>
          <p:nvPr/>
        </p:nvSpPr>
        <p:spPr>
          <a:xfrm>
            <a:off x="2706192" y="661579"/>
            <a:ext cx="1382885" cy="317075"/>
          </a:xfrm>
          <a:prstGeom prst="wedgeRectCallout">
            <a:avLst>
              <a:gd name="adj1" fmla="val 28806"/>
              <a:gd name="adj2" fmla="val 28171"/>
            </a:avLst>
          </a:prstGeom>
          <a:solidFill>
            <a:srgbClr val="DD7215"/>
          </a:solidFill>
          <a:ln w="25400" cap="flat" cmpd="sng" algn="ctr">
            <a:solidFill>
              <a:srgbClr val="DD7215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Patient</a:t>
            </a:r>
            <a:br>
              <a:rPr kumimoji="1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</a:br>
            <a:r>
              <a:rPr kumimoji="1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(</a:t>
            </a:r>
            <a:r>
              <a:rPr kumimoji="1" lang="ja-JP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患者情報</a:t>
            </a:r>
            <a:r>
              <a:rPr kumimoji="1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)</a:t>
            </a:r>
            <a:endParaRPr kumimoji="1" lang="ja-JP" altLang="en-US" sz="1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113" name="吹き出し: 四角形 112">
            <a:extLst>
              <a:ext uri="{FF2B5EF4-FFF2-40B4-BE49-F238E27FC236}">
                <a16:creationId xmlns:a16="http://schemas.microsoft.com/office/drawing/2014/main" id="{6C4C9609-58AB-08CD-8C69-4D371E36A189}"/>
              </a:ext>
            </a:extLst>
          </p:cNvPr>
          <p:cNvSpPr/>
          <p:nvPr/>
        </p:nvSpPr>
        <p:spPr>
          <a:xfrm>
            <a:off x="2710635" y="1040244"/>
            <a:ext cx="1382885" cy="313741"/>
          </a:xfrm>
          <a:prstGeom prst="wedgeRectCallout">
            <a:avLst>
              <a:gd name="adj1" fmla="val 28806"/>
              <a:gd name="adj2" fmla="val 28171"/>
            </a:avLst>
          </a:prstGeom>
          <a:solidFill>
            <a:srgbClr val="DD7215"/>
          </a:solidFill>
          <a:ln w="25400" cap="flat" cmpd="sng" algn="ctr">
            <a:solidFill>
              <a:srgbClr val="DD7215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kern="0" dirty="0">
                <a:solidFill>
                  <a:srgbClr val="FFFFFF"/>
                </a:solidFill>
                <a:latin typeface="Calibri" panose="020F0502020204030204"/>
                <a:ea typeface="メイリオ" panose="020B0604030504040204" pitchFamily="50" charset="-128"/>
              </a:rPr>
              <a:t>Practitioner</a:t>
            </a:r>
            <a:br>
              <a:rPr kumimoji="1" lang="en-US" altLang="ja-JP" sz="1100" kern="0" dirty="0">
                <a:solidFill>
                  <a:srgbClr val="FFFFFF"/>
                </a:solidFill>
                <a:latin typeface="Calibri" panose="020F0502020204030204"/>
                <a:ea typeface="メイリオ" panose="020B0604030504040204" pitchFamily="50" charset="-128"/>
              </a:rPr>
            </a:br>
            <a:r>
              <a:rPr kumimoji="1" lang="en-US" altLang="ja-JP" sz="1100" kern="0" dirty="0">
                <a:solidFill>
                  <a:srgbClr val="FFFFFF"/>
                </a:solidFill>
                <a:latin typeface="Calibri" panose="020F0502020204030204"/>
                <a:ea typeface="メイリオ" panose="020B0604030504040204" pitchFamily="50" charset="-128"/>
              </a:rPr>
              <a:t>(</a:t>
            </a:r>
            <a:r>
              <a:rPr kumimoji="1" lang="ja-JP" altLang="en-US" sz="1100" kern="0" dirty="0">
                <a:solidFill>
                  <a:srgbClr val="FFFFFF"/>
                </a:solidFill>
                <a:latin typeface="Calibri" panose="020F0502020204030204"/>
                <a:ea typeface="メイリオ" panose="020B0604030504040204" pitchFamily="50" charset="-128"/>
              </a:rPr>
              <a:t>作成責任者</a:t>
            </a:r>
            <a:r>
              <a:rPr kumimoji="1" lang="en-US" altLang="ja-JP" sz="1100" kern="0" dirty="0">
                <a:solidFill>
                  <a:srgbClr val="FFFFFF"/>
                </a:solidFill>
                <a:latin typeface="Calibri" panose="020F0502020204030204"/>
                <a:ea typeface="メイリオ" panose="020B0604030504040204" pitchFamily="50" charset="-128"/>
              </a:rPr>
              <a:t>)</a:t>
            </a:r>
            <a:endParaRPr kumimoji="1" lang="ja-JP" altLang="en-US" sz="1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114" name="吹き出し: 四角形 113">
            <a:extLst>
              <a:ext uri="{FF2B5EF4-FFF2-40B4-BE49-F238E27FC236}">
                <a16:creationId xmlns:a16="http://schemas.microsoft.com/office/drawing/2014/main" id="{F96D519B-B4B3-FACF-AF04-51C8E06D52DA}"/>
              </a:ext>
            </a:extLst>
          </p:cNvPr>
          <p:cNvSpPr/>
          <p:nvPr/>
        </p:nvSpPr>
        <p:spPr>
          <a:xfrm>
            <a:off x="2695660" y="1403601"/>
            <a:ext cx="1382885" cy="313741"/>
          </a:xfrm>
          <a:prstGeom prst="wedgeRectCallout">
            <a:avLst>
              <a:gd name="adj1" fmla="val 28806"/>
              <a:gd name="adj2" fmla="val 28171"/>
            </a:avLst>
          </a:prstGeom>
          <a:solidFill>
            <a:srgbClr val="DD7215"/>
          </a:solidFill>
          <a:ln w="25400" cap="flat" cmpd="sng" algn="ctr">
            <a:solidFill>
              <a:srgbClr val="DD7215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Organization</a:t>
            </a:r>
            <a:br>
              <a:rPr kumimoji="1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</a:br>
            <a:r>
              <a:rPr kumimoji="1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(</a:t>
            </a:r>
            <a:r>
              <a:rPr kumimoji="1" lang="ja-JP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作成医療機関</a:t>
            </a:r>
            <a:r>
              <a:rPr kumimoji="1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)</a:t>
            </a:r>
            <a:endParaRPr kumimoji="1" lang="ja-JP" altLang="en-US" sz="1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115" name="吹き出し: 四角形 114">
            <a:extLst>
              <a:ext uri="{FF2B5EF4-FFF2-40B4-BE49-F238E27FC236}">
                <a16:creationId xmlns:a16="http://schemas.microsoft.com/office/drawing/2014/main" id="{C9855699-E815-5AF3-B320-A2B4BA1DA7D5}"/>
              </a:ext>
            </a:extLst>
          </p:cNvPr>
          <p:cNvSpPr/>
          <p:nvPr/>
        </p:nvSpPr>
        <p:spPr>
          <a:xfrm>
            <a:off x="4396187" y="1036847"/>
            <a:ext cx="1382885" cy="313741"/>
          </a:xfrm>
          <a:prstGeom prst="wedgeRectCallout">
            <a:avLst>
              <a:gd name="adj1" fmla="val 28806"/>
              <a:gd name="adj2" fmla="val 28171"/>
            </a:avLst>
          </a:prstGeom>
          <a:solidFill>
            <a:srgbClr val="DD7215"/>
          </a:solidFill>
          <a:ln w="25400" cap="flat" cmpd="sng" algn="ctr">
            <a:solidFill>
              <a:srgbClr val="DD7215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Device</a:t>
            </a:r>
            <a:br>
              <a:rPr kumimoji="1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</a:br>
            <a:r>
              <a:rPr kumimoji="1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(</a:t>
            </a:r>
            <a:r>
              <a:rPr kumimoji="1" lang="ja-JP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作成システム</a:t>
            </a:r>
            <a:r>
              <a:rPr kumimoji="1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)</a:t>
            </a:r>
            <a:endParaRPr kumimoji="1" lang="ja-JP" altLang="en-US" sz="1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116" name="吹き出し: 四角形 115">
            <a:extLst>
              <a:ext uri="{FF2B5EF4-FFF2-40B4-BE49-F238E27FC236}">
                <a16:creationId xmlns:a16="http://schemas.microsoft.com/office/drawing/2014/main" id="{8A08D870-28BA-A180-D197-6161C83F3F75}"/>
              </a:ext>
            </a:extLst>
          </p:cNvPr>
          <p:cNvSpPr/>
          <p:nvPr/>
        </p:nvSpPr>
        <p:spPr>
          <a:xfrm>
            <a:off x="2706191" y="1768627"/>
            <a:ext cx="1382885" cy="313741"/>
          </a:xfrm>
          <a:prstGeom prst="wedgeRectCallout">
            <a:avLst>
              <a:gd name="adj1" fmla="val 28806"/>
              <a:gd name="adj2" fmla="val 28171"/>
            </a:avLst>
          </a:prstGeom>
          <a:solidFill>
            <a:srgbClr val="DD7215"/>
          </a:solidFill>
          <a:ln w="25400" cap="flat" cmpd="sng" algn="ctr">
            <a:solidFill>
              <a:srgbClr val="DD7215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Organization</a:t>
            </a:r>
            <a:b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</a:br>
            <a:r>
              <a:rPr kumimoji="1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(</a:t>
            </a:r>
            <a:r>
              <a:rPr kumimoji="1" lang="ja-JP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管理医療機関</a:t>
            </a:r>
            <a:r>
              <a:rPr kumimoji="1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)</a:t>
            </a:r>
            <a:endParaRPr kumimoji="1" lang="ja-JP" altLang="en-US" sz="1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117" name="吹き出し: 四角形 116">
            <a:extLst>
              <a:ext uri="{FF2B5EF4-FFF2-40B4-BE49-F238E27FC236}">
                <a16:creationId xmlns:a16="http://schemas.microsoft.com/office/drawing/2014/main" id="{D9A98128-67F6-4530-8E04-21D945ACC08C}"/>
              </a:ext>
            </a:extLst>
          </p:cNvPr>
          <p:cNvSpPr/>
          <p:nvPr/>
        </p:nvSpPr>
        <p:spPr>
          <a:xfrm>
            <a:off x="4952654" y="661145"/>
            <a:ext cx="1382885" cy="313741"/>
          </a:xfrm>
          <a:prstGeom prst="wedgeRectCallout">
            <a:avLst>
              <a:gd name="adj1" fmla="val 28806"/>
              <a:gd name="adj2" fmla="val 28171"/>
            </a:avLst>
          </a:prstGeom>
          <a:solidFill>
            <a:srgbClr val="DD7215"/>
          </a:solidFill>
          <a:ln w="25400" cap="flat" cmpd="sng" algn="ctr">
            <a:solidFill>
              <a:srgbClr val="DD7215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Organization</a:t>
            </a:r>
            <a:br>
              <a:rPr kumimoji="1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</a:br>
            <a:r>
              <a:rPr kumimoji="1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(</a:t>
            </a:r>
            <a:r>
              <a:rPr kumimoji="1" lang="ja-JP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所属科</a:t>
            </a:r>
            <a:r>
              <a:rPr kumimoji="1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)</a:t>
            </a:r>
            <a:endParaRPr kumimoji="1" lang="ja-JP" altLang="en-US" sz="1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118" name="吹き出し: 四角形 117">
            <a:extLst>
              <a:ext uri="{FF2B5EF4-FFF2-40B4-BE49-F238E27FC236}">
                <a16:creationId xmlns:a16="http://schemas.microsoft.com/office/drawing/2014/main" id="{59748656-9E07-BA04-3160-FD9022197AC0}"/>
              </a:ext>
            </a:extLst>
          </p:cNvPr>
          <p:cNvSpPr/>
          <p:nvPr/>
        </p:nvSpPr>
        <p:spPr>
          <a:xfrm>
            <a:off x="2705895" y="2144637"/>
            <a:ext cx="1382885" cy="313741"/>
          </a:xfrm>
          <a:prstGeom prst="wedgeRectCallout">
            <a:avLst>
              <a:gd name="adj1" fmla="val 28806"/>
              <a:gd name="adj2" fmla="val 28171"/>
            </a:avLst>
          </a:prstGeom>
          <a:solidFill>
            <a:srgbClr val="DD7215"/>
          </a:solidFill>
          <a:ln w="25400" cap="flat" cmpd="sng" algn="ctr">
            <a:solidFill>
              <a:srgbClr val="DD7215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kern="0" dirty="0">
                <a:solidFill>
                  <a:srgbClr val="FFFFFF"/>
                </a:solidFill>
                <a:latin typeface="Calibri" panose="020F0502020204030204"/>
                <a:ea typeface="メイリオ" panose="020B0604030504040204" pitchFamily="50" charset="-128"/>
              </a:rPr>
              <a:t>Practitioner</a:t>
            </a:r>
            <a:br>
              <a:rPr kumimoji="1" lang="en-US" altLang="ja-JP" sz="1100" kern="0" dirty="0">
                <a:solidFill>
                  <a:srgbClr val="FFFFFF"/>
                </a:solidFill>
                <a:latin typeface="Calibri" panose="020F0502020204030204"/>
                <a:ea typeface="メイリオ" panose="020B0604030504040204" pitchFamily="50" charset="-128"/>
              </a:rPr>
            </a:br>
            <a:r>
              <a:rPr kumimoji="1" lang="en-US" altLang="ja-JP" sz="1100" kern="0" dirty="0">
                <a:solidFill>
                  <a:srgbClr val="FFFFFF"/>
                </a:solidFill>
                <a:latin typeface="Calibri" panose="020F0502020204030204"/>
                <a:ea typeface="メイリオ" panose="020B0604030504040204" pitchFamily="50" charset="-128"/>
              </a:rPr>
              <a:t>(</a:t>
            </a:r>
            <a:r>
              <a:rPr kumimoji="1" lang="ja-JP" altLang="en-US" sz="1100" kern="0" dirty="0">
                <a:solidFill>
                  <a:srgbClr val="FFFFFF"/>
                </a:solidFill>
                <a:latin typeface="Calibri" panose="020F0502020204030204"/>
                <a:ea typeface="メイリオ" panose="020B0604030504040204" pitchFamily="50" charset="-128"/>
              </a:rPr>
              <a:t>文書内容責任者</a:t>
            </a:r>
            <a:r>
              <a:rPr kumimoji="1" lang="en-US" altLang="ja-JP" sz="1100" kern="0" dirty="0">
                <a:solidFill>
                  <a:srgbClr val="FFFFFF"/>
                </a:solidFill>
                <a:latin typeface="Calibri" panose="020F0502020204030204"/>
                <a:ea typeface="メイリオ" panose="020B0604030504040204" pitchFamily="50" charset="-128"/>
              </a:rPr>
              <a:t>)</a:t>
            </a:r>
            <a:endParaRPr kumimoji="1" lang="ja-JP" altLang="en-US" sz="1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119" name="吹き出し: 四角形 118">
            <a:extLst>
              <a:ext uri="{FF2B5EF4-FFF2-40B4-BE49-F238E27FC236}">
                <a16:creationId xmlns:a16="http://schemas.microsoft.com/office/drawing/2014/main" id="{DF9E591B-DCD5-B7A8-E061-CA175C56B338}"/>
              </a:ext>
            </a:extLst>
          </p:cNvPr>
          <p:cNvSpPr/>
          <p:nvPr/>
        </p:nvSpPr>
        <p:spPr>
          <a:xfrm>
            <a:off x="4952654" y="2517588"/>
            <a:ext cx="1382885" cy="313741"/>
          </a:xfrm>
          <a:prstGeom prst="wedgeRectCallout">
            <a:avLst>
              <a:gd name="adj1" fmla="val 28806"/>
              <a:gd name="adj2" fmla="val 28171"/>
            </a:avLst>
          </a:prstGeom>
          <a:solidFill>
            <a:srgbClr val="DD7215"/>
          </a:solidFill>
          <a:ln w="25400" cap="flat" cmpd="sng" algn="ctr">
            <a:solidFill>
              <a:srgbClr val="DD7215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kern="0" dirty="0">
                <a:solidFill>
                  <a:srgbClr val="FFFFFF"/>
                </a:solidFill>
                <a:latin typeface="Calibri" panose="020F0502020204030204"/>
                <a:ea typeface="メイリオ" panose="020B0604030504040204" pitchFamily="50" charset="-128"/>
              </a:rPr>
              <a:t>PractitionerRole</a:t>
            </a:r>
            <a:br>
              <a:rPr kumimoji="1" lang="en-US" altLang="ja-JP" sz="1100" kern="0" dirty="0">
                <a:solidFill>
                  <a:srgbClr val="FFFFFF"/>
                </a:solidFill>
                <a:latin typeface="Calibri" panose="020F0502020204030204"/>
                <a:ea typeface="メイリオ" panose="020B0604030504040204" pitchFamily="50" charset="-128"/>
              </a:rPr>
            </a:br>
            <a:r>
              <a:rPr kumimoji="1" lang="en-US" altLang="ja-JP" sz="1100" kern="0" dirty="0">
                <a:solidFill>
                  <a:srgbClr val="FFFFFF"/>
                </a:solidFill>
                <a:latin typeface="Calibri" panose="020F0502020204030204"/>
                <a:ea typeface="メイリオ" panose="020B0604030504040204" pitchFamily="50" charset="-128"/>
              </a:rPr>
              <a:t>(</a:t>
            </a:r>
            <a:r>
              <a:rPr kumimoji="1" lang="ja-JP" altLang="en-US" sz="1100" kern="0" dirty="0">
                <a:solidFill>
                  <a:srgbClr val="FFFFFF"/>
                </a:solidFill>
                <a:latin typeface="Calibri" panose="020F0502020204030204"/>
                <a:ea typeface="メイリオ" panose="020B0604030504040204" pitchFamily="50" charset="-128"/>
              </a:rPr>
              <a:t>検査実施者役割</a:t>
            </a:r>
            <a:r>
              <a:rPr kumimoji="1" lang="en-US" altLang="ja-JP" sz="1100" kern="0" dirty="0">
                <a:solidFill>
                  <a:srgbClr val="FFFFFF"/>
                </a:solidFill>
                <a:latin typeface="Calibri" panose="020F0502020204030204"/>
                <a:ea typeface="メイリオ" panose="020B0604030504040204" pitchFamily="50" charset="-128"/>
              </a:rPr>
              <a:t>)</a:t>
            </a:r>
            <a:endParaRPr kumimoji="1" lang="ja-JP" altLang="en-US" sz="1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120" name="吹き出し: 四角形 119">
            <a:extLst>
              <a:ext uri="{FF2B5EF4-FFF2-40B4-BE49-F238E27FC236}">
                <a16:creationId xmlns:a16="http://schemas.microsoft.com/office/drawing/2014/main" id="{BE39F01A-5FAD-3466-2EC2-75AD19C0067F}"/>
              </a:ext>
            </a:extLst>
          </p:cNvPr>
          <p:cNvSpPr/>
          <p:nvPr/>
        </p:nvSpPr>
        <p:spPr>
          <a:xfrm>
            <a:off x="7209112" y="2519815"/>
            <a:ext cx="1382885" cy="313741"/>
          </a:xfrm>
          <a:prstGeom prst="wedgeRectCallout">
            <a:avLst>
              <a:gd name="adj1" fmla="val 28806"/>
              <a:gd name="adj2" fmla="val 28171"/>
            </a:avLst>
          </a:prstGeom>
          <a:solidFill>
            <a:srgbClr val="DD7215"/>
          </a:solidFill>
          <a:ln w="25400" cap="flat" cmpd="sng" algn="ctr">
            <a:solidFill>
              <a:srgbClr val="DD7215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kern="0" dirty="0">
                <a:solidFill>
                  <a:srgbClr val="FFFFFF"/>
                </a:solidFill>
                <a:latin typeface="Calibri" panose="020F0502020204030204"/>
                <a:ea typeface="メイリオ" panose="020B0604030504040204" pitchFamily="50" charset="-128"/>
              </a:rPr>
              <a:t>Practitioner</a:t>
            </a:r>
            <a:br>
              <a:rPr kumimoji="1" lang="en-US" altLang="ja-JP" sz="1100" kern="0" dirty="0">
                <a:solidFill>
                  <a:srgbClr val="FFFFFF"/>
                </a:solidFill>
                <a:latin typeface="Calibri" panose="020F0502020204030204"/>
                <a:ea typeface="メイリオ" panose="020B0604030504040204" pitchFamily="50" charset="-128"/>
              </a:rPr>
            </a:br>
            <a:r>
              <a:rPr kumimoji="1" lang="en-US" altLang="ja-JP" sz="1100" kern="0" dirty="0">
                <a:solidFill>
                  <a:srgbClr val="FFFFFF"/>
                </a:solidFill>
                <a:latin typeface="Calibri" panose="020F0502020204030204"/>
                <a:ea typeface="メイリオ" panose="020B0604030504040204" pitchFamily="50" charset="-128"/>
              </a:rPr>
              <a:t>(</a:t>
            </a:r>
            <a:r>
              <a:rPr kumimoji="1" lang="ja-JP" altLang="en-US" sz="1100" kern="0" dirty="0">
                <a:solidFill>
                  <a:srgbClr val="FFFFFF"/>
                </a:solidFill>
                <a:latin typeface="Calibri" panose="020F0502020204030204"/>
                <a:ea typeface="メイリオ" panose="020B0604030504040204" pitchFamily="50" charset="-128"/>
              </a:rPr>
              <a:t>検査実施者</a:t>
            </a:r>
            <a:r>
              <a:rPr kumimoji="1" lang="en-US" altLang="ja-JP" sz="1100" kern="0" dirty="0">
                <a:solidFill>
                  <a:srgbClr val="FFFFFF"/>
                </a:solidFill>
                <a:latin typeface="Calibri" panose="020F0502020204030204"/>
                <a:ea typeface="メイリオ" panose="020B0604030504040204" pitchFamily="50" charset="-128"/>
              </a:rPr>
              <a:t>)</a:t>
            </a:r>
            <a:endParaRPr kumimoji="1" lang="ja-JP" altLang="en-US" sz="1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123" name="吹き出し: 四角形 122">
            <a:extLst>
              <a:ext uri="{FF2B5EF4-FFF2-40B4-BE49-F238E27FC236}">
                <a16:creationId xmlns:a16="http://schemas.microsoft.com/office/drawing/2014/main" id="{EE7D0C1D-BAC7-6E09-DB86-22864B78F5D3}"/>
              </a:ext>
            </a:extLst>
          </p:cNvPr>
          <p:cNvSpPr/>
          <p:nvPr/>
        </p:nvSpPr>
        <p:spPr>
          <a:xfrm>
            <a:off x="8065074" y="3722022"/>
            <a:ext cx="1382885" cy="313741"/>
          </a:xfrm>
          <a:prstGeom prst="wedgeRectCallout">
            <a:avLst>
              <a:gd name="adj1" fmla="val 28806"/>
              <a:gd name="adj2" fmla="val 28171"/>
            </a:avLst>
          </a:prstGeom>
          <a:solidFill>
            <a:srgbClr val="DD7215"/>
          </a:solidFill>
          <a:ln w="25400" cap="flat" cmpd="sng" algn="ctr">
            <a:solidFill>
              <a:srgbClr val="DD7215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Observation</a:t>
            </a:r>
            <a:br>
              <a:rPr kumimoji="1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</a:br>
            <a:r>
              <a:rPr kumimoji="1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(</a:t>
            </a:r>
            <a:r>
              <a:rPr kumimoji="1" lang="ja-JP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測定値</a:t>
            </a:r>
            <a:r>
              <a:rPr kumimoji="1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/</a:t>
            </a:r>
            <a:r>
              <a:rPr kumimoji="1" lang="ja-JP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解析値</a:t>
            </a:r>
            <a:r>
              <a:rPr kumimoji="1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)</a:t>
            </a:r>
            <a:endParaRPr kumimoji="1" lang="ja-JP" altLang="en-US" sz="1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127" name="吹き出し: 四角形 126">
            <a:extLst>
              <a:ext uri="{FF2B5EF4-FFF2-40B4-BE49-F238E27FC236}">
                <a16:creationId xmlns:a16="http://schemas.microsoft.com/office/drawing/2014/main" id="{4EC0CC3D-E031-E486-F44D-FF22E85C960C}"/>
              </a:ext>
            </a:extLst>
          </p:cNvPr>
          <p:cNvSpPr/>
          <p:nvPr/>
        </p:nvSpPr>
        <p:spPr>
          <a:xfrm>
            <a:off x="5889065" y="4310191"/>
            <a:ext cx="1449494" cy="342055"/>
          </a:xfrm>
          <a:prstGeom prst="wedgeRectCallout">
            <a:avLst>
              <a:gd name="adj1" fmla="val 28806"/>
              <a:gd name="adj2" fmla="val 28171"/>
            </a:avLst>
          </a:prstGeom>
          <a:solidFill>
            <a:srgbClr val="5E9E31"/>
          </a:solidFill>
          <a:ln w="25400" cap="flat" cmpd="sng" algn="ctr">
            <a:solidFill>
              <a:srgbClr val="5E9E31">
                <a:shade val="50000"/>
              </a:srgbClr>
            </a:solidFill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kern="0" dirty="0">
                <a:solidFill>
                  <a:srgbClr val="FFFFFF"/>
                </a:solidFill>
                <a:latin typeface="Calibri" panose="020F0502020204030204"/>
                <a:ea typeface="メイリオ" panose="020B0604030504040204" pitchFamily="50" charset="-128"/>
              </a:rPr>
              <a:t>PCI</a:t>
            </a:r>
            <a:r>
              <a:rPr kumimoji="1" lang="ja-JP" altLang="en-US" sz="1050" kern="0" dirty="0">
                <a:solidFill>
                  <a:srgbClr val="FFFFFF"/>
                </a:solidFill>
                <a:latin typeface="Calibri" panose="020F0502020204030204"/>
                <a:ea typeface="メイリオ" panose="020B0604030504040204" pitchFamily="50" charset="-128"/>
              </a:rPr>
              <a:t>処置詳細ステント基本情報［拡張項目］</a:t>
            </a:r>
            <a:endParaRPr kumimoji="1" lang="ja-JP" altLang="en-US" sz="105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128" name="吹き出し: 四角形 127">
            <a:extLst>
              <a:ext uri="{FF2B5EF4-FFF2-40B4-BE49-F238E27FC236}">
                <a16:creationId xmlns:a16="http://schemas.microsoft.com/office/drawing/2014/main" id="{8E815AE3-ABB3-BD19-163B-32709AC57F95}"/>
              </a:ext>
            </a:extLst>
          </p:cNvPr>
          <p:cNvSpPr/>
          <p:nvPr/>
        </p:nvSpPr>
        <p:spPr>
          <a:xfrm>
            <a:off x="5889065" y="3668379"/>
            <a:ext cx="1449494" cy="214289"/>
          </a:xfrm>
          <a:prstGeom prst="wedgeRectCallout">
            <a:avLst>
              <a:gd name="adj1" fmla="val 28806"/>
              <a:gd name="adj2" fmla="val 28171"/>
            </a:avLst>
          </a:prstGeom>
          <a:solidFill>
            <a:srgbClr val="5E9E31"/>
          </a:solidFill>
          <a:ln w="25400" cap="flat" cmpd="sng" algn="ctr">
            <a:solidFill>
              <a:srgbClr val="5E9E31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冠動脈病変［拡張項目 ］</a:t>
            </a:r>
            <a:endParaRPr kumimoji="1" lang="ja-JP" altLang="en-US" sz="9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170" name="テキスト ボックス 169">
            <a:extLst>
              <a:ext uri="{FF2B5EF4-FFF2-40B4-BE49-F238E27FC236}">
                <a16:creationId xmlns:a16="http://schemas.microsoft.com/office/drawing/2014/main" id="{470375ED-5FA6-6FA3-7794-FB333605A5D8}"/>
              </a:ext>
            </a:extLst>
          </p:cNvPr>
          <p:cNvSpPr txBox="1"/>
          <p:nvPr/>
        </p:nvSpPr>
        <p:spPr>
          <a:xfrm>
            <a:off x="2034444" y="624779"/>
            <a:ext cx="832022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1050" dirty="0">
                <a:latin typeface="IBM Plex Sans" charset="0"/>
                <a:ea typeface="IBM Plex Sans" charset="0"/>
                <a:cs typeface="IBM Plex Sans" charset="0"/>
              </a:rPr>
              <a:t>subject</a:t>
            </a:r>
            <a:endParaRPr kumimoji="1" lang="ja-JP" altLang="en-US" sz="1050" dirty="0"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172" name="テキスト ボックス 171">
            <a:extLst>
              <a:ext uri="{FF2B5EF4-FFF2-40B4-BE49-F238E27FC236}">
                <a16:creationId xmlns:a16="http://schemas.microsoft.com/office/drawing/2014/main" id="{644A54EB-F9FA-7A2C-17CF-DF4B90AEA83C}"/>
              </a:ext>
            </a:extLst>
          </p:cNvPr>
          <p:cNvSpPr txBox="1"/>
          <p:nvPr/>
        </p:nvSpPr>
        <p:spPr>
          <a:xfrm>
            <a:off x="2030740" y="1002308"/>
            <a:ext cx="832022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1050" dirty="0">
                <a:latin typeface="IBM Plex Sans" charset="0"/>
                <a:ea typeface="IBM Plex Sans" charset="0"/>
                <a:cs typeface="IBM Plex Sans" charset="0"/>
              </a:rPr>
              <a:t>author</a:t>
            </a:r>
            <a:endParaRPr kumimoji="1" lang="ja-JP" altLang="en-US" sz="1050" dirty="0">
              <a:latin typeface="IBM Plex Sans" charset="0"/>
              <a:ea typeface="IBM Plex Sans" charset="0"/>
              <a:cs typeface="IBM Plex Sans" charset="0"/>
            </a:endParaRPr>
          </a:p>
        </p:txBody>
      </p:sp>
      <p:cxnSp>
        <p:nvCxnSpPr>
          <p:cNvPr id="217" name="コネクタ: カギ線 216">
            <a:extLst>
              <a:ext uri="{FF2B5EF4-FFF2-40B4-BE49-F238E27FC236}">
                <a16:creationId xmlns:a16="http://schemas.microsoft.com/office/drawing/2014/main" id="{1772F9B6-1EFA-77FC-7761-42D1A2CDB03A}"/>
              </a:ext>
            </a:extLst>
          </p:cNvPr>
          <p:cNvCxnSpPr>
            <a:cxnSpLocks/>
            <a:endCxn id="112" idx="1"/>
          </p:cNvCxnSpPr>
          <p:nvPr/>
        </p:nvCxnSpPr>
        <p:spPr bwMode="auto">
          <a:xfrm rot="16200000" flipH="1">
            <a:off x="2203582" y="317507"/>
            <a:ext cx="276654" cy="728566"/>
          </a:xfrm>
          <a:prstGeom prst="bentConnector2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4" name="コネクタ: カギ線 223">
            <a:extLst>
              <a:ext uri="{FF2B5EF4-FFF2-40B4-BE49-F238E27FC236}">
                <a16:creationId xmlns:a16="http://schemas.microsoft.com/office/drawing/2014/main" id="{9964B8DD-7D83-3A8B-F67C-AE7678857F6D}"/>
              </a:ext>
            </a:extLst>
          </p:cNvPr>
          <p:cNvCxnSpPr>
            <a:cxnSpLocks/>
            <a:endCxn id="113" idx="1"/>
          </p:cNvCxnSpPr>
          <p:nvPr/>
        </p:nvCxnSpPr>
        <p:spPr bwMode="auto">
          <a:xfrm rot="16200000" flipH="1">
            <a:off x="2017304" y="503784"/>
            <a:ext cx="653652" cy="733009"/>
          </a:xfrm>
          <a:prstGeom prst="bentConnector2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7" name="コネクタ: カギ線 226">
            <a:extLst>
              <a:ext uri="{FF2B5EF4-FFF2-40B4-BE49-F238E27FC236}">
                <a16:creationId xmlns:a16="http://schemas.microsoft.com/office/drawing/2014/main" id="{95F367CC-AE42-AF60-724B-5637CFC69B27}"/>
              </a:ext>
            </a:extLst>
          </p:cNvPr>
          <p:cNvCxnSpPr>
            <a:cxnSpLocks/>
            <a:endCxn id="114" idx="1"/>
          </p:cNvCxnSpPr>
          <p:nvPr/>
        </p:nvCxnSpPr>
        <p:spPr bwMode="auto">
          <a:xfrm rot="16200000" flipH="1">
            <a:off x="1829811" y="694623"/>
            <a:ext cx="1008924" cy="722774"/>
          </a:xfrm>
          <a:prstGeom prst="bentConnector2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0" name="テキスト ボックス 229">
            <a:extLst>
              <a:ext uri="{FF2B5EF4-FFF2-40B4-BE49-F238E27FC236}">
                <a16:creationId xmlns:a16="http://schemas.microsoft.com/office/drawing/2014/main" id="{E242C69A-6BAB-D985-E6DB-0C63AF9898A2}"/>
              </a:ext>
            </a:extLst>
          </p:cNvPr>
          <p:cNvSpPr txBox="1"/>
          <p:nvPr/>
        </p:nvSpPr>
        <p:spPr>
          <a:xfrm>
            <a:off x="2030740" y="1366968"/>
            <a:ext cx="832022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1050" dirty="0">
                <a:latin typeface="IBM Plex Sans" charset="0"/>
                <a:ea typeface="IBM Plex Sans" charset="0"/>
                <a:cs typeface="IBM Plex Sans" charset="0"/>
              </a:rPr>
              <a:t>author</a:t>
            </a:r>
            <a:endParaRPr kumimoji="1" lang="ja-JP" altLang="en-US" sz="1050" dirty="0"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231" name="テキスト ボックス 230">
            <a:extLst>
              <a:ext uri="{FF2B5EF4-FFF2-40B4-BE49-F238E27FC236}">
                <a16:creationId xmlns:a16="http://schemas.microsoft.com/office/drawing/2014/main" id="{4FE74DA2-E120-E95A-4118-C77EE59DC7EA}"/>
              </a:ext>
            </a:extLst>
          </p:cNvPr>
          <p:cNvSpPr txBox="1"/>
          <p:nvPr/>
        </p:nvSpPr>
        <p:spPr>
          <a:xfrm>
            <a:off x="2030740" y="1736830"/>
            <a:ext cx="832022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1050" dirty="0">
                <a:latin typeface="IBM Plex Sans" charset="0"/>
                <a:ea typeface="IBM Plex Sans" charset="0"/>
                <a:cs typeface="IBM Plex Sans" charset="0"/>
              </a:rPr>
              <a:t>custodian</a:t>
            </a:r>
            <a:endParaRPr kumimoji="1" lang="ja-JP" altLang="en-US" sz="1050" dirty="0">
              <a:latin typeface="IBM Plex Sans" charset="0"/>
              <a:ea typeface="IBM Plex Sans" charset="0"/>
              <a:cs typeface="IBM Plex Sans" charset="0"/>
            </a:endParaRPr>
          </a:p>
        </p:txBody>
      </p:sp>
      <p:cxnSp>
        <p:nvCxnSpPr>
          <p:cNvPr id="237" name="コネクタ: カギ線 236">
            <a:extLst>
              <a:ext uri="{FF2B5EF4-FFF2-40B4-BE49-F238E27FC236}">
                <a16:creationId xmlns:a16="http://schemas.microsoft.com/office/drawing/2014/main" id="{269757F2-54F0-C4DD-C4B4-397607C1F233}"/>
              </a:ext>
            </a:extLst>
          </p:cNvPr>
          <p:cNvCxnSpPr>
            <a:cxnSpLocks/>
            <a:endCxn id="116" idx="1"/>
          </p:cNvCxnSpPr>
          <p:nvPr/>
        </p:nvCxnSpPr>
        <p:spPr bwMode="auto">
          <a:xfrm rot="16200000" flipH="1">
            <a:off x="1650891" y="870197"/>
            <a:ext cx="1382035" cy="728565"/>
          </a:xfrm>
          <a:prstGeom prst="bentConnector2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0" name="テキスト ボックス 239">
            <a:extLst>
              <a:ext uri="{FF2B5EF4-FFF2-40B4-BE49-F238E27FC236}">
                <a16:creationId xmlns:a16="http://schemas.microsoft.com/office/drawing/2014/main" id="{924F9B25-562B-2369-422D-D6DA3CA4FA36}"/>
              </a:ext>
            </a:extLst>
          </p:cNvPr>
          <p:cNvSpPr txBox="1"/>
          <p:nvPr/>
        </p:nvSpPr>
        <p:spPr>
          <a:xfrm>
            <a:off x="2030740" y="1999689"/>
            <a:ext cx="832022" cy="28212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1100"/>
              </a:lnSpc>
            </a:pPr>
            <a:r>
              <a:rPr kumimoji="1" lang="en-US" altLang="ja-JP" sz="1050" dirty="0">
                <a:latin typeface="IBM Plex Sans" charset="0"/>
                <a:ea typeface="IBM Plex Sans" charset="0"/>
                <a:cs typeface="IBM Plex Sans" charset="0"/>
              </a:rPr>
              <a:t>attester.</a:t>
            </a:r>
            <a:br>
              <a:rPr kumimoji="1" lang="en-US" altLang="ja-JP" sz="1050" dirty="0">
                <a:latin typeface="IBM Plex Sans" charset="0"/>
                <a:ea typeface="IBM Plex Sans" charset="0"/>
                <a:cs typeface="IBM Plex Sans" charset="0"/>
              </a:rPr>
            </a:br>
            <a:r>
              <a:rPr kumimoji="1" lang="en-US" altLang="ja-JP" sz="1050" dirty="0">
                <a:latin typeface="IBM Plex Sans" charset="0"/>
                <a:ea typeface="IBM Plex Sans" charset="0"/>
                <a:cs typeface="IBM Plex Sans" charset="0"/>
              </a:rPr>
              <a:t>party</a:t>
            </a:r>
            <a:endParaRPr kumimoji="1" lang="ja-JP" altLang="en-US" sz="1050" dirty="0">
              <a:latin typeface="IBM Plex Sans" charset="0"/>
              <a:ea typeface="IBM Plex Sans" charset="0"/>
              <a:cs typeface="IBM Plex Sans" charset="0"/>
            </a:endParaRPr>
          </a:p>
        </p:txBody>
      </p:sp>
      <p:cxnSp>
        <p:nvCxnSpPr>
          <p:cNvPr id="241" name="コネクタ: カギ線 240">
            <a:extLst>
              <a:ext uri="{FF2B5EF4-FFF2-40B4-BE49-F238E27FC236}">
                <a16:creationId xmlns:a16="http://schemas.microsoft.com/office/drawing/2014/main" id="{1A9EC6DD-E194-625C-235A-0A759AB7BBD0}"/>
              </a:ext>
            </a:extLst>
          </p:cNvPr>
          <p:cNvCxnSpPr>
            <a:cxnSpLocks/>
            <a:endCxn id="118" idx="1"/>
          </p:cNvCxnSpPr>
          <p:nvPr/>
        </p:nvCxnSpPr>
        <p:spPr bwMode="auto">
          <a:xfrm rot="16200000" flipH="1">
            <a:off x="1462738" y="1058350"/>
            <a:ext cx="1758045" cy="728269"/>
          </a:xfrm>
          <a:prstGeom prst="bentConnector2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4" name="コネクタ: カギ線 243">
            <a:extLst>
              <a:ext uri="{FF2B5EF4-FFF2-40B4-BE49-F238E27FC236}">
                <a16:creationId xmlns:a16="http://schemas.microsoft.com/office/drawing/2014/main" id="{2CBDB950-259B-F940-D4E1-0F23465BA85A}"/>
              </a:ext>
            </a:extLst>
          </p:cNvPr>
          <p:cNvCxnSpPr>
            <a:cxnSpLocks/>
            <a:endCxn id="6" idx="1"/>
          </p:cNvCxnSpPr>
          <p:nvPr/>
        </p:nvCxnSpPr>
        <p:spPr bwMode="auto">
          <a:xfrm rot="16200000" flipH="1">
            <a:off x="1274239" y="1246849"/>
            <a:ext cx="2135043" cy="728269"/>
          </a:xfrm>
          <a:prstGeom prst="bentConnector2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8" name="テキスト ボックス 247">
            <a:extLst>
              <a:ext uri="{FF2B5EF4-FFF2-40B4-BE49-F238E27FC236}">
                <a16:creationId xmlns:a16="http://schemas.microsoft.com/office/drawing/2014/main" id="{BBD5AA11-5E22-DB2C-E831-615F4FD6978E}"/>
              </a:ext>
            </a:extLst>
          </p:cNvPr>
          <p:cNvSpPr txBox="1"/>
          <p:nvPr/>
        </p:nvSpPr>
        <p:spPr>
          <a:xfrm>
            <a:off x="1957795" y="2328367"/>
            <a:ext cx="623071" cy="374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100"/>
              </a:lnSpc>
            </a:pPr>
            <a:r>
              <a:rPr kumimoji="1" lang="en-US" altLang="ja-JP" sz="1050" dirty="0" err="1">
                <a:latin typeface="IBM Plex Sans" charset="0"/>
                <a:ea typeface="IBM Plex Sans" charset="0"/>
                <a:cs typeface="IBM Plex Sans" charset="0"/>
              </a:rPr>
              <a:t>event.detail</a:t>
            </a:r>
            <a:endParaRPr kumimoji="1" lang="ja-JP" altLang="en-US" sz="1050" dirty="0"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252" name="テキスト ボックス 251">
            <a:extLst>
              <a:ext uri="{FF2B5EF4-FFF2-40B4-BE49-F238E27FC236}">
                <a16:creationId xmlns:a16="http://schemas.microsoft.com/office/drawing/2014/main" id="{BD677776-15C5-CE08-A857-31E2FE03DFE5}"/>
              </a:ext>
            </a:extLst>
          </p:cNvPr>
          <p:cNvSpPr txBox="1"/>
          <p:nvPr/>
        </p:nvSpPr>
        <p:spPr>
          <a:xfrm>
            <a:off x="6264178" y="2486684"/>
            <a:ext cx="1044760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1050" dirty="0">
                <a:latin typeface="IBM Plex Sans" charset="0"/>
                <a:ea typeface="IBM Plex Sans" charset="0"/>
                <a:cs typeface="IBM Plex Sans" charset="0"/>
              </a:rPr>
              <a:t>practitioner</a:t>
            </a:r>
            <a:endParaRPr kumimoji="1" lang="ja-JP" altLang="en-US" sz="1050" dirty="0"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255" name="テキスト ボックス 254">
            <a:extLst>
              <a:ext uri="{FF2B5EF4-FFF2-40B4-BE49-F238E27FC236}">
                <a16:creationId xmlns:a16="http://schemas.microsoft.com/office/drawing/2014/main" id="{C447273B-1CA6-C146-4997-5AB8CBCCC989}"/>
              </a:ext>
            </a:extLst>
          </p:cNvPr>
          <p:cNvSpPr txBox="1"/>
          <p:nvPr/>
        </p:nvSpPr>
        <p:spPr>
          <a:xfrm>
            <a:off x="4145154" y="472152"/>
            <a:ext cx="879463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ja-JP" sz="1050" dirty="0">
                <a:latin typeface="IBM Plex Sans" charset="0"/>
                <a:ea typeface="IBM Plex Sans" charset="0"/>
                <a:cs typeface="IBM Plex Sans" charset="0"/>
              </a:rPr>
              <a:t>managing</a:t>
            </a:r>
            <a:br>
              <a:rPr kumimoji="1" lang="en-US" altLang="ja-JP" sz="1050" dirty="0">
                <a:latin typeface="IBM Plex Sans" charset="0"/>
                <a:ea typeface="IBM Plex Sans" charset="0"/>
                <a:cs typeface="IBM Plex Sans" charset="0"/>
              </a:rPr>
            </a:br>
            <a:r>
              <a:rPr kumimoji="1" lang="en-US" altLang="ja-JP" sz="1050" dirty="0">
                <a:latin typeface="IBM Plex Sans" charset="0"/>
                <a:ea typeface="IBM Plex Sans" charset="0"/>
                <a:cs typeface="IBM Plex Sans" charset="0"/>
              </a:rPr>
              <a:t>Organization</a:t>
            </a:r>
            <a:endParaRPr kumimoji="1" lang="ja-JP" altLang="en-US" sz="1050" dirty="0"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258" name="テキスト ボックス 257">
            <a:extLst>
              <a:ext uri="{FF2B5EF4-FFF2-40B4-BE49-F238E27FC236}">
                <a16:creationId xmlns:a16="http://schemas.microsoft.com/office/drawing/2014/main" id="{ED7A511F-30AA-14E7-423F-16CA71A256F8}"/>
              </a:ext>
            </a:extLst>
          </p:cNvPr>
          <p:cNvSpPr txBox="1"/>
          <p:nvPr/>
        </p:nvSpPr>
        <p:spPr>
          <a:xfrm>
            <a:off x="4088780" y="1076214"/>
            <a:ext cx="34587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sz="1050" dirty="0">
                <a:latin typeface="IBM Plex Sans" charset="0"/>
                <a:ea typeface="IBM Plex Sans" charset="0"/>
                <a:cs typeface="IBM Plex Sans" charset="0"/>
              </a:rPr>
              <a:t>or</a:t>
            </a:r>
            <a:endParaRPr kumimoji="1" lang="ja-JP" altLang="en-US" sz="1050" dirty="0"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266" name="テキスト ボックス 265">
            <a:extLst>
              <a:ext uri="{FF2B5EF4-FFF2-40B4-BE49-F238E27FC236}">
                <a16:creationId xmlns:a16="http://schemas.microsoft.com/office/drawing/2014/main" id="{7EED4457-0B06-5193-BCB8-FAF0CFA8F408}"/>
              </a:ext>
            </a:extLst>
          </p:cNvPr>
          <p:cNvSpPr txBox="1"/>
          <p:nvPr/>
        </p:nvSpPr>
        <p:spPr>
          <a:xfrm>
            <a:off x="2024115" y="5006415"/>
            <a:ext cx="62307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1050" dirty="0">
                <a:latin typeface="IBM Plex Sans" charset="0"/>
                <a:ea typeface="IBM Plex Sans" charset="0"/>
                <a:cs typeface="IBM Plex Sans" charset="0"/>
              </a:rPr>
              <a:t>section</a:t>
            </a:r>
            <a:endParaRPr kumimoji="1" lang="ja-JP" altLang="en-US" sz="1050" dirty="0">
              <a:latin typeface="IBM Plex Sans" charset="0"/>
              <a:ea typeface="IBM Plex Sans" charset="0"/>
              <a:cs typeface="IBM Plex Sans" charset="0"/>
            </a:endParaRPr>
          </a:p>
        </p:txBody>
      </p:sp>
      <p:cxnSp>
        <p:nvCxnSpPr>
          <p:cNvPr id="271" name="コネクタ: カギ線 270">
            <a:extLst>
              <a:ext uri="{FF2B5EF4-FFF2-40B4-BE49-F238E27FC236}">
                <a16:creationId xmlns:a16="http://schemas.microsoft.com/office/drawing/2014/main" id="{D200FB6E-D15B-0CFF-DAD0-E0C94AFC1AB2}"/>
              </a:ext>
            </a:extLst>
          </p:cNvPr>
          <p:cNvCxnSpPr>
            <a:cxnSpLocks/>
            <a:endCxn id="285" idx="1"/>
          </p:cNvCxnSpPr>
          <p:nvPr/>
        </p:nvCxnSpPr>
        <p:spPr bwMode="auto">
          <a:xfrm rot="16200000" flipH="1">
            <a:off x="-50367" y="2566417"/>
            <a:ext cx="4628767" cy="582852"/>
          </a:xfrm>
          <a:prstGeom prst="bentConnector2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4" name="コネクタ: カギ線 273">
            <a:extLst>
              <a:ext uri="{FF2B5EF4-FFF2-40B4-BE49-F238E27FC236}">
                <a16:creationId xmlns:a16="http://schemas.microsoft.com/office/drawing/2014/main" id="{02E6B97C-BCDD-12AE-965D-FF8D7B0EACC1}"/>
              </a:ext>
            </a:extLst>
          </p:cNvPr>
          <p:cNvCxnSpPr>
            <a:cxnSpLocks/>
            <a:endCxn id="279" idx="1"/>
          </p:cNvCxnSpPr>
          <p:nvPr/>
        </p:nvCxnSpPr>
        <p:spPr bwMode="auto">
          <a:xfrm rot="16200000" flipH="1">
            <a:off x="601345" y="1923384"/>
            <a:ext cx="3325933" cy="582261"/>
          </a:xfrm>
          <a:prstGeom prst="bentConnector2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7" name="テキスト ボックス 276">
            <a:extLst>
              <a:ext uri="{FF2B5EF4-FFF2-40B4-BE49-F238E27FC236}">
                <a16:creationId xmlns:a16="http://schemas.microsoft.com/office/drawing/2014/main" id="{E820A47D-1E69-9558-5CF0-57ACB5B3C960}"/>
              </a:ext>
            </a:extLst>
          </p:cNvPr>
          <p:cNvSpPr txBox="1"/>
          <p:nvPr/>
        </p:nvSpPr>
        <p:spPr>
          <a:xfrm>
            <a:off x="2040160" y="3688406"/>
            <a:ext cx="560943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1050" dirty="0">
                <a:latin typeface="IBM Plex Sans" charset="0"/>
                <a:ea typeface="IBM Plex Sans" charset="0"/>
                <a:cs typeface="IBM Plex Sans" charset="0"/>
              </a:rPr>
              <a:t>section</a:t>
            </a:r>
            <a:endParaRPr kumimoji="1" lang="ja-JP" altLang="en-US" sz="1050" dirty="0"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279" name="正方形/長方形 278">
            <a:extLst>
              <a:ext uri="{FF2B5EF4-FFF2-40B4-BE49-F238E27FC236}">
                <a16:creationId xmlns:a16="http://schemas.microsoft.com/office/drawing/2014/main" id="{494C7075-EE5F-95FD-DD40-79093543A036}"/>
              </a:ext>
            </a:extLst>
          </p:cNvPr>
          <p:cNvSpPr/>
          <p:nvPr/>
        </p:nvSpPr>
        <p:spPr bwMode="auto">
          <a:xfrm>
            <a:off x="2555442" y="3008591"/>
            <a:ext cx="4885037" cy="1737781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IBM Plex Sans" panose="020B0503050203000203" pitchFamily="34" charset="0"/>
            </a:endParaRPr>
          </a:p>
        </p:txBody>
      </p:sp>
      <p:sp>
        <p:nvSpPr>
          <p:cNvPr id="285" name="正方形/長方形 284">
            <a:extLst>
              <a:ext uri="{FF2B5EF4-FFF2-40B4-BE49-F238E27FC236}">
                <a16:creationId xmlns:a16="http://schemas.microsoft.com/office/drawing/2014/main" id="{A4B0FB5E-B4E8-9740-BE57-C2DCF57CF7FE}"/>
              </a:ext>
            </a:extLst>
          </p:cNvPr>
          <p:cNvSpPr/>
          <p:nvPr/>
        </p:nvSpPr>
        <p:spPr bwMode="auto">
          <a:xfrm>
            <a:off x="2555442" y="4831423"/>
            <a:ext cx="4905459" cy="681607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IBM Plex Sans" panose="020B0503050203000203" pitchFamily="34" charset="0"/>
            </a:endParaRPr>
          </a:p>
        </p:txBody>
      </p:sp>
      <p:cxnSp>
        <p:nvCxnSpPr>
          <p:cNvPr id="294" name="コネクタ: カギ線 293">
            <a:extLst>
              <a:ext uri="{FF2B5EF4-FFF2-40B4-BE49-F238E27FC236}">
                <a16:creationId xmlns:a16="http://schemas.microsoft.com/office/drawing/2014/main" id="{6664E552-E05F-4D6B-C9CE-0CE2DACBED31}"/>
              </a:ext>
            </a:extLst>
          </p:cNvPr>
          <p:cNvCxnSpPr>
            <a:cxnSpLocks/>
            <a:endCxn id="98" idx="1"/>
          </p:cNvCxnSpPr>
          <p:nvPr/>
        </p:nvCxnSpPr>
        <p:spPr bwMode="auto">
          <a:xfrm rot="16200000" flipH="1">
            <a:off x="-518202" y="3023452"/>
            <a:ext cx="5668921" cy="694766"/>
          </a:xfrm>
          <a:prstGeom prst="bentConnector2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7" name="テキスト ボックス 296">
            <a:extLst>
              <a:ext uri="{FF2B5EF4-FFF2-40B4-BE49-F238E27FC236}">
                <a16:creationId xmlns:a16="http://schemas.microsoft.com/office/drawing/2014/main" id="{DAE75D9E-6E26-7173-81A4-772DCC509B29}"/>
              </a:ext>
            </a:extLst>
          </p:cNvPr>
          <p:cNvSpPr txBox="1"/>
          <p:nvPr/>
        </p:nvSpPr>
        <p:spPr>
          <a:xfrm>
            <a:off x="2043550" y="5997833"/>
            <a:ext cx="62307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1050" dirty="0">
                <a:latin typeface="IBM Plex Sans" charset="0"/>
                <a:ea typeface="IBM Plex Sans" charset="0"/>
                <a:cs typeface="IBM Plex Sans" charset="0"/>
              </a:rPr>
              <a:t>section</a:t>
            </a:r>
            <a:endParaRPr kumimoji="1" lang="ja-JP" altLang="en-US" sz="1050" dirty="0"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307" name="テキスト ボックス 306">
            <a:extLst>
              <a:ext uri="{FF2B5EF4-FFF2-40B4-BE49-F238E27FC236}">
                <a16:creationId xmlns:a16="http://schemas.microsoft.com/office/drawing/2014/main" id="{2D594C17-8845-01D3-6F2E-F1EC00B28850}"/>
              </a:ext>
            </a:extLst>
          </p:cNvPr>
          <p:cNvSpPr txBox="1"/>
          <p:nvPr/>
        </p:nvSpPr>
        <p:spPr>
          <a:xfrm>
            <a:off x="7637997" y="3681002"/>
            <a:ext cx="427078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1050" dirty="0">
                <a:latin typeface="IBM Plex Sans" charset="0"/>
                <a:ea typeface="IBM Plex Sans" charset="0"/>
                <a:cs typeface="IBM Plex Sans" charset="0"/>
              </a:rPr>
              <a:t>entry</a:t>
            </a:r>
            <a:endParaRPr kumimoji="1" lang="ja-JP" altLang="en-US" sz="1050" dirty="0"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340" name="吹き出し: 四角形 339">
            <a:extLst>
              <a:ext uri="{FF2B5EF4-FFF2-40B4-BE49-F238E27FC236}">
                <a16:creationId xmlns:a16="http://schemas.microsoft.com/office/drawing/2014/main" id="{EA136263-D442-A2CA-7341-19CB1E69FE18}"/>
              </a:ext>
            </a:extLst>
          </p:cNvPr>
          <p:cNvSpPr/>
          <p:nvPr/>
        </p:nvSpPr>
        <p:spPr>
          <a:xfrm>
            <a:off x="9505874" y="324261"/>
            <a:ext cx="553677" cy="160998"/>
          </a:xfrm>
          <a:prstGeom prst="wedgeRectCallout">
            <a:avLst>
              <a:gd name="adj1" fmla="val 28806"/>
              <a:gd name="adj2" fmla="val 28171"/>
            </a:avLst>
          </a:prstGeom>
          <a:solidFill>
            <a:srgbClr val="DD7215"/>
          </a:solidFill>
          <a:ln w="25400" cap="flat" cmpd="sng" algn="ctr">
            <a:solidFill>
              <a:srgbClr val="DD7215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341" name="吹き出し: 四角形 340">
            <a:extLst>
              <a:ext uri="{FF2B5EF4-FFF2-40B4-BE49-F238E27FC236}">
                <a16:creationId xmlns:a16="http://schemas.microsoft.com/office/drawing/2014/main" id="{2DA67063-6971-231E-AAD2-0CE922037176}"/>
              </a:ext>
            </a:extLst>
          </p:cNvPr>
          <p:cNvSpPr/>
          <p:nvPr/>
        </p:nvSpPr>
        <p:spPr>
          <a:xfrm>
            <a:off x="9505874" y="585264"/>
            <a:ext cx="553677" cy="160998"/>
          </a:xfrm>
          <a:prstGeom prst="wedgeRectCallout">
            <a:avLst>
              <a:gd name="adj1" fmla="val 28806"/>
              <a:gd name="adj2" fmla="val 28171"/>
            </a:avLst>
          </a:prstGeom>
          <a:solidFill>
            <a:srgbClr val="5E9E31"/>
          </a:solidFill>
          <a:ln w="25400" cap="flat" cmpd="sng" algn="ctr">
            <a:solidFill>
              <a:srgbClr val="5E9E31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342" name="テキスト ボックス 341">
            <a:extLst>
              <a:ext uri="{FF2B5EF4-FFF2-40B4-BE49-F238E27FC236}">
                <a16:creationId xmlns:a16="http://schemas.microsoft.com/office/drawing/2014/main" id="{323C4AAB-7542-FF91-D472-4FBBA1B5987A}"/>
              </a:ext>
            </a:extLst>
          </p:cNvPr>
          <p:cNvSpPr txBox="1"/>
          <p:nvPr/>
        </p:nvSpPr>
        <p:spPr>
          <a:xfrm>
            <a:off x="9998556" y="275942"/>
            <a:ext cx="122627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050" dirty="0">
                <a:latin typeface="IBM Plex Sans" charset="0"/>
                <a:ea typeface="IBM Plex Sans" charset="0"/>
                <a:cs typeface="IBM Plex Sans" charset="0"/>
              </a:rPr>
              <a:t>：</a:t>
            </a:r>
            <a:r>
              <a:rPr kumimoji="1" lang="en-US" altLang="ja-JP" sz="1050" dirty="0">
                <a:latin typeface="IBM Plex Sans" charset="0"/>
                <a:ea typeface="IBM Plex Sans" charset="0"/>
                <a:cs typeface="IBM Plex Sans" charset="0"/>
              </a:rPr>
              <a:t>FHIR</a:t>
            </a:r>
            <a:r>
              <a:rPr kumimoji="1" lang="ja-JP" altLang="en-US" sz="1050" dirty="0">
                <a:latin typeface="IBM Plex Sans" charset="0"/>
                <a:ea typeface="IBM Plex Sans" charset="0"/>
                <a:cs typeface="IBM Plex Sans" charset="0"/>
              </a:rPr>
              <a:t>リソース</a:t>
            </a:r>
          </a:p>
        </p:txBody>
      </p:sp>
      <p:sp>
        <p:nvSpPr>
          <p:cNvPr id="343" name="テキスト ボックス 342">
            <a:extLst>
              <a:ext uri="{FF2B5EF4-FFF2-40B4-BE49-F238E27FC236}">
                <a16:creationId xmlns:a16="http://schemas.microsoft.com/office/drawing/2014/main" id="{CAD88B2C-C181-7FC0-2843-A285B33BB52D}"/>
              </a:ext>
            </a:extLst>
          </p:cNvPr>
          <p:cNvSpPr txBox="1"/>
          <p:nvPr/>
        </p:nvSpPr>
        <p:spPr>
          <a:xfrm>
            <a:off x="9998558" y="529706"/>
            <a:ext cx="177113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050" dirty="0">
                <a:latin typeface="IBM Plex Sans" charset="0"/>
                <a:ea typeface="IBM Plex Sans" charset="0"/>
                <a:cs typeface="IBM Plex Sans" charset="0"/>
              </a:rPr>
              <a:t>：</a:t>
            </a:r>
            <a:r>
              <a:rPr kumimoji="1" lang="en-US" altLang="ja-JP" sz="1050" dirty="0">
                <a:latin typeface="IBM Plex Sans" charset="0"/>
                <a:ea typeface="IBM Plex Sans" charset="0"/>
                <a:cs typeface="IBM Plex Sans" charset="0"/>
              </a:rPr>
              <a:t>Composition</a:t>
            </a:r>
            <a:r>
              <a:rPr kumimoji="1" lang="ja-JP" altLang="en-US" sz="1050" dirty="0">
                <a:latin typeface="IBM Plex Sans" charset="0"/>
                <a:ea typeface="IBM Plex Sans" charset="0"/>
                <a:cs typeface="IBM Plex Sans" charset="0"/>
              </a:rPr>
              <a:t>リソースの</a:t>
            </a:r>
            <a:endParaRPr kumimoji="1" lang="en-US" altLang="ja-JP" sz="1050" dirty="0">
              <a:latin typeface="IBM Plex Sans" charset="0"/>
              <a:ea typeface="IBM Plex Sans" charset="0"/>
              <a:cs typeface="IBM Plex Sans" charset="0"/>
            </a:endParaRPr>
          </a:p>
          <a:p>
            <a:pPr algn="l"/>
            <a:r>
              <a:rPr kumimoji="1" lang="ja-JP" altLang="en-US" sz="1050" dirty="0">
                <a:latin typeface="IBM Plex Sans" charset="0"/>
                <a:ea typeface="IBM Plex Sans" charset="0"/>
                <a:cs typeface="IBM Plex Sans" charset="0"/>
              </a:rPr>
              <a:t>　セクション</a:t>
            </a:r>
          </a:p>
        </p:txBody>
      </p:sp>
      <p:cxnSp>
        <p:nvCxnSpPr>
          <p:cNvPr id="345" name="直線矢印コネクタ 344">
            <a:extLst>
              <a:ext uri="{FF2B5EF4-FFF2-40B4-BE49-F238E27FC236}">
                <a16:creationId xmlns:a16="http://schemas.microsoft.com/office/drawing/2014/main" id="{1D7371E0-D722-3D9F-62B0-F02C6316473D}"/>
              </a:ext>
            </a:extLst>
          </p:cNvPr>
          <p:cNvCxnSpPr>
            <a:stCxn id="112" idx="3"/>
            <a:endCxn id="117" idx="1"/>
          </p:cNvCxnSpPr>
          <p:nvPr/>
        </p:nvCxnSpPr>
        <p:spPr bwMode="auto">
          <a:xfrm flipV="1">
            <a:off x="4089077" y="818016"/>
            <a:ext cx="863577" cy="210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7" name="直線矢印コネクタ 346">
            <a:extLst>
              <a:ext uri="{FF2B5EF4-FFF2-40B4-BE49-F238E27FC236}">
                <a16:creationId xmlns:a16="http://schemas.microsoft.com/office/drawing/2014/main" id="{AE7E7EF7-7E46-F540-4E10-46FB146F7183}"/>
              </a:ext>
            </a:extLst>
          </p:cNvPr>
          <p:cNvCxnSpPr>
            <a:stCxn id="119" idx="3"/>
            <a:endCxn id="120" idx="1"/>
          </p:cNvCxnSpPr>
          <p:nvPr/>
        </p:nvCxnSpPr>
        <p:spPr bwMode="auto">
          <a:xfrm>
            <a:off x="6335539" y="2674459"/>
            <a:ext cx="873573" cy="222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9" name="コネクタ: カギ線 358">
            <a:extLst>
              <a:ext uri="{FF2B5EF4-FFF2-40B4-BE49-F238E27FC236}">
                <a16:creationId xmlns:a16="http://schemas.microsoft.com/office/drawing/2014/main" id="{68DB3309-6A3C-D575-E141-195DBB9F4A07}"/>
              </a:ext>
            </a:extLst>
          </p:cNvPr>
          <p:cNvCxnSpPr>
            <a:cxnSpLocks/>
            <a:stCxn id="279" idx="3"/>
            <a:endCxn id="123" idx="1"/>
          </p:cNvCxnSpPr>
          <p:nvPr/>
        </p:nvCxnSpPr>
        <p:spPr bwMode="auto">
          <a:xfrm>
            <a:off x="7440479" y="3877482"/>
            <a:ext cx="624595" cy="141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9" name="吹き出し: 四角形 368">
            <a:extLst>
              <a:ext uri="{FF2B5EF4-FFF2-40B4-BE49-F238E27FC236}">
                <a16:creationId xmlns:a16="http://schemas.microsoft.com/office/drawing/2014/main" id="{7D5ED67D-CC95-5F8B-2BBA-DD603EE3A0BE}"/>
              </a:ext>
            </a:extLst>
          </p:cNvPr>
          <p:cNvSpPr/>
          <p:nvPr/>
        </p:nvSpPr>
        <p:spPr>
          <a:xfrm>
            <a:off x="7551324" y="3151366"/>
            <a:ext cx="1843425" cy="400254"/>
          </a:xfrm>
          <a:prstGeom prst="wedgeRectCallout">
            <a:avLst>
              <a:gd name="adj1" fmla="val -61093"/>
              <a:gd name="adj2" fmla="val -4420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975" dirty="0"/>
              <a:t>component/</a:t>
            </a:r>
            <a:r>
              <a:rPr lang="en-US" altLang="ja-JP" sz="975" dirty="0" err="1"/>
              <a:t>structuredBody</a:t>
            </a:r>
            <a:r>
              <a:rPr lang="en-US" altLang="ja-JP" sz="975" dirty="0"/>
              <a:t>/</a:t>
            </a:r>
            <a:br>
              <a:rPr lang="en-US" altLang="ja-JP" sz="975" dirty="0"/>
            </a:br>
            <a:r>
              <a:rPr lang="en-US" altLang="ja-JP" sz="975" dirty="0"/>
              <a:t>component/section</a:t>
            </a:r>
            <a:endParaRPr kumimoji="1" lang="ja-JP" altLang="en-US" sz="975" dirty="0"/>
          </a:p>
        </p:txBody>
      </p:sp>
      <p:sp>
        <p:nvSpPr>
          <p:cNvPr id="370" name="吹き出し: 四角形 369">
            <a:extLst>
              <a:ext uri="{FF2B5EF4-FFF2-40B4-BE49-F238E27FC236}">
                <a16:creationId xmlns:a16="http://schemas.microsoft.com/office/drawing/2014/main" id="{0E2AEA67-A6A1-C173-0908-A742873E4904}"/>
              </a:ext>
            </a:extLst>
          </p:cNvPr>
          <p:cNvSpPr/>
          <p:nvPr/>
        </p:nvSpPr>
        <p:spPr>
          <a:xfrm>
            <a:off x="6592211" y="712307"/>
            <a:ext cx="937173" cy="219434"/>
          </a:xfrm>
          <a:prstGeom prst="wedgeRectCallout">
            <a:avLst>
              <a:gd name="adj1" fmla="val -71242"/>
              <a:gd name="adj2" fmla="val 748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975" dirty="0" err="1"/>
              <a:t>recordTarget</a:t>
            </a:r>
            <a:endParaRPr kumimoji="1" lang="ja-JP" altLang="en-US" sz="975" dirty="0"/>
          </a:p>
        </p:txBody>
      </p:sp>
      <p:sp>
        <p:nvSpPr>
          <p:cNvPr id="371" name="吹き出し: 四角形 370">
            <a:extLst>
              <a:ext uri="{FF2B5EF4-FFF2-40B4-BE49-F238E27FC236}">
                <a16:creationId xmlns:a16="http://schemas.microsoft.com/office/drawing/2014/main" id="{58FF0ED1-3D19-F83B-8097-9692E364C2B3}"/>
              </a:ext>
            </a:extLst>
          </p:cNvPr>
          <p:cNvSpPr/>
          <p:nvPr/>
        </p:nvSpPr>
        <p:spPr>
          <a:xfrm>
            <a:off x="6030230" y="1066674"/>
            <a:ext cx="641986" cy="219434"/>
          </a:xfrm>
          <a:prstGeom prst="wedgeRectCallout">
            <a:avLst>
              <a:gd name="adj1" fmla="val -84074"/>
              <a:gd name="adj2" fmla="val 372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975" dirty="0"/>
              <a:t>author</a:t>
            </a:r>
            <a:endParaRPr kumimoji="1" lang="ja-JP" altLang="en-US" sz="975" dirty="0"/>
          </a:p>
        </p:txBody>
      </p:sp>
      <p:sp>
        <p:nvSpPr>
          <p:cNvPr id="372" name="吹き出し: 四角形 371">
            <a:extLst>
              <a:ext uri="{FF2B5EF4-FFF2-40B4-BE49-F238E27FC236}">
                <a16:creationId xmlns:a16="http://schemas.microsoft.com/office/drawing/2014/main" id="{23172E5B-0368-DCE7-EDD2-71D530C3CA01}"/>
              </a:ext>
            </a:extLst>
          </p:cNvPr>
          <p:cNvSpPr/>
          <p:nvPr/>
        </p:nvSpPr>
        <p:spPr>
          <a:xfrm>
            <a:off x="4297084" y="1464385"/>
            <a:ext cx="655570" cy="219434"/>
          </a:xfrm>
          <a:prstGeom prst="wedgeRectCallout">
            <a:avLst>
              <a:gd name="adj1" fmla="val -83808"/>
              <a:gd name="adj2" fmla="val 1874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975" dirty="0"/>
              <a:t>author</a:t>
            </a:r>
            <a:endParaRPr kumimoji="1" lang="ja-JP" altLang="en-US" sz="975" dirty="0"/>
          </a:p>
        </p:txBody>
      </p:sp>
      <p:sp>
        <p:nvSpPr>
          <p:cNvPr id="373" name="吹き出し: 四角形 372">
            <a:extLst>
              <a:ext uri="{FF2B5EF4-FFF2-40B4-BE49-F238E27FC236}">
                <a16:creationId xmlns:a16="http://schemas.microsoft.com/office/drawing/2014/main" id="{9867D75C-CA65-85AA-A403-3F6BCE981F55}"/>
              </a:ext>
            </a:extLst>
          </p:cNvPr>
          <p:cNvSpPr/>
          <p:nvPr/>
        </p:nvSpPr>
        <p:spPr>
          <a:xfrm>
            <a:off x="4297084" y="1787183"/>
            <a:ext cx="803224" cy="219434"/>
          </a:xfrm>
          <a:prstGeom prst="wedgeRectCallout">
            <a:avLst>
              <a:gd name="adj1" fmla="val -75344"/>
              <a:gd name="adj2" fmla="val 1123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975" dirty="0"/>
              <a:t>custodian</a:t>
            </a:r>
            <a:endParaRPr kumimoji="1" lang="ja-JP" altLang="en-US" sz="975" dirty="0"/>
          </a:p>
        </p:txBody>
      </p:sp>
      <p:sp>
        <p:nvSpPr>
          <p:cNvPr id="374" name="吹き出し: 四角形 373">
            <a:extLst>
              <a:ext uri="{FF2B5EF4-FFF2-40B4-BE49-F238E27FC236}">
                <a16:creationId xmlns:a16="http://schemas.microsoft.com/office/drawing/2014/main" id="{091DA002-1729-B39A-E68C-05AE502E944D}"/>
              </a:ext>
            </a:extLst>
          </p:cNvPr>
          <p:cNvSpPr/>
          <p:nvPr/>
        </p:nvSpPr>
        <p:spPr>
          <a:xfrm>
            <a:off x="4297084" y="2116756"/>
            <a:ext cx="1044760" cy="219434"/>
          </a:xfrm>
          <a:prstGeom prst="wedgeRectCallout">
            <a:avLst>
              <a:gd name="adj1" fmla="val -68088"/>
              <a:gd name="adj2" fmla="val 748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975" dirty="0"/>
              <a:t>authenticator</a:t>
            </a:r>
            <a:endParaRPr kumimoji="1" lang="ja-JP" altLang="en-US" sz="975" dirty="0"/>
          </a:p>
        </p:txBody>
      </p:sp>
      <p:sp>
        <p:nvSpPr>
          <p:cNvPr id="375" name="吹き出し: 四角形 374">
            <a:extLst>
              <a:ext uri="{FF2B5EF4-FFF2-40B4-BE49-F238E27FC236}">
                <a16:creationId xmlns:a16="http://schemas.microsoft.com/office/drawing/2014/main" id="{CE41EB28-9FF8-9765-DB80-6BF25D6DAC03}"/>
              </a:ext>
            </a:extLst>
          </p:cNvPr>
          <p:cNvSpPr/>
          <p:nvPr/>
        </p:nvSpPr>
        <p:spPr>
          <a:xfrm>
            <a:off x="8002419" y="2041424"/>
            <a:ext cx="1213491" cy="253917"/>
          </a:xfrm>
          <a:prstGeom prst="wedgeRectCallout">
            <a:avLst>
              <a:gd name="adj1" fmla="val -35666"/>
              <a:gd name="adj2" fmla="val 12778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975" dirty="0" err="1"/>
              <a:t>documentationOf</a:t>
            </a:r>
            <a:endParaRPr kumimoji="1" lang="ja-JP" altLang="en-US" sz="975" dirty="0"/>
          </a:p>
        </p:txBody>
      </p:sp>
      <p:sp>
        <p:nvSpPr>
          <p:cNvPr id="377" name="吹き出し: 四角形 376">
            <a:extLst>
              <a:ext uri="{FF2B5EF4-FFF2-40B4-BE49-F238E27FC236}">
                <a16:creationId xmlns:a16="http://schemas.microsoft.com/office/drawing/2014/main" id="{20CD9641-A4D0-7CBD-1971-5B56BCA88EF4}"/>
              </a:ext>
            </a:extLst>
          </p:cNvPr>
          <p:cNvSpPr/>
          <p:nvPr/>
        </p:nvSpPr>
        <p:spPr>
          <a:xfrm>
            <a:off x="9671354" y="3730889"/>
            <a:ext cx="1856814" cy="493720"/>
          </a:xfrm>
          <a:prstGeom prst="wedgeRectCallout">
            <a:avLst>
              <a:gd name="adj1" fmla="val -60541"/>
              <a:gd name="adj2" fmla="val -2303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975" dirty="0"/>
              <a:t>component/</a:t>
            </a:r>
            <a:r>
              <a:rPr lang="en-US" altLang="ja-JP" sz="975" dirty="0" err="1"/>
              <a:t>structuredBody</a:t>
            </a:r>
            <a:r>
              <a:rPr lang="en-US" altLang="ja-JP" sz="975" dirty="0"/>
              <a:t>/</a:t>
            </a:r>
            <a:br>
              <a:rPr lang="en-US" altLang="ja-JP" sz="975" dirty="0"/>
            </a:br>
            <a:r>
              <a:rPr lang="en-US" altLang="ja-JP" sz="975" dirty="0"/>
              <a:t>component/section/entry/observation</a:t>
            </a:r>
            <a:endParaRPr kumimoji="1" lang="ja-JP" altLang="en-US" sz="975" dirty="0"/>
          </a:p>
        </p:txBody>
      </p:sp>
      <p:sp>
        <p:nvSpPr>
          <p:cNvPr id="394" name="吹き出し: 四角形 393">
            <a:extLst>
              <a:ext uri="{FF2B5EF4-FFF2-40B4-BE49-F238E27FC236}">
                <a16:creationId xmlns:a16="http://schemas.microsoft.com/office/drawing/2014/main" id="{22169740-5060-B09B-AB5F-E284C936B990}"/>
              </a:ext>
            </a:extLst>
          </p:cNvPr>
          <p:cNvSpPr/>
          <p:nvPr/>
        </p:nvSpPr>
        <p:spPr>
          <a:xfrm>
            <a:off x="9507116" y="956755"/>
            <a:ext cx="553677" cy="163784"/>
          </a:xfrm>
          <a:prstGeom prst="wedgeRectCallout">
            <a:avLst>
              <a:gd name="adj1" fmla="val -71242"/>
              <a:gd name="adj2" fmla="val 748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sz="975" dirty="0"/>
          </a:p>
        </p:txBody>
      </p:sp>
      <p:sp>
        <p:nvSpPr>
          <p:cNvPr id="395" name="テキスト ボックス 394">
            <a:extLst>
              <a:ext uri="{FF2B5EF4-FFF2-40B4-BE49-F238E27FC236}">
                <a16:creationId xmlns:a16="http://schemas.microsoft.com/office/drawing/2014/main" id="{813F926B-8C52-DB88-4FA6-F132AC16CAC8}"/>
              </a:ext>
            </a:extLst>
          </p:cNvPr>
          <p:cNvSpPr txBox="1"/>
          <p:nvPr/>
        </p:nvSpPr>
        <p:spPr>
          <a:xfrm>
            <a:off x="9999799" y="922538"/>
            <a:ext cx="188739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050" dirty="0">
                <a:latin typeface="IBM Plex Sans" charset="0"/>
                <a:ea typeface="IBM Plex Sans" charset="0"/>
                <a:cs typeface="IBM Plex Sans" charset="0"/>
              </a:rPr>
              <a:t>：</a:t>
            </a:r>
            <a:r>
              <a:rPr kumimoji="1" lang="en-US" altLang="ja-JP" sz="1050" dirty="0">
                <a:latin typeface="IBM Plex Sans" charset="0"/>
                <a:ea typeface="IBM Plex Sans" charset="0"/>
                <a:cs typeface="IBM Plex Sans" charset="0"/>
              </a:rPr>
              <a:t>CDA R2</a:t>
            </a:r>
            <a:r>
              <a:rPr kumimoji="1" lang="ja-JP" altLang="en-US" sz="1050" dirty="0">
                <a:latin typeface="IBM Plex Sans" charset="0"/>
                <a:ea typeface="IBM Plex Sans" charset="0"/>
                <a:cs typeface="IBM Plex Sans" charset="0"/>
              </a:rPr>
              <a:t>の対応要素</a:t>
            </a:r>
            <a:br>
              <a:rPr kumimoji="1" lang="en-US" altLang="ja-JP" sz="1050" dirty="0">
                <a:latin typeface="IBM Plex Sans" charset="0"/>
                <a:ea typeface="IBM Plex Sans" charset="0"/>
                <a:cs typeface="IBM Plex Sans" charset="0"/>
              </a:rPr>
            </a:br>
            <a:r>
              <a:rPr kumimoji="1" lang="en-US" altLang="ja-JP" sz="1050" dirty="0">
                <a:latin typeface="IBM Plex Sans" charset="0"/>
                <a:ea typeface="IBM Plex Sans" charset="0"/>
                <a:cs typeface="IBM Plex Sans" charset="0"/>
              </a:rPr>
              <a:t>(/</a:t>
            </a:r>
            <a:r>
              <a:rPr kumimoji="1" lang="en-US" altLang="ja-JP" sz="1050" dirty="0" err="1">
                <a:latin typeface="IBM Plex Sans" charset="0"/>
                <a:ea typeface="IBM Plex Sans" charset="0"/>
                <a:cs typeface="IBM Plex Sans" charset="0"/>
              </a:rPr>
              <a:t>ClinicalDocument</a:t>
            </a:r>
            <a:r>
              <a:rPr kumimoji="1" lang="en-US" altLang="ja-JP" sz="1050" dirty="0">
                <a:latin typeface="IBM Plex Sans" charset="0"/>
                <a:ea typeface="IBM Plex Sans" charset="0"/>
                <a:cs typeface="IBM Plex Sans" charset="0"/>
              </a:rPr>
              <a:t>/</a:t>
            </a:r>
            <a:r>
              <a:rPr kumimoji="1" lang="ja-JP" altLang="en-US" sz="1050" dirty="0">
                <a:latin typeface="IBM Plex Sans" charset="0"/>
                <a:ea typeface="IBM Plex Sans" charset="0"/>
                <a:cs typeface="IBM Plex Sans" charset="0"/>
              </a:rPr>
              <a:t>は省略</a:t>
            </a:r>
            <a:r>
              <a:rPr kumimoji="1" lang="en-US" altLang="ja-JP" sz="1050" dirty="0">
                <a:latin typeface="IBM Plex Sans" charset="0"/>
                <a:ea typeface="IBM Plex Sans" charset="0"/>
                <a:cs typeface="IBM Plex Sans" charset="0"/>
              </a:rPr>
              <a:t>)</a:t>
            </a:r>
            <a:endParaRPr kumimoji="1" lang="ja-JP" altLang="en-US" sz="1050" dirty="0"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2F1FB0E9-AB2F-5BB3-B6E5-5B6514D44583}"/>
              </a:ext>
            </a:extLst>
          </p:cNvPr>
          <p:cNvSpPr/>
          <p:nvPr/>
        </p:nvSpPr>
        <p:spPr>
          <a:xfrm>
            <a:off x="2705895" y="2521635"/>
            <a:ext cx="1382885" cy="313741"/>
          </a:xfrm>
          <a:prstGeom prst="wedgeRectCallout">
            <a:avLst>
              <a:gd name="adj1" fmla="val 28806"/>
              <a:gd name="adj2" fmla="val 28171"/>
            </a:avLst>
          </a:prstGeom>
          <a:solidFill>
            <a:srgbClr val="DD7215"/>
          </a:solidFill>
          <a:ln w="25400" cap="flat" cmpd="sng" algn="ctr">
            <a:solidFill>
              <a:srgbClr val="DD7215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kern="0" dirty="0">
                <a:solidFill>
                  <a:srgbClr val="FFFFFF"/>
                </a:solidFill>
                <a:latin typeface="Calibri" panose="020F0502020204030204"/>
                <a:ea typeface="メイリオ" panose="020B0604030504040204" pitchFamily="50" charset="-128"/>
              </a:rPr>
              <a:t>Procedure</a:t>
            </a:r>
            <a:br>
              <a:rPr kumimoji="1" lang="en-US" altLang="ja-JP" sz="1100" kern="0" dirty="0">
                <a:solidFill>
                  <a:srgbClr val="FFFFFF"/>
                </a:solidFill>
                <a:latin typeface="Calibri" panose="020F0502020204030204"/>
                <a:ea typeface="メイリオ" panose="020B0604030504040204" pitchFamily="50" charset="-128"/>
              </a:rPr>
            </a:br>
            <a:r>
              <a:rPr kumimoji="1" lang="en-US" altLang="ja-JP" sz="1100" kern="0" dirty="0">
                <a:solidFill>
                  <a:srgbClr val="FFFFFF"/>
                </a:solidFill>
                <a:latin typeface="Calibri" panose="020F0502020204030204"/>
                <a:ea typeface="メイリオ" panose="020B0604030504040204" pitchFamily="50" charset="-128"/>
              </a:rPr>
              <a:t>(</a:t>
            </a:r>
            <a:r>
              <a:rPr kumimoji="1" lang="ja-JP" altLang="en-US" sz="1100" kern="0" dirty="0">
                <a:solidFill>
                  <a:srgbClr val="FFFFFF"/>
                </a:solidFill>
                <a:latin typeface="Calibri" panose="020F0502020204030204"/>
                <a:ea typeface="メイリオ" panose="020B0604030504040204" pitchFamily="50" charset="-128"/>
              </a:rPr>
              <a:t>検査実施情報</a:t>
            </a:r>
            <a:r>
              <a:rPr kumimoji="1" lang="en-US" altLang="ja-JP" sz="1100" kern="0" dirty="0">
                <a:solidFill>
                  <a:srgbClr val="FFFFFF"/>
                </a:solidFill>
                <a:latin typeface="Calibri" panose="020F0502020204030204"/>
                <a:ea typeface="メイリオ" panose="020B0604030504040204" pitchFamily="50" charset="-128"/>
              </a:rPr>
              <a:t>)</a:t>
            </a:r>
            <a:endParaRPr kumimoji="1" lang="ja-JP" altLang="en-US" sz="1100" b="0" i="0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711A1A7-EF8E-4D4D-18F4-652C2152F2C6}"/>
              </a:ext>
            </a:extLst>
          </p:cNvPr>
          <p:cNvSpPr txBox="1"/>
          <p:nvPr/>
        </p:nvSpPr>
        <p:spPr>
          <a:xfrm>
            <a:off x="4193621" y="2383243"/>
            <a:ext cx="1044760" cy="28212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1100"/>
              </a:lnSpc>
            </a:pPr>
            <a:r>
              <a:rPr kumimoji="1" lang="en-US" altLang="ja-JP" sz="1050" dirty="0">
                <a:latin typeface="IBM Plex Sans" charset="0"/>
                <a:ea typeface="IBM Plex Sans" charset="0"/>
                <a:cs typeface="IBM Plex Sans" charset="0"/>
              </a:rPr>
              <a:t>performer.</a:t>
            </a:r>
            <a:br>
              <a:rPr kumimoji="1" lang="en-US" altLang="ja-JP" sz="1050" dirty="0">
                <a:latin typeface="IBM Plex Sans" charset="0"/>
                <a:ea typeface="IBM Plex Sans" charset="0"/>
                <a:cs typeface="IBM Plex Sans" charset="0"/>
              </a:rPr>
            </a:br>
            <a:r>
              <a:rPr kumimoji="1" lang="en-US" altLang="ja-JP" sz="1050" dirty="0">
                <a:latin typeface="IBM Plex Sans" charset="0"/>
                <a:ea typeface="IBM Plex Sans" charset="0"/>
                <a:cs typeface="IBM Plex Sans" charset="0"/>
              </a:rPr>
              <a:t>actor</a:t>
            </a:r>
            <a:endParaRPr kumimoji="1" lang="ja-JP" altLang="en-US" sz="1050" dirty="0">
              <a:latin typeface="IBM Plex Sans" charset="0"/>
              <a:ea typeface="IBM Plex Sans" charset="0"/>
              <a:cs typeface="IBM Plex Sans" charset="0"/>
            </a:endParaRP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285C6590-A9DC-FDD4-1A89-EFA45D192297}"/>
              </a:ext>
            </a:extLst>
          </p:cNvPr>
          <p:cNvCxnSpPr/>
          <p:nvPr/>
        </p:nvCxnSpPr>
        <p:spPr bwMode="auto">
          <a:xfrm>
            <a:off x="4078545" y="2674459"/>
            <a:ext cx="873573" cy="222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吹き出し: 四角形 13">
            <a:extLst>
              <a:ext uri="{FF2B5EF4-FFF2-40B4-BE49-F238E27FC236}">
                <a16:creationId xmlns:a16="http://schemas.microsoft.com/office/drawing/2014/main" id="{00498F4C-F64D-17D2-5A52-363AFA4B4176}"/>
              </a:ext>
            </a:extLst>
          </p:cNvPr>
          <p:cNvSpPr/>
          <p:nvPr/>
        </p:nvSpPr>
        <p:spPr>
          <a:xfrm>
            <a:off x="4283703" y="4921288"/>
            <a:ext cx="1449494" cy="214289"/>
          </a:xfrm>
          <a:prstGeom prst="wedgeRectCallout">
            <a:avLst>
              <a:gd name="adj1" fmla="val 28806"/>
              <a:gd name="adj2" fmla="val 28171"/>
            </a:avLst>
          </a:prstGeom>
          <a:solidFill>
            <a:srgbClr val="5E9E31"/>
          </a:solidFill>
          <a:ln w="25400" cap="flat" cmpd="sng" algn="ctr">
            <a:solidFill>
              <a:srgbClr val="5E9E31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冠危険因子</a:t>
            </a:r>
          </a:p>
        </p:txBody>
      </p:sp>
      <p:sp>
        <p:nvSpPr>
          <p:cNvPr id="2" name="吹き出し: 四角形 1">
            <a:extLst>
              <a:ext uri="{FF2B5EF4-FFF2-40B4-BE49-F238E27FC236}">
                <a16:creationId xmlns:a16="http://schemas.microsoft.com/office/drawing/2014/main" id="{76879193-6EA0-A028-3924-6C4568781207}"/>
              </a:ext>
            </a:extLst>
          </p:cNvPr>
          <p:cNvSpPr/>
          <p:nvPr/>
        </p:nvSpPr>
        <p:spPr>
          <a:xfrm>
            <a:off x="4285306" y="3111338"/>
            <a:ext cx="1449494" cy="214289"/>
          </a:xfrm>
          <a:prstGeom prst="wedgeRectCallout">
            <a:avLst>
              <a:gd name="adj1" fmla="val 28806"/>
              <a:gd name="adj2" fmla="val 28171"/>
            </a:avLst>
          </a:prstGeom>
          <a:solidFill>
            <a:srgbClr val="5E9E31"/>
          </a:solidFill>
          <a:ln w="25400" cap="flat" cmpd="sng" algn="ctr">
            <a:solidFill>
              <a:srgbClr val="5E9E31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過去の血行再建</a:t>
            </a:r>
          </a:p>
        </p:txBody>
      </p:sp>
      <p:sp>
        <p:nvSpPr>
          <p:cNvPr id="3" name="吹き出し: 四角形 2">
            <a:extLst>
              <a:ext uri="{FF2B5EF4-FFF2-40B4-BE49-F238E27FC236}">
                <a16:creationId xmlns:a16="http://schemas.microsoft.com/office/drawing/2014/main" id="{3606A6EF-479B-0CD8-9879-7D7B41673E80}"/>
              </a:ext>
            </a:extLst>
          </p:cNvPr>
          <p:cNvSpPr/>
          <p:nvPr/>
        </p:nvSpPr>
        <p:spPr>
          <a:xfrm>
            <a:off x="5889065" y="3111338"/>
            <a:ext cx="1449494" cy="214289"/>
          </a:xfrm>
          <a:prstGeom prst="wedgeRectCallout">
            <a:avLst>
              <a:gd name="adj1" fmla="val 28806"/>
              <a:gd name="adj2" fmla="val 28171"/>
            </a:avLst>
          </a:prstGeom>
          <a:solidFill>
            <a:srgbClr val="5E9E31"/>
          </a:solidFill>
          <a:ln w="25400" cap="flat" cmpd="sng" algn="ctr">
            <a:solidFill>
              <a:srgbClr val="5E9E31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術前情報</a:t>
            </a:r>
          </a:p>
        </p:txBody>
      </p:sp>
      <p:sp>
        <p:nvSpPr>
          <p:cNvPr id="4" name="吹き出し: 四角形 3">
            <a:extLst>
              <a:ext uri="{FF2B5EF4-FFF2-40B4-BE49-F238E27FC236}">
                <a16:creationId xmlns:a16="http://schemas.microsoft.com/office/drawing/2014/main" id="{C2D42E7D-0038-F07E-DD71-DE842F2999B9}"/>
              </a:ext>
            </a:extLst>
          </p:cNvPr>
          <p:cNvSpPr/>
          <p:nvPr/>
        </p:nvSpPr>
        <p:spPr>
          <a:xfrm>
            <a:off x="2721705" y="3384668"/>
            <a:ext cx="1449494" cy="214289"/>
          </a:xfrm>
          <a:prstGeom prst="wedgeRectCallout">
            <a:avLst>
              <a:gd name="adj1" fmla="val 28806"/>
              <a:gd name="adj2" fmla="val 28171"/>
            </a:avLst>
          </a:prstGeom>
          <a:solidFill>
            <a:srgbClr val="5E9E31"/>
          </a:solidFill>
          <a:ln w="25400" cap="flat" cmpd="sng" algn="ctr">
            <a:solidFill>
              <a:srgbClr val="5E9E31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検査情報</a:t>
            </a:r>
          </a:p>
        </p:txBody>
      </p:sp>
      <p:sp>
        <p:nvSpPr>
          <p:cNvPr id="5" name="吹き出し: 四角形 4">
            <a:extLst>
              <a:ext uri="{FF2B5EF4-FFF2-40B4-BE49-F238E27FC236}">
                <a16:creationId xmlns:a16="http://schemas.microsoft.com/office/drawing/2014/main" id="{C8011E9C-C9C8-621D-38E0-8CA51A5D695F}"/>
              </a:ext>
            </a:extLst>
          </p:cNvPr>
          <p:cNvSpPr/>
          <p:nvPr/>
        </p:nvSpPr>
        <p:spPr>
          <a:xfrm>
            <a:off x="4285306" y="3384668"/>
            <a:ext cx="1449494" cy="214289"/>
          </a:xfrm>
          <a:prstGeom prst="wedgeRectCallout">
            <a:avLst>
              <a:gd name="adj1" fmla="val 28806"/>
              <a:gd name="adj2" fmla="val 28171"/>
            </a:avLst>
          </a:prstGeom>
          <a:solidFill>
            <a:srgbClr val="5E9E31"/>
          </a:solidFill>
          <a:ln w="25400" cap="flat" cmpd="sng" algn="ctr">
            <a:solidFill>
              <a:srgbClr val="5E9E31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検査内容</a:t>
            </a:r>
          </a:p>
        </p:txBody>
      </p:sp>
      <p:sp>
        <p:nvSpPr>
          <p:cNvPr id="7" name="吹き出し: 四角形 6">
            <a:extLst>
              <a:ext uri="{FF2B5EF4-FFF2-40B4-BE49-F238E27FC236}">
                <a16:creationId xmlns:a16="http://schemas.microsoft.com/office/drawing/2014/main" id="{2D4EED21-571D-5AAA-9665-868F25802F46}"/>
              </a:ext>
            </a:extLst>
          </p:cNvPr>
          <p:cNvSpPr/>
          <p:nvPr/>
        </p:nvSpPr>
        <p:spPr>
          <a:xfrm>
            <a:off x="5889065" y="3384668"/>
            <a:ext cx="1449494" cy="214289"/>
          </a:xfrm>
          <a:prstGeom prst="wedgeRectCallout">
            <a:avLst>
              <a:gd name="adj1" fmla="val 28806"/>
              <a:gd name="adj2" fmla="val 28171"/>
            </a:avLst>
          </a:prstGeom>
          <a:solidFill>
            <a:srgbClr val="5E9E31"/>
          </a:solidFill>
          <a:ln w="25400" cap="flat" cmpd="sng" algn="ctr">
            <a:solidFill>
              <a:srgbClr val="5E9E31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補助循環治療</a:t>
            </a:r>
          </a:p>
        </p:txBody>
      </p:sp>
      <p:sp>
        <p:nvSpPr>
          <p:cNvPr id="10" name="吹き出し: 四角形 9">
            <a:extLst>
              <a:ext uri="{FF2B5EF4-FFF2-40B4-BE49-F238E27FC236}">
                <a16:creationId xmlns:a16="http://schemas.microsoft.com/office/drawing/2014/main" id="{B9FCFD6A-6ECB-58DB-554F-9DB6E4015925}"/>
              </a:ext>
            </a:extLst>
          </p:cNvPr>
          <p:cNvSpPr/>
          <p:nvPr/>
        </p:nvSpPr>
        <p:spPr>
          <a:xfrm>
            <a:off x="5889065" y="3980070"/>
            <a:ext cx="1449494" cy="214289"/>
          </a:xfrm>
          <a:prstGeom prst="wedgeRectCallout">
            <a:avLst>
              <a:gd name="adj1" fmla="val 28806"/>
              <a:gd name="adj2" fmla="val 28171"/>
            </a:avLst>
          </a:prstGeom>
          <a:solidFill>
            <a:srgbClr val="5E9E31"/>
          </a:solidFill>
          <a:ln w="25400" cap="flat" cmpd="sng" algn="ctr">
            <a:solidFill>
              <a:srgbClr val="5E9E31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スパズム負荷試験</a:t>
            </a:r>
          </a:p>
        </p:txBody>
      </p:sp>
      <p:sp>
        <p:nvSpPr>
          <p:cNvPr id="11" name="吹き出し: 四角形 10">
            <a:extLst>
              <a:ext uri="{FF2B5EF4-FFF2-40B4-BE49-F238E27FC236}">
                <a16:creationId xmlns:a16="http://schemas.microsoft.com/office/drawing/2014/main" id="{D2AFDF66-A241-7AC9-3BDB-490E251A357F}"/>
              </a:ext>
            </a:extLst>
          </p:cNvPr>
          <p:cNvSpPr/>
          <p:nvPr/>
        </p:nvSpPr>
        <p:spPr>
          <a:xfrm>
            <a:off x="2691157" y="4303803"/>
            <a:ext cx="1449494" cy="214289"/>
          </a:xfrm>
          <a:prstGeom prst="wedgeRectCallout">
            <a:avLst>
              <a:gd name="adj1" fmla="val 28806"/>
              <a:gd name="adj2" fmla="val 28171"/>
            </a:avLst>
          </a:prstGeom>
          <a:solidFill>
            <a:srgbClr val="5E9E31"/>
          </a:solidFill>
          <a:ln w="25400" cap="flat" cmpd="sng" algn="ctr">
            <a:solidFill>
              <a:srgbClr val="5E9E31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PCI</a:t>
            </a:r>
            <a:r>
              <a:rPr kumimoji="1" lang="zh-TW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処置［拡張項目］</a:t>
            </a:r>
            <a:endParaRPr kumimoji="1" lang="ja-JP" altLang="en-US" sz="1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54" name="吹き出し: 四角形 53">
            <a:extLst>
              <a:ext uri="{FF2B5EF4-FFF2-40B4-BE49-F238E27FC236}">
                <a16:creationId xmlns:a16="http://schemas.microsoft.com/office/drawing/2014/main" id="{31DC9339-7B5D-DDB7-04C3-5E09CC900804}"/>
              </a:ext>
            </a:extLst>
          </p:cNvPr>
          <p:cNvSpPr/>
          <p:nvPr/>
        </p:nvSpPr>
        <p:spPr>
          <a:xfrm>
            <a:off x="8065074" y="5016490"/>
            <a:ext cx="1382885" cy="313741"/>
          </a:xfrm>
          <a:prstGeom prst="wedgeRectCallout">
            <a:avLst>
              <a:gd name="adj1" fmla="val 28806"/>
              <a:gd name="adj2" fmla="val 28171"/>
            </a:avLst>
          </a:prstGeom>
          <a:solidFill>
            <a:srgbClr val="DD7215"/>
          </a:solidFill>
          <a:ln w="25400" cap="flat" cmpd="sng" algn="ctr">
            <a:solidFill>
              <a:srgbClr val="DD7215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Condition</a:t>
            </a:r>
            <a:br>
              <a:rPr kumimoji="1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</a:br>
            <a:r>
              <a:rPr kumimoji="1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(</a:t>
            </a:r>
            <a:r>
              <a:rPr lang="ja-JP" altLang="en-US" sz="1100" kern="0" dirty="0">
                <a:solidFill>
                  <a:srgbClr val="FFFFFF"/>
                </a:solidFill>
                <a:latin typeface="Calibri" panose="020F0502020204030204"/>
                <a:ea typeface="メイリオ" panose="020B0604030504040204" pitchFamily="50" charset="-128"/>
              </a:rPr>
              <a:t>心カテ疾患情報</a:t>
            </a:r>
            <a:r>
              <a:rPr kumimoji="1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)</a:t>
            </a:r>
            <a:endParaRPr kumimoji="1" lang="ja-JP" altLang="en-US" sz="1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5546FDE3-A239-4359-E288-029F60546241}"/>
              </a:ext>
            </a:extLst>
          </p:cNvPr>
          <p:cNvSpPr txBox="1"/>
          <p:nvPr/>
        </p:nvSpPr>
        <p:spPr>
          <a:xfrm>
            <a:off x="7652814" y="4967238"/>
            <a:ext cx="427078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1050" dirty="0">
                <a:latin typeface="IBM Plex Sans" charset="0"/>
                <a:ea typeface="IBM Plex Sans" charset="0"/>
                <a:cs typeface="IBM Plex Sans" charset="0"/>
              </a:rPr>
              <a:t>entry</a:t>
            </a:r>
            <a:endParaRPr kumimoji="1" lang="ja-JP" altLang="en-US" sz="1050" dirty="0">
              <a:latin typeface="IBM Plex Sans" charset="0"/>
              <a:ea typeface="IBM Plex Sans" charset="0"/>
              <a:cs typeface="IBM Plex Sans" charset="0"/>
            </a:endParaRPr>
          </a:p>
        </p:txBody>
      </p:sp>
      <p:cxnSp>
        <p:nvCxnSpPr>
          <p:cNvPr id="64" name="コネクタ: カギ線 63">
            <a:extLst>
              <a:ext uri="{FF2B5EF4-FFF2-40B4-BE49-F238E27FC236}">
                <a16:creationId xmlns:a16="http://schemas.microsoft.com/office/drawing/2014/main" id="{2B102B24-253D-8846-5371-C2A2FC29F74C}"/>
              </a:ext>
            </a:extLst>
          </p:cNvPr>
          <p:cNvCxnSpPr>
            <a:cxnSpLocks/>
            <a:stCxn id="285" idx="3"/>
            <a:endCxn id="54" idx="1"/>
          </p:cNvCxnSpPr>
          <p:nvPr/>
        </p:nvCxnSpPr>
        <p:spPr bwMode="auto">
          <a:xfrm>
            <a:off x="7460901" y="5172227"/>
            <a:ext cx="604173" cy="113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吹き出し: 四角形 64">
            <a:extLst>
              <a:ext uri="{FF2B5EF4-FFF2-40B4-BE49-F238E27FC236}">
                <a16:creationId xmlns:a16="http://schemas.microsoft.com/office/drawing/2014/main" id="{B2B1C517-89AB-BC0C-128A-CC4039CC5710}"/>
              </a:ext>
            </a:extLst>
          </p:cNvPr>
          <p:cNvSpPr/>
          <p:nvPr/>
        </p:nvSpPr>
        <p:spPr>
          <a:xfrm>
            <a:off x="9671354" y="5000993"/>
            <a:ext cx="1856814" cy="493720"/>
          </a:xfrm>
          <a:prstGeom prst="wedgeRectCallout">
            <a:avLst>
              <a:gd name="adj1" fmla="val -60541"/>
              <a:gd name="adj2" fmla="val -1969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975" dirty="0"/>
              <a:t>component/</a:t>
            </a:r>
            <a:r>
              <a:rPr lang="en-US" altLang="ja-JP" sz="975" dirty="0" err="1"/>
              <a:t>structuredBody</a:t>
            </a:r>
            <a:r>
              <a:rPr lang="en-US" altLang="ja-JP" sz="975" dirty="0"/>
              <a:t>/</a:t>
            </a:r>
            <a:br>
              <a:rPr lang="en-US" altLang="ja-JP" sz="975" dirty="0"/>
            </a:br>
            <a:r>
              <a:rPr lang="en-US" altLang="ja-JP" sz="975" dirty="0"/>
              <a:t>component/section/entry/observation</a:t>
            </a:r>
            <a:endParaRPr kumimoji="1" lang="ja-JP" altLang="en-US" sz="975" dirty="0"/>
          </a:p>
        </p:txBody>
      </p:sp>
      <p:sp>
        <p:nvSpPr>
          <p:cNvPr id="66" name="吹き出し: 四角形 65">
            <a:extLst>
              <a:ext uri="{FF2B5EF4-FFF2-40B4-BE49-F238E27FC236}">
                <a16:creationId xmlns:a16="http://schemas.microsoft.com/office/drawing/2014/main" id="{C53B76B6-D049-1361-533E-CE55D69707F2}"/>
              </a:ext>
            </a:extLst>
          </p:cNvPr>
          <p:cNvSpPr/>
          <p:nvPr/>
        </p:nvSpPr>
        <p:spPr>
          <a:xfrm>
            <a:off x="4690954" y="6049681"/>
            <a:ext cx="1382885" cy="313741"/>
          </a:xfrm>
          <a:prstGeom prst="wedgeRectCallout">
            <a:avLst>
              <a:gd name="adj1" fmla="val 28806"/>
              <a:gd name="adj2" fmla="val 28171"/>
            </a:avLst>
          </a:prstGeom>
          <a:solidFill>
            <a:srgbClr val="DD7215"/>
          </a:solidFill>
          <a:ln w="25400" cap="flat" cmpd="sng" algn="ctr">
            <a:solidFill>
              <a:srgbClr val="DD7215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100" kern="0" dirty="0">
                <a:solidFill>
                  <a:srgbClr val="FFFFFF"/>
                </a:solidFill>
                <a:latin typeface="Calibri" panose="020F0502020204030204"/>
                <a:ea typeface="メイリオ" panose="020B0604030504040204" pitchFamily="50" charset="-128"/>
              </a:rPr>
              <a:t>Procedure</a:t>
            </a:r>
            <a:br>
              <a:rPr kumimoji="1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</a:br>
            <a:r>
              <a:rPr kumimoji="1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(</a:t>
            </a:r>
            <a:r>
              <a:rPr lang="en-US" altLang="ja-JP" sz="1100" kern="0" dirty="0">
                <a:solidFill>
                  <a:srgbClr val="FFFFFF"/>
                </a:solidFill>
                <a:latin typeface="Calibri" panose="020F0502020204030204"/>
                <a:ea typeface="メイリオ" panose="020B0604030504040204" pitchFamily="50" charset="-128"/>
              </a:rPr>
              <a:t>PCI</a:t>
            </a:r>
            <a:r>
              <a:rPr lang="ja-JP" altLang="en-US" sz="1100" kern="0" dirty="0">
                <a:solidFill>
                  <a:srgbClr val="FFFFFF"/>
                </a:solidFill>
                <a:latin typeface="Calibri" panose="020F0502020204030204"/>
                <a:ea typeface="メイリオ" panose="020B0604030504040204" pitchFamily="50" charset="-128"/>
              </a:rPr>
              <a:t>処置</a:t>
            </a:r>
            <a:r>
              <a:rPr kumimoji="1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)</a:t>
            </a:r>
            <a:endParaRPr kumimoji="1" lang="ja-JP" altLang="en-US" sz="1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ACD822AB-90B5-3ECA-52B5-7F5EBC85798D}"/>
              </a:ext>
            </a:extLst>
          </p:cNvPr>
          <p:cNvSpPr txBox="1"/>
          <p:nvPr/>
        </p:nvSpPr>
        <p:spPr>
          <a:xfrm>
            <a:off x="4245429" y="5997833"/>
            <a:ext cx="427078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1050" dirty="0">
                <a:latin typeface="IBM Plex Sans" charset="0"/>
                <a:ea typeface="IBM Plex Sans" charset="0"/>
                <a:cs typeface="IBM Plex Sans" charset="0"/>
              </a:rPr>
              <a:t>entry</a:t>
            </a:r>
            <a:endParaRPr kumimoji="1" lang="ja-JP" altLang="en-US" sz="1050" dirty="0">
              <a:latin typeface="IBM Plex Sans" charset="0"/>
              <a:ea typeface="IBM Plex Sans" charset="0"/>
              <a:cs typeface="IBM Plex Sans" charset="0"/>
            </a:endParaRPr>
          </a:p>
        </p:txBody>
      </p:sp>
      <p:cxnSp>
        <p:nvCxnSpPr>
          <p:cNvPr id="71" name="コネクタ: カギ線 70">
            <a:extLst>
              <a:ext uri="{FF2B5EF4-FFF2-40B4-BE49-F238E27FC236}">
                <a16:creationId xmlns:a16="http://schemas.microsoft.com/office/drawing/2014/main" id="{DE871BF7-4C4F-80A2-F2C0-21C5DB3B7111}"/>
              </a:ext>
            </a:extLst>
          </p:cNvPr>
          <p:cNvCxnSpPr>
            <a:cxnSpLocks/>
            <a:stCxn id="98" idx="3"/>
            <a:endCxn id="66" idx="1"/>
          </p:cNvCxnSpPr>
          <p:nvPr/>
        </p:nvCxnSpPr>
        <p:spPr bwMode="auto">
          <a:xfrm>
            <a:off x="4113135" y="6205296"/>
            <a:ext cx="577819" cy="125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吹き出し: 四角形 89">
            <a:extLst>
              <a:ext uri="{FF2B5EF4-FFF2-40B4-BE49-F238E27FC236}">
                <a16:creationId xmlns:a16="http://schemas.microsoft.com/office/drawing/2014/main" id="{E664423C-BCA0-6F07-E471-83A1F31549E9}"/>
              </a:ext>
            </a:extLst>
          </p:cNvPr>
          <p:cNvSpPr/>
          <p:nvPr/>
        </p:nvSpPr>
        <p:spPr>
          <a:xfrm>
            <a:off x="6613812" y="6393693"/>
            <a:ext cx="1382885" cy="285219"/>
          </a:xfrm>
          <a:prstGeom prst="wedgeRectCallout">
            <a:avLst>
              <a:gd name="adj1" fmla="val 28806"/>
              <a:gd name="adj2" fmla="val 28171"/>
            </a:avLst>
          </a:prstGeom>
          <a:solidFill>
            <a:srgbClr val="DD7215"/>
          </a:solidFill>
          <a:ln w="25400" cap="flat" cmpd="sng" algn="ctr">
            <a:solidFill>
              <a:srgbClr val="DD7215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Device</a:t>
            </a:r>
            <a:br>
              <a:rPr kumimoji="1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</a:br>
            <a:r>
              <a:rPr kumimoji="1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(</a:t>
            </a:r>
            <a:r>
              <a:rPr lang="en-US" altLang="ja-JP" sz="1100" kern="0" dirty="0">
                <a:solidFill>
                  <a:srgbClr val="FFFFFF"/>
                </a:solidFill>
                <a:latin typeface="Calibri" panose="020F0502020204030204"/>
                <a:ea typeface="メイリオ" panose="020B0604030504040204" pitchFamily="50" charset="-128"/>
              </a:rPr>
              <a:t>PCI</a:t>
            </a:r>
            <a:r>
              <a:rPr lang="ja-JP" altLang="en-US" sz="1100" kern="0" dirty="0">
                <a:solidFill>
                  <a:srgbClr val="FFFFFF"/>
                </a:solidFill>
                <a:latin typeface="Calibri" panose="020F0502020204030204"/>
                <a:ea typeface="メイリオ" panose="020B0604030504040204" pitchFamily="50" charset="-128"/>
              </a:rPr>
              <a:t>使用機器</a:t>
            </a:r>
            <a:r>
              <a:rPr kumimoji="1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)</a:t>
            </a:r>
            <a:endParaRPr kumimoji="1" lang="ja-JP" altLang="en-US" sz="1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+mn-cs"/>
            </a:endParaRPr>
          </a:p>
        </p:txBody>
      </p:sp>
      <p:cxnSp>
        <p:nvCxnSpPr>
          <p:cNvPr id="91" name="コネクタ: カギ線 90">
            <a:extLst>
              <a:ext uri="{FF2B5EF4-FFF2-40B4-BE49-F238E27FC236}">
                <a16:creationId xmlns:a16="http://schemas.microsoft.com/office/drawing/2014/main" id="{CABF531D-DCE2-BA4A-CF77-AC14B1113A8B}"/>
              </a:ext>
            </a:extLst>
          </p:cNvPr>
          <p:cNvCxnSpPr>
            <a:cxnSpLocks/>
            <a:stCxn id="66" idx="3"/>
            <a:endCxn id="90" idx="1"/>
          </p:cNvCxnSpPr>
          <p:nvPr/>
        </p:nvCxnSpPr>
        <p:spPr bwMode="auto">
          <a:xfrm>
            <a:off x="6073839" y="6206552"/>
            <a:ext cx="539973" cy="32975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テキスト ボックス 109">
            <a:extLst>
              <a:ext uri="{FF2B5EF4-FFF2-40B4-BE49-F238E27FC236}">
                <a16:creationId xmlns:a16="http://schemas.microsoft.com/office/drawing/2014/main" id="{7E652495-3224-F54E-CAE6-3D52A60CE9A9}"/>
              </a:ext>
            </a:extLst>
          </p:cNvPr>
          <p:cNvSpPr txBox="1"/>
          <p:nvPr/>
        </p:nvSpPr>
        <p:spPr>
          <a:xfrm>
            <a:off x="5681729" y="6436558"/>
            <a:ext cx="990487" cy="374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100"/>
              </a:lnSpc>
            </a:pPr>
            <a:r>
              <a:rPr kumimoji="1" lang="en-US" altLang="ja-JP" sz="900" dirty="0" err="1">
                <a:latin typeface="IBM Plex Sans" charset="0"/>
                <a:ea typeface="IBM Plex Sans" charset="0"/>
                <a:cs typeface="IBM Plex Sans" charset="0"/>
              </a:rPr>
              <a:t>focalDevice</a:t>
            </a:r>
            <a:r>
              <a:rPr kumimoji="1" lang="en-US" altLang="ja-JP" sz="900" dirty="0">
                <a:latin typeface="IBM Plex Sans" charset="0"/>
                <a:ea typeface="IBM Plex Sans" charset="0"/>
                <a:cs typeface="IBM Plex Sans" charset="0"/>
              </a:rPr>
              <a:t>.</a:t>
            </a:r>
            <a:br>
              <a:rPr kumimoji="1" lang="en-US" altLang="ja-JP" sz="900" dirty="0">
                <a:latin typeface="IBM Plex Sans" charset="0"/>
                <a:ea typeface="IBM Plex Sans" charset="0"/>
                <a:cs typeface="IBM Plex Sans" charset="0"/>
              </a:rPr>
            </a:br>
            <a:r>
              <a:rPr kumimoji="1" lang="en-US" altLang="ja-JP" sz="900" dirty="0" err="1">
                <a:latin typeface="IBM Plex Sans" charset="0"/>
                <a:ea typeface="IBM Plex Sans" charset="0"/>
                <a:cs typeface="IBM Plex Sans" charset="0"/>
              </a:rPr>
              <a:t>manupilated</a:t>
            </a:r>
            <a:endParaRPr kumimoji="1" lang="ja-JP" altLang="en-US" sz="900" dirty="0"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130" name="吹き出し: 四角形 129">
            <a:extLst>
              <a:ext uri="{FF2B5EF4-FFF2-40B4-BE49-F238E27FC236}">
                <a16:creationId xmlns:a16="http://schemas.microsoft.com/office/drawing/2014/main" id="{834F250D-EF1C-C897-4141-D3446685AD44}"/>
              </a:ext>
            </a:extLst>
          </p:cNvPr>
          <p:cNvSpPr/>
          <p:nvPr/>
        </p:nvSpPr>
        <p:spPr>
          <a:xfrm>
            <a:off x="8333080" y="6062685"/>
            <a:ext cx="1382885" cy="285219"/>
          </a:xfrm>
          <a:prstGeom prst="wedgeRectCallout">
            <a:avLst>
              <a:gd name="adj1" fmla="val 28806"/>
              <a:gd name="adj2" fmla="val 28171"/>
            </a:avLst>
          </a:prstGeom>
          <a:solidFill>
            <a:srgbClr val="DD7215"/>
          </a:solidFill>
          <a:ln w="25400" cap="flat" cmpd="sng" algn="ctr">
            <a:solidFill>
              <a:srgbClr val="DD7215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Observation</a:t>
            </a:r>
            <a:br>
              <a:rPr kumimoji="1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</a:br>
            <a:r>
              <a:rPr kumimoji="1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(PCI</a:t>
            </a:r>
            <a:r>
              <a:rPr lang="ja-JP" altLang="en-US" sz="1100" kern="0" dirty="0">
                <a:solidFill>
                  <a:srgbClr val="FFFFFF"/>
                </a:solidFill>
                <a:latin typeface="Calibri" panose="020F0502020204030204"/>
                <a:ea typeface="メイリオ" panose="020B0604030504040204" pitchFamily="50" charset="-128"/>
              </a:rPr>
              <a:t>後の状態</a:t>
            </a:r>
            <a:r>
              <a:rPr kumimoji="1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)</a:t>
            </a:r>
            <a:endParaRPr kumimoji="1" lang="ja-JP" altLang="en-US" sz="1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134" name="吹き出し: 四角形 133">
            <a:extLst>
              <a:ext uri="{FF2B5EF4-FFF2-40B4-BE49-F238E27FC236}">
                <a16:creationId xmlns:a16="http://schemas.microsoft.com/office/drawing/2014/main" id="{E894D4F1-E915-E124-789C-7F7E2BF16629}"/>
              </a:ext>
            </a:extLst>
          </p:cNvPr>
          <p:cNvSpPr/>
          <p:nvPr/>
        </p:nvSpPr>
        <p:spPr>
          <a:xfrm>
            <a:off x="6619534" y="5726971"/>
            <a:ext cx="1382885" cy="285219"/>
          </a:xfrm>
          <a:prstGeom prst="wedgeRectCallout">
            <a:avLst>
              <a:gd name="adj1" fmla="val 28806"/>
              <a:gd name="adj2" fmla="val 28171"/>
            </a:avLst>
          </a:prstGeom>
          <a:solidFill>
            <a:srgbClr val="DD7215"/>
          </a:solidFill>
          <a:ln w="25400" cap="flat" cmpd="sng" algn="ctr">
            <a:solidFill>
              <a:srgbClr val="DD7215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Observation</a:t>
            </a:r>
            <a:br>
              <a:rPr kumimoji="1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</a:br>
            <a:r>
              <a:rPr kumimoji="1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(PCI</a:t>
            </a:r>
            <a:r>
              <a:rPr lang="ja-JP" altLang="en-US" sz="1100" kern="0" dirty="0">
                <a:solidFill>
                  <a:srgbClr val="FFFFFF"/>
                </a:solidFill>
                <a:latin typeface="Calibri" panose="020F0502020204030204"/>
                <a:ea typeface="メイリオ" panose="020B0604030504040204" pitchFamily="50" charset="-128"/>
              </a:rPr>
              <a:t>前の状態</a:t>
            </a:r>
            <a:r>
              <a:rPr kumimoji="1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)</a:t>
            </a:r>
            <a:endParaRPr kumimoji="1" lang="ja-JP" altLang="en-US" sz="1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+mn-cs"/>
            </a:endParaRPr>
          </a:p>
        </p:txBody>
      </p:sp>
      <p:cxnSp>
        <p:nvCxnSpPr>
          <p:cNvPr id="135" name="コネクタ: カギ線 134">
            <a:extLst>
              <a:ext uri="{FF2B5EF4-FFF2-40B4-BE49-F238E27FC236}">
                <a16:creationId xmlns:a16="http://schemas.microsoft.com/office/drawing/2014/main" id="{899C8277-7C55-BBD4-867E-52F982E88F1B}"/>
              </a:ext>
            </a:extLst>
          </p:cNvPr>
          <p:cNvCxnSpPr>
            <a:cxnSpLocks/>
            <a:stCxn id="66" idx="3"/>
            <a:endCxn id="134" idx="1"/>
          </p:cNvCxnSpPr>
          <p:nvPr/>
        </p:nvCxnSpPr>
        <p:spPr bwMode="auto">
          <a:xfrm flipV="1">
            <a:off x="6073839" y="5869581"/>
            <a:ext cx="545695" cy="33697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コネクタ: カギ線 137">
            <a:extLst>
              <a:ext uri="{FF2B5EF4-FFF2-40B4-BE49-F238E27FC236}">
                <a16:creationId xmlns:a16="http://schemas.microsoft.com/office/drawing/2014/main" id="{CC1787C2-C2AA-6794-99AB-9FBC4EF2C019}"/>
              </a:ext>
            </a:extLst>
          </p:cNvPr>
          <p:cNvCxnSpPr>
            <a:cxnSpLocks/>
            <a:stCxn id="66" idx="3"/>
            <a:endCxn id="130" idx="1"/>
          </p:cNvCxnSpPr>
          <p:nvPr/>
        </p:nvCxnSpPr>
        <p:spPr bwMode="auto">
          <a:xfrm flipV="1">
            <a:off x="6073839" y="6205295"/>
            <a:ext cx="2259241" cy="125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4" name="テキスト ボックス 143">
            <a:extLst>
              <a:ext uri="{FF2B5EF4-FFF2-40B4-BE49-F238E27FC236}">
                <a16:creationId xmlns:a16="http://schemas.microsoft.com/office/drawing/2014/main" id="{DA6F5F65-21BF-836A-092B-11C70BF43214}"/>
              </a:ext>
            </a:extLst>
          </p:cNvPr>
          <p:cNvSpPr txBox="1"/>
          <p:nvPr/>
        </p:nvSpPr>
        <p:spPr>
          <a:xfrm>
            <a:off x="5578537" y="5602601"/>
            <a:ext cx="1099749" cy="227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100"/>
              </a:lnSpc>
            </a:pPr>
            <a:r>
              <a:rPr kumimoji="1" lang="en-US" altLang="ja-JP" sz="900" dirty="0" err="1">
                <a:latin typeface="IBM Plex Sans" charset="0"/>
                <a:ea typeface="IBM Plex Sans" charset="0"/>
                <a:cs typeface="IBM Plex Sans" charset="0"/>
              </a:rPr>
              <a:t>reasonReference</a:t>
            </a:r>
            <a:endParaRPr kumimoji="1" lang="ja-JP" altLang="en-US" sz="900" dirty="0"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146" name="テキスト ボックス 145">
            <a:extLst>
              <a:ext uri="{FF2B5EF4-FFF2-40B4-BE49-F238E27FC236}">
                <a16:creationId xmlns:a16="http://schemas.microsoft.com/office/drawing/2014/main" id="{453816C8-C4AA-7EB4-FB12-48AEA994B838}"/>
              </a:ext>
            </a:extLst>
          </p:cNvPr>
          <p:cNvSpPr txBox="1"/>
          <p:nvPr/>
        </p:nvSpPr>
        <p:spPr>
          <a:xfrm>
            <a:off x="6857192" y="6012190"/>
            <a:ext cx="1240980" cy="36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100"/>
              </a:lnSpc>
            </a:pPr>
            <a:r>
              <a:rPr kumimoji="1" lang="en-US" altLang="ja-JP" sz="900" dirty="0" err="1">
                <a:latin typeface="IBM Plex Sans" charset="0"/>
                <a:ea typeface="IBM Plex Sans" charset="0"/>
                <a:cs typeface="IBM Plex Sans" charset="0"/>
              </a:rPr>
              <a:t>outcome.extension.valueReference</a:t>
            </a:r>
            <a:endParaRPr kumimoji="1" lang="ja-JP" altLang="en-US" sz="900" dirty="0"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147" name="吹き出し: 四角形 146">
            <a:extLst>
              <a:ext uri="{FF2B5EF4-FFF2-40B4-BE49-F238E27FC236}">
                <a16:creationId xmlns:a16="http://schemas.microsoft.com/office/drawing/2014/main" id="{FE1DA423-9D94-3D65-6AC7-CB24F6047B93}"/>
              </a:ext>
            </a:extLst>
          </p:cNvPr>
          <p:cNvSpPr/>
          <p:nvPr/>
        </p:nvSpPr>
        <p:spPr>
          <a:xfrm>
            <a:off x="10025585" y="6130068"/>
            <a:ext cx="1856814" cy="493720"/>
          </a:xfrm>
          <a:prstGeom prst="wedgeRectCallout">
            <a:avLst>
              <a:gd name="adj1" fmla="val -58833"/>
              <a:gd name="adj2" fmla="val -30789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975" dirty="0"/>
              <a:t>component/</a:t>
            </a:r>
            <a:r>
              <a:rPr lang="en-US" altLang="ja-JP" sz="975" dirty="0" err="1"/>
              <a:t>structuredBody</a:t>
            </a:r>
            <a:r>
              <a:rPr lang="en-US" altLang="ja-JP" sz="975" dirty="0"/>
              <a:t>/</a:t>
            </a:r>
            <a:br>
              <a:rPr lang="en-US" altLang="ja-JP" sz="975" dirty="0"/>
            </a:br>
            <a:r>
              <a:rPr lang="en-US" altLang="ja-JP" sz="975" dirty="0"/>
              <a:t>component/section/entry/observation</a:t>
            </a:r>
            <a:endParaRPr kumimoji="1" lang="ja-JP" altLang="en-US" sz="975" dirty="0"/>
          </a:p>
        </p:txBody>
      </p:sp>
      <p:sp>
        <p:nvSpPr>
          <p:cNvPr id="149" name="吹き出し: 四角形 148">
            <a:extLst>
              <a:ext uri="{FF2B5EF4-FFF2-40B4-BE49-F238E27FC236}">
                <a16:creationId xmlns:a16="http://schemas.microsoft.com/office/drawing/2014/main" id="{E068EB17-0280-CE69-9163-73495B9D587D}"/>
              </a:ext>
            </a:extLst>
          </p:cNvPr>
          <p:cNvSpPr/>
          <p:nvPr/>
        </p:nvSpPr>
        <p:spPr>
          <a:xfrm>
            <a:off x="10025585" y="6132600"/>
            <a:ext cx="1856814" cy="493720"/>
          </a:xfrm>
          <a:prstGeom prst="wedgeRectCallout">
            <a:avLst>
              <a:gd name="adj1" fmla="val -151557"/>
              <a:gd name="adj2" fmla="val 3094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975" dirty="0"/>
              <a:t>component/</a:t>
            </a:r>
            <a:r>
              <a:rPr lang="en-US" altLang="ja-JP" sz="975" dirty="0" err="1"/>
              <a:t>structuredBody</a:t>
            </a:r>
            <a:r>
              <a:rPr lang="en-US" altLang="ja-JP" sz="975" dirty="0"/>
              <a:t>/</a:t>
            </a:r>
            <a:br>
              <a:rPr lang="en-US" altLang="ja-JP" sz="975" dirty="0"/>
            </a:br>
            <a:r>
              <a:rPr lang="en-US" altLang="ja-JP" sz="975" dirty="0"/>
              <a:t>component/section/entry/observation</a:t>
            </a:r>
            <a:endParaRPr kumimoji="1" lang="ja-JP" altLang="en-US" sz="975" dirty="0"/>
          </a:p>
        </p:txBody>
      </p:sp>
    </p:spTree>
    <p:extLst>
      <p:ext uri="{BB962C8B-B14F-4D97-AF65-F5344CB8AC3E}">
        <p14:creationId xmlns:p14="http://schemas.microsoft.com/office/powerpoint/2010/main" val="3661787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1361</TotalTime>
  <Words>908</Words>
  <Application>Microsoft Office PowerPoint</Application>
  <PresentationFormat>ワイド画面</PresentationFormat>
  <Paragraphs>224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9" baseType="lpstr">
      <vt:lpstr>游ゴシック</vt:lpstr>
      <vt:lpstr>游ゴシック Light</vt:lpstr>
      <vt:lpstr>Arial</vt:lpstr>
      <vt:lpstr>Calibri</vt:lpstr>
      <vt:lpstr>IBM Plex Sans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Masahiko Kimura</dc:creator>
  <cp:lastModifiedBy>Masahiko Kimura</cp:lastModifiedBy>
  <cp:revision>10</cp:revision>
  <dcterms:created xsi:type="dcterms:W3CDTF">2024-01-02T14:34:13Z</dcterms:created>
  <dcterms:modified xsi:type="dcterms:W3CDTF">2024-05-10T05:54:20Z</dcterms:modified>
</cp:coreProperties>
</file>