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Trebuchet MS" pitchFamily="34" charset="0"/>
      <p:regular r:id="rId21"/>
      <p:bold r:id="rId22"/>
      <p:italic r:id="rId23"/>
      <p:boldItalic r:id="rId24"/>
    </p:embeddedFont>
    <p:embeddedFont>
      <p:font typeface="Wingdings 2" pitchFamily="18" charset="2"/>
      <p:regular r:id="rId25"/>
    </p:embeddedFont>
    <p:embeddedFont>
      <p:font typeface="Roboto" charset="0"/>
      <p:regular r:id="rId26"/>
      <p:bold r:id="rId27"/>
      <p:italic r:id="rId28"/>
      <p:boldItalic r:id="rId29"/>
    </p:embeddedFont>
    <p:embeddedFont>
      <p:font typeface="Constantia" pitchFamily="18" charset="0"/>
      <p:regular r:id="rId30"/>
      <p:bold r:id="rId31"/>
      <p:italic r:id="rId32"/>
      <p:boldItalic r:id="rId3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9" d="100"/>
          <a:sy n="99" d="100"/>
        </p:scale>
        <p:origin x="-54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0805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9/16/2015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9/16/2015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187" y="2618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5400" dirty="0" smtClean="0">
                <a:solidFill>
                  <a:srgbClr val="FFE599"/>
                </a:solidFill>
              </a:rPr>
              <a:t>Sistema de planificación e integración estudiantil</a:t>
            </a:r>
            <a:endParaRPr lang="es" sz="5400" dirty="0">
              <a:solidFill>
                <a:srgbClr val="FFE599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563888" y="2571750"/>
            <a:ext cx="4392488" cy="24482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371600" indent="457200" algn="ctr" rtl="0">
              <a:spcBef>
                <a:spcPts val="0"/>
              </a:spcBef>
              <a:buNone/>
            </a:pPr>
            <a:r>
              <a:rPr lang="es" sz="2000" dirty="0" smtClean="0"/>
              <a:t>Equipo de trabajo:               -</a:t>
            </a:r>
            <a:r>
              <a:rPr lang="es" sz="2000" dirty="0"/>
              <a:t>Alvaro Arriagada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s" sz="2000" dirty="0"/>
              <a:t>             </a:t>
            </a:r>
            <a:r>
              <a:rPr lang="es" sz="2000" dirty="0" smtClean="0"/>
              <a:t>     -</a:t>
            </a:r>
            <a:r>
              <a:rPr lang="es" sz="2000" dirty="0"/>
              <a:t>Felipe Oyarzún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 sz="2000" dirty="0"/>
              <a:t>   </a:t>
            </a:r>
            <a:r>
              <a:rPr lang="es" sz="2000" dirty="0" smtClean="0"/>
              <a:t>          -</a:t>
            </a:r>
            <a:r>
              <a:rPr lang="es" sz="2000" dirty="0"/>
              <a:t>Felipe Rosso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37" y="2283718"/>
            <a:ext cx="3521550" cy="23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97392"/>
            <a:ext cx="4608512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97392"/>
            <a:ext cx="56197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93" y="2047875"/>
            <a:ext cx="16764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18" y="2314575"/>
            <a:ext cx="57054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5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2100" cy="76769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Gestión de registro de usuario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347614"/>
            <a:ext cx="8222100" cy="2710200"/>
          </a:xfrm>
        </p:spPr>
        <p:txBody>
          <a:bodyPr/>
          <a:lstStyle/>
          <a:p>
            <a:r>
              <a:rPr lang="es-CL" dirty="0"/>
              <a:t>Nombre del </a:t>
            </a:r>
            <a:r>
              <a:rPr lang="es-CL" dirty="0" smtClean="0"/>
              <a:t>profesional:</a:t>
            </a:r>
            <a:endParaRPr lang="es-ES" dirty="0"/>
          </a:p>
          <a:p>
            <a:r>
              <a:rPr lang="es-CL" dirty="0" smtClean="0"/>
              <a:t>Cargo:</a:t>
            </a:r>
            <a:endParaRPr lang="es-ES" dirty="0"/>
          </a:p>
          <a:p>
            <a:r>
              <a:rPr lang="es-CL" dirty="0" smtClean="0"/>
              <a:t>Rut:</a:t>
            </a:r>
            <a:endParaRPr lang="es-ES" dirty="0"/>
          </a:p>
          <a:p>
            <a:r>
              <a:rPr lang="es-CL" dirty="0"/>
              <a:t>Número de registro </a:t>
            </a:r>
            <a:r>
              <a:rPr lang="es-CL" dirty="0" smtClean="0"/>
              <a:t>MINEDUC: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16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23528" y="123478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>
                <a:solidFill>
                  <a:srgbClr val="C00000"/>
                </a:solidFill>
              </a:rPr>
              <a:t>Participantes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23528" y="1131590"/>
            <a:ext cx="6984776" cy="36724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lang="es" b="1" dirty="0">
                <a:solidFill>
                  <a:schemeClr val="accent6">
                    <a:lumMod val="50000"/>
                  </a:schemeClr>
                </a:solidFill>
              </a:rPr>
              <a:t>PIE: </a:t>
            </a:r>
            <a:r>
              <a:rPr lang="es" dirty="0"/>
              <a:t>Programa de integración escolar estudiantil</a:t>
            </a:r>
            <a:r>
              <a:rPr lang="es" dirty="0" smtClean="0"/>
              <a:t>.</a:t>
            </a:r>
            <a:endParaRPr lang="es" dirty="0"/>
          </a:p>
          <a:p>
            <a:pPr algn="just" rtl="0">
              <a:spcBef>
                <a:spcPts val="0"/>
              </a:spcBef>
              <a:buNone/>
            </a:pPr>
            <a:r>
              <a:rPr lang="es" b="1" dirty="0">
                <a:solidFill>
                  <a:schemeClr val="accent6">
                    <a:lumMod val="50000"/>
                  </a:schemeClr>
                </a:solidFill>
              </a:rPr>
              <a:t>Usuario: </a:t>
            </a:r>
            <a:r>
              <a:rPr lang="es" dirty="0"/>
              <a:t>Personas que harán uso del software, en este caso son las pertenecientes al PIE</a:t>
            </a:r>
            <a:r>
              <a:rPr lang="es" dirty="0" smtClean="0"/>
              <a:t>.</a:t>
            </a:r>
          </a:p>
          <a:p>
            <a:pPr algn="just" rtl="0">
              <a:spcBef>
                <a:spcPts val="0"/>
              </a:spcBef>
              <a:buNone/>
            </a:pPr>
            <a:endParaRPr lang="es" dirty="0"/>
          </a:p>
          <a:p>
            <a:pPr algn="just" rtl="0">
              <a:spcBef>
                <a:spcPts val="0"/>
              </a:spcBef>
              <a:buNone/>
            </a:pPr>
            <a:r>
              <a:rPr lang="es" b="1" dirty="0">
                <a:solidFill>
                  <a:schemeClr val="accent6">
                    <a:lumMod val="50000"/>
                  </a:schemeClr>
                </a:solidFill>
              </a:rPr>
              <a:t>Escuela: </a:t>
            </a:r>
            <a:r>
              <a:rPr lang="es" dirty="0"/>
              <a:t>Cliente para el cual se desarrolla el producto software.</a:t>
            </a:r>
          </a:p>
          <a:p>
            <a:pPr algn="just" rtl="0">
              <a:spcBef>
                <a:spcPts val="0"/>
              </a:spcBef>
              <a:buNone/>
            </a:pPr>
            <a:r>
              <a:rPr lang="es" b="1" dirty="0">
                <a:solidFill>
                  <a:schemeClr val="accent6">
                    <a:lumMod val="50000"/>
                  </a:schemeClr>
                </a:solidFill>
              </a:rPr>
              <a:t>SIPIE: </a:t>
            </a:r>
            <a:r>
              <a:rPr lang="es" dirty="0"/>
              <a:t>Sistema de planificación estudiantil.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57174" y="843558"/>
            <a:ext cx="8679321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4800" dirty="0"/>
              <a:t>Propuesta y Herramientas a utilizar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74826" y="1380100"/>
            <a:ext cx="5693318" cy="3567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000" dirty="0" smtClean="0"/>
              <a:t>    Para </a:t>
            </a:r>
            <a:r>
              <a:rPr lang="es" sz="2000" dirty="0"/>
              <a:t>abordar este problema nuestra propuesta es elaborar un sistema web que permita llevar a cabo las gestiones anteriormente propuestas, para ello hemos  decidido evaluar la utilización de las siguientes herramientas: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sz="2000" dirty="0"/>
              <a:t>HTML5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sz="2000" dirty="0"/>
              <a:t>CSS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sz="2000" dirty="0"/>
              <a:t>JAVASCRIPT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sz="2000" dirty="0"/>
              <a:t>PHP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sz="2000" dirty="0"/>
              <a:t>SQL</a:t>
            </a:r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900" y="2924800"/>
            <a:ext cx="1484949" cy="17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150" y="3384575"/>
            <a:ext cx="1377075" cy="13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975" y="3289812"/>
            <a:ext cx="1566599" cy="156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95536" y="411510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 smtClean="0"/>
              <a:t>¿Cuál será el modelo a utilizar?</a:t>
            </a:r>
            <a:endParaRPr lang="es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07504" y="1563638"/>
            <a:ext cx="5281799" cy="30984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000" dirty="0" smtClean="0"/>
              <a:t>    Utilizaremos el </a:t>
            </a:r>
            <a:r>
              <a:rPr lang="es" sz="2000" dirty="0"/>
              <a:t>modelo de cascadas, ya que este ordena rigurosamente las etapas del proceso para el desarrollo de software, permitiendo aprovechar el tiempo que tenemos para desarrollar la </a:t>
            </a:r>
            <a:r>
              <a:rPr lang="es" sz="2000" dirty="0" smtClean="0"/>
              <a:t>aplicación siendo el </a:t>
            </a:r>
            <a:r>
              <a:rPr lang="es" sz="2000" dirty="0"/>
              <a:t>modelo más adecuado dado que tenemos una buena comunicación con el cliente lo cual permite una buena especificación de los requisitos.</a:t>
            </a:r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104" y="1707654"/>
            <a:ext cx="3456384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95536" y="915566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>
                <a:solidFill>
                  <a:schemeClr val="accent4">
                    <a:lumMod val="50000"/>
                  </a:schemeClr>
                </a:solidFill>
              </a:rPr>
              <a:t>Escuela San Andrés de Tegualda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-12805" y="1779662"/>
            <a:ext cx="5688632" cy="29704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Durante </a:t>
            </a:r>
            <a:r>
              <a:rPr lang="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presidencia de don Arturo Alessandri Palma, en el año 1937 se fusionan dos establecimientos de hombres y mujeres que existían en la localidad de Tegualda dando origen a la escuela mixta </a:t>
            </a:r>
            <a:r>
              <a:rPr lang="e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nº23</a:t>
            </a:r>
            <a:r>
              <a:rPr lang="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br>
              <a:rPr lang="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Fue en el año 1993 cuando el ministerio de educación la denomina como la Escuela San andrés de Tegualda que consta con los niveles pre-básico y básico.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956" y="1203598"/>
            <a:ext cx="2880320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67544" y="411510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>
                <a:solidFill>
                  <a:schemeClr val="accent4">
                    <a:lumMod val="50000"/>
                  </a:schemeClr>
                </a:solidFill>
              </a:rPr>
              <a:t>¿Quién es nuestro cliente?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79512" y="1431454"/>
            <a:ext cx="4752528" cy="3156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s" sz="2400" dirty="0" smtClean="0"/>
              <a:t>   Nuestro cliente es la </a:t>
            </a:r>
            <a:r>
              <a:rPr lang="es" sz="2400" dirty="0"/>
              <a:t>psicóloga Carolina Arriagada Ortega, integrante del programa de integración escolar de la escuela San Andrés de Tegualda.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128" y="1315549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95536" y="915566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>
                <a:solidFill>
                  <a:schemeClr val="accent4">
                    <a:lumMod val="50000"/>
                  </a:schemeClr>
                </a:solidFill>
              </a:rPr>
              <a:t>¿Qué es el programa de integración escolar (PIE) 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51520" y="1779662"/>
            <a:ext cx="8222100" cy="31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lang="es" sz="1800" dirty="0" smtClean="0"/>
              <a:t>    El </a:t>
            </a:r>
            <a:r>
              <a:rPr lang="es" sz="1800" dirty="0"/>
              <a:t>programa de integración escolar es una estrategia inclusiva del sistema escolar, cuyo fin es entregar apoyos adicionales (fuera del aula) a los estudiantes que tengan necesidades educativas especiales (NEE) con el fin de favorecer la presencia y participación en la sala de clases. </a:t>
            </a:r>
          </a:p>
          <a:p>
            <a:pPr algn="just" rtl="0">
              <a:spcBef>
                <a:spcPts val="0"/>
              </a:spcBef>
              <a:buNone/>
            </a:pPr>
            <a:endParaRPr lang="es" sz="1800" dirty="0" smtClean="0"/>
          </a:p>
          <a:p>
            <a:pPr algn="just" rtl="0">
              <a:spcBef>
                <a:spcPts val="0"/>
              </a:spcBef>
              <a:buNone/>
            </a:pPr>
            <a:r>
              <a:rPr lang="e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" sz="1800" b="1" dirty="0" smtClean="0">
                <a:solidFill>
                  <a:schemeClr val="accent6">
                    <a:lumMod val="50000"/>
                  </a:schemeClr>
                </a:solidFill>
              </a:rPr>
              <a:t>    Profesionales:</a:t>
            </a:r>
          </a:p>
          <a:p>
            <a:pPr algn="just" rtl="0">
              <a:spcBef>
                <a:spcPts val="0"/>
              </a:spcBef>
              <a:buNone/>
            </a:pPr>
            <a:endParaRPr lang="es" sz="1800" dirty="0"/>
          </a:p>
          <a:p>
            <a:pPr marL="457200" lvl="0" indent="-228600" algn="just" rtl="0">
              <a:spcBef>
                <a:spcPts val="0"/>
              </a:spcBef>
              <a:buChar char="-"/>
            </a:pPr>
            <a:r>
              <a:rPr lang="es" sz="1800" dirty="0"/>
              <a:t>Psicología   - Terapia ocupacional -Fonoaudiología - Trabajo Social- Kinesiología - Psicopedagogía - Educación diferencial 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>
                <a:solidFill>
                  <a:srgbClr val="FF0000"/>
                </a:solidFill>
              </a:rPr>
              <a:t>Situación Actual 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23528" y="1059582"/>
            <a:ext cx="8525100" cy="42484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trabajo de coordinación con la comunidad escolar requiere de 3 estrategias fundamentales: </a:t>
            </a:r>
            <a:endParaRPr lang="e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  </a:t>
            </a:r>
            <a:r>
              <a:rPr lang="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Incorporación de especialistas </a:t>
            </a:r>
            <a:endParaRPr lang="e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  </a:t>
            </a:r>
            <a:r>
              <a:rPr lang="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Apoyo de especialistas en sala de clases y fuera de ella</a:t>
            </a:r>
            <a:r>
              <a:rPr lang="e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rtl="0">
              <a:spcBef>
                <a:spcPts val="0"/>
              </a:spcBef>
              <a:buNone/>
            </a:pPr>
            <a:endParaRPr lang="e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  </a:t>
            </a:r>
            <a:r>
              <a:rPr lang="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Trabajo de coordinación para favorecer al respeto de la diversidad y contribuir una educación más inclusiva. 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23528" y="267494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000" dirty="0">
                <a:solidFill>
                  <a:srgbClr val="FF0000"/>
                </a:solidFill>
              </a:rPr>
              <a:t>Situación Actual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265" y="1203598"/>
            <a:ext cx="5037000" cy="320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dirty="0" smtClean="0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 dirty="0"/>
              <a:t> </a:t>
            </a:r>
            <a:r>
              <a:rPr lang="es" sz="1800" dirty="0" smtClean="0"/>
              <a:t>   * Actualmente </a:t>
            </a:r>
            <a:r>
              <a:rPr lang="es" sz="1800" dirty="0"/>
              <a:t>cada profesional dispone de un cuaderno o carpeta con fichas clínicas. </a:t>
            </a:r>
            <a:endParaRPr lang="es" sz="1800" dirty="0" smtClean="0"/>
          </a:p>
          <a:p>
            <a:pPr lvl="0" rtl="0">
              <a:spcBef>
                <a:spcPts val="0"/>
              </a:spcBef>
              <a:buNone/>
            </a:pPr>
            <a:endParaRPr lang="es" sz="1800" dirty="0"/>
          </a:p>
          <a:p>
            <a:pPr lvl="0" rtl="0">
              <a:spcBef>
                <a:spcPts val="0"/>
              </a:spcBef>
              <a:buNone/>
            </a:pPr>
            <a:r>
              <a:rPr lang="es" sz="1800" dirty="0" smtClean="0"/>
              <a:t>    * Necesitan coordinar reunión para traspaso de información</a:t>
            </a:r>
          </a:p>
          <a:p>
            <a:pPr lvl="0" rtl="0">
              <a:spcBef>
                <a:spcPts val="0"/>
              </a:spcBef>
              <a:buNone/>
            </a:pPr>
            <a:endParaRPr lang="es" sz="1800" dirty="0"/>
          </a:p>
          <a:p>
            <a:pPr lvl="0" rtl="0">
              <a:spcBef>
                <a:spcPts val="0"/>
              </a:spcBef>
              <a:buNone/>
            </a:pPr>
            <a:r>
              <a:rPr lang="es" sz="1800" dirty="0" smtClean="0"/>
              <a:t>   * Profesionales se reunen una vez a la semana para conversar los casos mas urgentes.</a:t>
            </a:r>
          </a:p>
          <a:p>
            <a:pPr lvl="0" rtl="0">
              <a:spcBef>
                <a:spcPts val="0"/>
              </a:spcBef>
              <a:buNone/>
            </a:pPr>
            <a:endParaRPr lang="es" sz="1800" dirty="0"/>
          </a:p>
          <a:p>
            <a:pPr lvl="0" rtl="0">
              <a:spcBef>
                <a:spcPts val="0"/>
              </a:spcBef>
              <a:buNone/>
            </a:pPr>
            <a:endParaRPr lang="es" sz="1800" dirty="0" smtClean="0"/>
          </a:p>
          <a:p>
            <a:pPr lvl="0" rtl="0">
              <a:spcBef>
                <a:spcPts val="0"/>
              </a:spcBef>
              <a:buNone/>
            </a:pPr>
            <a:endParaRPr lang="es" sz="1800" dirty="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160" y="386888"/>
            <a:ext cx="3461624" cy="23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10354">
            <a:off x="6763542" y="2902627"/>
            <a:ext cx="2226774" cy="172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Whitesnake\Desktop\En-las-reuniones-se-discuten-uno-o-varios-tema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1706">
            <a:off x="5149961" y="2781506"/>
            <a:ext cx="2043130" cy="15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51520" y="267494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s" sz="3600" dirty="0" smtClean="0">
                <a:solidFill>
                  <a:schemeClr val="accent4">
                    <a:lumMod val="50000"/>
                  </a:schemeClr>
                </a:solidFill>
              </a:rPr>
              <a:t>Lo que nuestro cliente requiere:</a:t>
            </a:r>
            <a:endParaRPr lang="e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51520" y="1469321"/>
            <a:ext cx="6152383" cy="366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Compartir con otros profesionales las fichas que llena cada uno por sesión con alumno.</a:t>
            </a:r>
          </a:p>
          <a:p>
            <a:pPr rtl="0">
              <a:spcBef>
                <a:spcPts val="0"/>
              </a:spcBef>
              <a:buNone/>
            </a:pPr>
            <a:endParaRPr lang="e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 Acceder a la información del alumno.</a:t>
            </a:r>
          </a:p>
          <a:p>
            <a:pPr rtl="0">
              <a:spcBef>
                <a:spcPts val="0"/>
              </a:spcBef>
              <a:buNone/>
            </a:pPr>
            <a:r>
              <a:rPr lang="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 Poder acceder a información del profesional.</a:t>
            </a:r>
          </a:p>
          <a:p>
            <a:pPr rtl="0">
              <a:spcBef>
                <a:spcPts val="0"/>
              </a:spcBef>
              <a:buNone/>
            </a:pPr>
            <a:r>
              <a:rPr lang="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 Tener un arbol genealogico de cada alumno.</a:t>
            </a:r>
          </a:p>
          <a:p>
            <a:pPr rtl="0">
              <a:spcBef>
                <a:spcPts val="0"/>
              </a:spcBef>
              <a:buNone/>
            </a:pPr>
            <a:r>
              <a:rPr lang="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 Registrarse para almanecar información de tipo confidencial.</a:t>
            </a:r>
          </a:p>
          <a:p>
            <a:pPr rtl="0">
              <a:spcBef>
                <a:spcPts val="0"/>
              </a:spcBef>
              <a:buNone/>
            </a:pPr>
            <a:r>
              <a:rPr lang="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 Facilidad de agregar nuevos </a:t>
            </a:r>
            <a:r>
              <a:rPr lang="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alumnos y usuarios.</a:t>
            </a:r>
            <a:endParaRPr lang="e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s" sz="1400" dirty="0"/>
          </a:p>
          <a:p>
            <a:pPr rtl="0">
              <a:spcBef>
                <a:spcPts val="0"/>
              </a:spcBef>
              <a:buNone/>
            </a:pPr>
            <a:endParaRPr lang="es" sz="1400" dirty="0" smtClean="0"/>
          </a:p>
          <a:p>
            <a:pPr rtl="0">
              <a:spcBef>
                <a:spcPts val="0"/>
              </a:spcBef>
              <a:buNone/>
            </a:pPr>
            <a:endParaRPr lang="es" sz="1400" dirty="0"/>
          </a:p>
          <a:p>
            <a:pPr rtl="0">
              <a:spcBef>
                <a:spcPts val="0"/>
              </a:spcBef>
              <a:buNone/>
            </a:pPr>
            <a:endParaRPr lang="es" sz="1400" dirty="0" smtClean="0"/>
          </a:p>
          <a:p>
            <a:pPr rtl="0">
              <a:spcBef>
                <a:spcPts val="0"/>
              </a:spcBef>
              <a:buNone/>
            </a:pPr>
            <a:endParaRPr lang="es" sz="1400" dirty="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220" y="843558"/>
            <a:ext cx="2160260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Whitesnake\Desktop\arbo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6098">
            <a:off x="5570366" y="2437142"/>
            <a:ext cx="1910493" cy="149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hitesnake\Desktop\xxxx_ELFIMA20141226_0001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435846"/>
            <a:ext cx="1823082" cy="13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51520" y="-164554"/>
            <a:ext cx="8712968" cy="116692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200" dirty="0">
                <a:solidFill>
                  <a:schemeClr val="accent4">
                    <a:lumMod val="50000"/>
                  </a:schemeClr>
                </a:solidFill>
              </a:rPr>
              <a:t>Requisitos no mostrados pero que serán necesarios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23528" y="1563638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s" dirty="0" smtClean="0">
                <a:solidFill>
                  <a:schemeClr val="accent1">
                    <a:lumMod val="75000"/>
                  </a:schemeClr>
                </a:solidFill>
              </a:rPr>
              <a:t> Exponer 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una lista de sesiones recientes mostrando nombre de alumno y nombre de profesional</a:t>
            </a:r>
            <a:r>
              <a:rPr lang="e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rtl="0">
              <a:spcBef>
                <a:spcPts val="0"/>
              </a:spcBef>
              <a:buNone/>
            </a:pPr>
            <a:endParaRPr lang="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accent1">
                    <a:lumMod val="75000"/>
                  </a:schemeClr>
                </a:solidFill>
              </a:rPr>
              <a:t>*  Buscador 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de sesiones según algunos de los siguientes parámetros: Nombre de alumno, Rut del alumno, Nombre del profesional, rut del profesional, fecha.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51520" y="267494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>
                <a:solidFill>
                  <a:srgbClr val="C00000"/>
                </a:solidFill>
              </a:rPr>
              <a:t>Objetivos 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0" y="915566"/>
            <a:ext cx="5652120" cy="40324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lang="es" sz="2400" dirty="0" smtClean="0"/>
              <a:t>   El </a:t>
            </a:r>
            <a:r>
              <a:rPr lang="es" sz="2400" dirty="0"/>
              <a:t>objetivo principal de nuestro software es reemplazar este sistema “</a:t>
            </a:r>
            <a:r>
              <a:rPr lang="es" sz="2400" dirty="0">
                <a:solidFill>
                  <a:srgbClr val="FF0000"/>
                </a:solidFill>
              </a:rPr>
              <a:t>manual</a:t>
            </a:r>
            <a:r>
              <a:rPr lang="es" sz="2400" dirty="0"/>
              <a:t>” por un sistema </a:t>
            </a:r>
            <a:r>
              <a:rPr lang="es" sz="2400" dirty="0" smtClean="0"/>
              <a:t>informático (optimizar tiempo, trabajo, etc…)</a:t>
            </a:r>
          </a:p>
          <a:p>
            <a:pPr algn="just" rtl="0">
              <a:spcBef>
                <a:spcPts val="0"/>
              </a:spcBef>
              <a:buNone/>
            </a:pPr>
            <a:r>
              <a:rPr lang="es" sz="2400" dirty="0"/>
              <a:t/>
            </a:r>
            <a:br>
              <a:rPr lang="es" sz="2400" dirty="0"/>
            </a:br>
            <a:r>
              <a:rPr lang="es" sz="2400" dirty="0"/>
              <a:t>Para ellos tendremos dos grandes gestiones que serán realizadas: </a:t>
            </a:r>
            <a:br>
              <a:rPr lang="es" sz="2400" dirty="0"/>
            </a:br>
            <a:r>
              <a:rPr lang="es" sz="2400" dirty="0" smtClean="0"/>
              <a:t>* Gestión </a:t>
            </a:r>
            <a:r>
              <a:rPr lang="es" sz="2400" dirty="0"/>
              <a:t>de registro de alumno.</a:t>
            </a:r>
          </a:p>
          <a:p>
            <a:pPr algn="just">
              <a:spcBef>
                <a:spcPts val="0"/>
              </a:spcBef>
              <a:buNone/>
            </a:pPr>
            <a:r>
              <a:rPr lang="es" sz="2400" dirty="0" smtClean="0"/>
              <a:t>    *Gestión </a:t>
            </a:r>
            <a:r>
              <a:rPr lang="es" sz="2400" dirty="0"/>
              <a:t>de registro de usuario.</a:t>
            </a:r>
            <a:r>
              <a:rPr lang="es" dirty="0"/>
              <a:t/>
            </a:r>
            <a:br>
              <a:rPr lang="es" dirty="0"/>
            </a:br>
            <a:endParaRPr lang="es" dirty="0"/>
          </a:p>
        </p:txBody>
      </p:sp>
      <p:pic>
        <p:nvPicPr>
          <p:cNvPr id="3074" name="Picture 2" descr="C:\Users\Whitesnake\Desktop\alumnos_nuev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71550"/>
            <a:ext cx="2664434" cy="177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hitesnake\Desktop\26261_echaniz__con_diversos_profesionales_sanitarios_durante_el_acto_celebrado_en_el_hospital_de_guadalajara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003798"/>
            <a:ext cx="2520280" cy="1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585</Words>
  <Application>Microsoft Office PowerPoint</Application>
  <PresentationFormat>Presentación en pantalla (16:9)</PresentationFormat>
  <Paragraphs>83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Trebuchet MS</vt:lpstr>
      <vt:lpstr>Wingdings 2</vt:lpstr>
      <vt:lpstr>Roboto</vt:lpstr>
      <vt:lpstr>Constantia</vt:lpstr>
      <vt:lpstr>Flujo</vt:lpstr>
      <vt:lpstr>Sistema de planificación e integración estudiantil</vt:lpstr>
      <vt:lpstr>Escuela San Andrés de Tegualda</vt:lpstr>
      <vt:lpstr>¿Quién es nuestro cliente?</vt:lpstr>
      <vt:lpstr>¿Qué es el programa de integración escolar (PIE) ?</vt:lpstr>
      <vt:lpstr>Situación Actual </vt:lpstr>
      <vt:lpstr>Situación Actual </vt:lpstr>
      <vt:lpstr>Lo que nuestro cliente requiere:</vt:lpstr>
      <vt:lpstr>Requisitos no mostrados pero que serán necesarios</vt:lpstr>
      <vt:lpstr>Objetivos </vt:lpstr>
      <vt:lpstr>Presentación de PowerPoint</vt:lpstr>
      <vt:lpstr>Gestión de registro de usuario</vt:lpstr>
      <vt:lpstr>Participantes</vt:lpstr>
      <vt:lpstr>Propuesta y Herramientas a utilizar</vt:lpstr>
      <vt:lpstr>¿Cuál será el modelo a utilizar?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planificación e integración estudiantil</dc:title>
  <dc:creator>Whitesnake</dc:creator>
  <cp:lastModifiedBy>Whitesnake</cp:lastModifiedBy>
  <cp:revision>9</cp:revision>
  <dcterms:modified xsi:type="dcterms:W3CDTF">2015-09-16T13:48:48Z</dcterms:modified>
</cp:coreProperties>
</file>