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9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0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1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2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9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invGray"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FD8953-EF8C-4246-993E-916D9DFD3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Erhan </a:t>
            </a:r>
            <a:r>
              <a:rPr lang="tr-TR" dirty="0" err="1"/>
              <a:t>cimen</a:t>
            </a:r>
            <a:br>
              <a:rPr lang="tr-TR"/>
            </a:br>
            <a:r>
              <a:rPr lang="tr-TR"/>
              <a:t>10-D</a:t>
            </a:r>
            <a:r>
              <a:rPr lang="tr-TR" dirty="0"/>
              <a:t>	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28AE44-AF05-4FA4-8870-C0BB73001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S1F1R B1R SUNUMU &lt;3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1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type.wav"/>
          </p:stSnd>
        </p:sndAc>
      </p:transition>
    </mc:Choice>
    <mc:Fallback xmlns="">
      <p:transition spd="slow">
        <p:split orient="vert"/>
        <p:sndAc>
          <p:stSnd>
            <p:snd r:embed="rId3" name="typ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A6045-CA9C-461D-8C22-15C7C312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835D9B-7EB4-4781-85BB-27E35B63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5007428"/>
          </a:xfrm>
        </p:spPr>
        <p:txBody>
          <a:bodyPr/>
          <a:lstStyle/>
          <a:p>
            <a:r>
              <a:rPr lang="en-US" dirty="0"/>
              <a:t>The aim of the movie is to protect the neighborhood from enemies.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79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type.wav"/>
          </p:stSnd>
        </p:sndAc>
      </p:transition>
    </mc:Choice>
    <mc:Fallback xmlns="">
      <p:transition spd="slow">
        <p:split orient="vert"/>
        <p:sndAc>
          <p:stSnd>
            <p:snd r:embed="rId3" name="typ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9ECF69-C570-40D3-B9D5-51C735E5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-2110381"/>
            <a:ext cx="8946647" cy="4082234"/>
          </a:xfrm>
        </p:spPr>
        <p:txBody>
          <a:bodyPr/>
          <a:lstStyle/>
          <a:p>
            <a:r>
              <a:rPr lang="tr-TR" dirty="0"/>
              <a:t>Cihangir Ceyhan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692D11F-BE76-495C-A734-E7EF9E5D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67310"/>
            <a:ext cx="8825658" cy="939576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-</a:t>
            </a:r>
            <a:r>
              <a:rPr lang="en-US" dirty="0" err="1"/>
              <a:t>Cihangir</a:t>
            </a:r>
            <a:r>
              <a:rPr lang="en-US" dirty="0"/>
              <a:t> Ceyhan is a Turkish TV and movie actor.</a:t>
            </a:r>
            <a:br>
              <a:rPr lang="tr-TR" dirty="0"/>
            </a:br>
            <a:r>
              <a:rPr lang="tr-TR" dirty="0"/>
              <a:t>-</a:t>
            </a:r>
            <a:r>
              <a:rPr lang="en-US" dirty="0"/>
              <a:t>February 6, 1989 (age 33); Adana Turkey</a:t>
            </a:r>
            <a:br>
              <a:rPr lang="tr-TR" dirty="0"/>
            </a:br>
            <a:r>
              <a:rPr lang="en-US" dirty="0"/>
              <a:t>one of the main characters</a:t>
            </a:r>
            <a:endParaRPr lang="tr-TR" dirty="0"/>
          </a:p>
        </p:txBody>
      </p:sp>
      <p:pic>
        <p:nvPicPr>
          <p:cNvPr id="1026" name="Picture 2" descr="Camdaki Kız'ın Hayri'si Cihangir Ceyhan'dan şok paylaşım! Meğer evli ve  çocukluymuş…">
            <a:extLst>
              <a:ext uri="{FF2B5EF4-FFF2-40B4-BE49-F238E27FC236}">
                <a16:creationId xmlns:a16="http://schemas.microsoft.com/office/drawing/2014/main" id="{A2BCACED-0E9B-40FA-9361-2F43C465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11" y="2080620"/>
            <a:ext cx="2312270" cy="297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1402"/>
      </p:ext>
    </p:extLst>
  </p:cSld>
  <p:clrMapOvr>
    <a:masterClrMapping/>
  </p:clrMapOvr>
  <p:transition spd="slow">
    <p:push dir="u"/>
    <p:sndAc>
      <p:stSnd>
        <p:snd r:embed="rId2" name="typ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0D529-F6CD-41E7-ACF5-34381336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Savaş Satış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9E95E11-65FF-48DE-926B-ECCAFEA91E3B}"/>
              </a:ext>
            </a:extLst>
          </p:cNvPr>
          <p:cNvSpPr txBox="1"/>
          <p:nvPr/>
        </p:nvSpPr>
        <p:spPr>
          <a:xfrm>
            <a:off x="1807028" y="53047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-He </a:t>
            </a:r>
            <a:r>
              <a:rPr lang="tr-TR" dirty="0" err="1"/>
              <a:t>gives</a:t>
            </a:r>
            <a:r>
              <a:rPr lang="tr-TR" dirty="0"/>
              <a:t> life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character</a:t>
            </a:r>
            <a:r>
              <a:rPr lang="tr-TR" dirty="0"/>
              <a:t> of Savaş in an Adana TV </a:t>
            </a:r>
            <a:r>
              <a:rPr lang="tr-TR" dirty="0" err="1"/>
              <a:t>series</a:t>
            </a:r>
            <a:r>
              <a:rPr lang="tr-TR" dirty="0"/>
              <a:t>. Battle </a:t>
            </a:r>
            <a:r>
              <a:rPr lang="tr-TR" dirty="0" err="1"/>
              <a:t>Sale</a:t>
            </a:r>
            <a:r>
              <a:rPr lang="tr-TR" dirty="0"/>
              <a:t>, 1.75 </a:t>
            </a:r>
            <a:r>
              <a:rPr lang="tr-TR" dirty="0" err="1"/>
              <a:t>meters</a:t>
            </a:r>
            <a:r>
              <a:rPr lang="tr-TR" dirty="0"/>
              <a:t> </a:t>
            </a:r>
            <a:r>
              <a:rPr lang="tr-TR" dirty="0" err="1"/>
              <a:t>tall</a:t>
            </a:r>
            <a:endParaRPr lang="tr-TR" dirty="0"/>
          </a:p>
        </p:txBody>
      </p:sp>
      <p:pic>
        <p:nvPicPr>
          <p:cNvPr id="3074" name="Picture 2" descr="Savaş Satış kimdir? Oynadığı dizi ve filmler hangileridir? Epikse  üyelerinin paylaşım ve yorumları.">
            <a:extLst>
              <a:ext uri="{FF2B5EF4-FFF2-40B4-BE49-F238E27FC236}">
                <a16:creationId xmlns:a16="http://schemas.microsoft.com/office/drawing/2014/main" id="{FA636FFC-A59F-48E5-B33A-715EF9F4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8" y="1970314"/>
            <a:ext cx="2699657" cy="22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type.wav"/>
          </p:stSnd>
        </p:sndAc>
      </p:transition>
    </mc:Choice>
    <mc:Fallback xmlns="">
      <p:transition spd="slow">
        <p:split orient="vert"/>
        <p:sndAc>
          <p:stSnd>
            <p:snd r:embed="rId4" name="typ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ECCF56-542A-488B-AF34-23EB11AB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Cengo</a:t>
            </a:r>
            <a:r>
              <a:rPr lang="tr-TR" dirty="0"/>
              <a:t> , Burak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AE5F64F7-4936-49F3-9BCD-1DD81913A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-Cengizhan </a:t>
            </a:r>
            <a:r>
              <a:rPr lang="tr-TR" dirty="0" err="1"/>
              <a:t>Yurdutek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-</a:t>
            </a:r>
            <a:r>
              <a:rPr lang="en-US" dirty="0"/>
              <a:t>An actor who played in the movie </a:t>
            </a:r>
            <a:r>
              <a:rPr lang="en-US" dirty="0" err="1"/>
              <a:t>adana</a:t>
            </a:r>
            <a:r>
              <a:rPr lang="en-US" dirty="0"/>
              <a:t> is now a tik </a:t>
            </a:r>
            <a:r>
              <a:rPr lang="en-US" dirty="0" err="1"/>
              <a:t>tok</a:t>
            </a:r>
            <a:r>
              <a:rPr lang="en-US" dirty="0"/>
              <a:t> actor</a:t>
            </a:r>
            <a:r>
              <a:rPr lang="tr-TR" dirty="0"/>
              <a:t> adana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64F6A92-A8FC-4A8B-80DB-AC1F6BFB8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Burak Akyüz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-</a:t>
            </a:r>
            <a:r>
              <a:rPr lang="en-US" dirty="0"/>
              <a:t>An actor who played in the movie </a:t>
            </a:r>
            <a:r>
              <a:rPr lang="en-US" dirty="0" err="1"/>
              <a:t>adana</a:t>
            </a:r>
            <a:r>
              <a:rPr lang="en-US" dirty="0"/>
              <a:t> is now a tik </a:t>
            </a:r>
            <a:r>
              <a:rPr lang="en-US" dirty="0" err="1"/>
              <a:t>tok</a:t>
            </a:r>
            <a:r>
              <a:rPr lang="en-US" dirty="0"/>
              <a:t> actor</a:t>
            </a:r>
            <a:endParaRPr lang="tr-TR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542C014-D70E-4CB9-BC03-53EAFA07F365}"/>
              </a:ext>
            </a:extLst>
          </p:cNvPr>
          <p:cNvSpPr txBox="1">
            <a:spLocks/>
          </p:cNvSpPr>
          <p:nvPr/>
        </p:nvSpPr>
        <p:spPr>
          <a:xfrm>
            <a:off x="-2184828" y="2762139"/>
            <a:ext cx="4396339" cy="40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pic>
        <p:nvPicPr>
          <p:cNvPr id="8" name="Picture 2" descr="Cengo, Burak - Kralı Konuşamaz Bize | Sıfır Bir - YouTube">
            <a:extLst>
              <a:ext uri="{FF2B5EF4-FFF2-40B4-BE49-F238E27FC236}">
                <a16:creationId xmlns:a16="http://schemas.microsoft.com/office/drawing/2014/main" id="{86FF5CD0-2DB4-445F-B784-78F92FC1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78" y="2554812"/>
            <a:ext cx="2857500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İçerik Yer Tutucusu 3">
            <a:extLst>
              <a:ext uri="{FF2B5EF4-FFF2-40B4-BE49-F238E27FC236}">
                <a16:creationId xmlns:a16="http://schemas.microsoft.com/office/drawing/2014/main" id="{3A0EEA52-F9B9-4C55-BC8D-D2D0BFEBDF66}"/>
              </a:ext>
            </a:extLst>
          </p:cNvPr>
          <p:cNvSpPr txBox="1">
            <a:spLocks/>
          </p:cNvSpPr>
          <p:nvPr/>
        </p:nvSpPr>
        <p:spPr>
          <a:xfrm>
            <a:off x="6186311" y="2968977"/>
            <a:ext cx="7648796" cy="367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/>
              <a:t>Burak Akyüz</a:t>
            </a:r>
            <a:br>
              <a:rPr lang="tr-TR"/>
            </a:br>
            <a:endParaRPr lang="tr-TR" dirty="0"/>
          </a:p>
        </p:txBody>
      </p:sp>
      <p:pic>
        <p:nvPicPr>
          <p:cNvPr id="12" name="Picture 4" descr="Burak Akyüz resimleri - Afis Burak Akyüz - Beyazperde.com">
            <a:extLst>
              <a:ext uri="{FF2B5EF4-FFF2-40B4-BE49-F238E27FC236}">
                <a16:creationId xmlns:a16="http://schemas.microsoft.com/office/drawing/2014/main" id="{7C7AF399-2DE5-454F-9983-5AD402B6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17" y="2554812"/>
            <a:ext cx="3118172" cy="21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29947"/>
      </p:ext>
    </p:extLst>
  </p:cSld>
  <p:clrMapOvr>
    <a:masterClrMapping/>
  </p:clrMapOvr>
  <p:transition spd="slow">
    <p:push dir="u"/>
    <p:sndAc>
      <p:stSnd>
        <p:snd r:embed="rId2" name="typ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180DAE-C59B-4E08-94C6-023815084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726" y="1317171"/>
            <a:ext cx="8825658" cy="332958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93DEF9-AF92-4A7B-A7A8-CC58C1D75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 descr="BURAK CENGO - Home | Facebook">
            <a:extLst>
              <a:ext uri="{FF2B5EF4-FFF2-40B4-BE49-F238E27FC236}">
                <a16:creationId xmlns:a16="http://schemas.microsoft.com/office/drawing/2014/main" id="{689BA231-B43A-4F4F-99CA-C8F011C3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" y="-10886"/>
            <a:ext cx="12032379" cy="689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7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type.wav"/>
          </p:stSnd>
        </p:sndAc>
      </p:transition>
    </mc:Choice>
    <mc:Fallback xmlns="">
      <p:transition spd="slow">
        <p:split orient="vert"/>
        <p:sndAc>
          <p:stSnd>
            <p:snd r:embed="rId5" name="typ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734CB9-6470-4B65-90C8-41BDAD465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1" y="1564856"/>
            <a:ext cx="3998383" cy="464257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8AB4F8"/>
                </a:solidFill>
                <a:latin typeface="arial" panose="020B0604020202020204" pitchFamily="34" charset="0"/>
              </a:rPr>
              <a:t>Burak </a:t>
            </a:r>
            <a:r>
              <a:rPr lang="tr-TR" dirty="0" err="1">
                <a:solidFill>
                  <a:srgbClr val="8AB4F8"/>
                </a:solidFill>
                <a:latin typeface="arial" panose="020B0604020202020204" pitchFamily="34" charset="0"/>
              </a:rPr>
              <a:t>Safak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90DB3F-2394-4C47-9098-260DF4C9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661" y="2760591"/>
            <a:ext cx="8825658" cy="12695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famous actor who played in </a:t>
            </a:r>
            <a:r>
              <a:rPr lang="en-US" dirty="0" err="1"/>
              <a:t>adana</a:t>
            </a:r>
            <a:r>
              <a:rPr lang="en-US" dirty="0"/>
              <a:t> movie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famous</a:t>
            </a:r>
            <a:r>
              <a:rPr lang="tr-TR" dirty="0"/>
              <a:t> </a:t>
            </a:r>
            <a:r>
              <a:rPr lang="tr-TR" dirty="0" err="1"/>
              <a:t>gourmet</a:t>
            </a:r>
            <a:endParaRPr lang="tr-TR" dirty="0"/>
          </a:p>
          <a:p>
            <a:endParaRPr lang="tr-TR" dirty="0"/>
          </a:p>
        </p:txBody>
      </p:sp>
      <p:pic>
        <p:nvPicPr>
          <p:cNvPr id="6146" name="Picture 2" descr="Burak Safak - IMDb">
            <a:extLst>
              <a:ext uri="{FF2B5EF4-FFF2-40B4-BE49-F238E27FC236}">
                <a16:creationId xmlns:a16="http://schemas.microsoft.com/office/drawing/2014/main" id="{CA45571F-8D78-45FE-9CFB-9A3AA79F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8" y="0"/>
            <a:ext cx="6132688" cy="26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98091"/>
      </p:ext>
    </p:extLst>
  </p:cSld>
  <p:clrMapOvr>
    <a:masterClrMapping/>
  </p:clrMapOvr>
  <p:transition spd="slow">
    <p:push dir="u"/>
    <p:sndAc>
      <p:stSnd>
        <p:snd r:embed="rId2" name="typ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773BD1-3303-4113-B89E-FDCD4610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AB3A46-24A9-4EBC-BFDC-D6D7580AA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7" name="Resim Yer Tutucusu 16">
            <a:extLst>
              <a:ext uri="{FF2B5EF4-FFF2-40B4-BE49-F238E27FC236}">
                <a16:creationId xmlns:a16="http://schemas.microsoft.com/office/drawing/2014/main" id="{11473B3A-A543-47C4-9D32-C0F794E6424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3"/>
          <a:srcRect t="30562" b="30562"/>
          <a:stretch/>
        </p:blipFill>
        <p:spPr/>
      </p:pic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4F31E01-D787-4597-A494-CB75A84451A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06AA9F35-3908-4DAD-84ED-E53749492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7057" y="4713513"/>
            <a:ext cx="2062843" cy="113697"/>
          </a:xfrm>
        </p:spPr>
        <p:txBody>
          <a:bodyPr/>
          <a:lstStyle/>
          <a:p>
            <a:r>
              <a:rPr lang="tr-TR" dirty="0" err="1"/>
              <a:t>Finish</a:t>
            </a:r>
            <a:r>
              <a:rPr lang="tr-TR" dirty="0"/>
              <a:t> &lt;3</a:t>
            </a:r>
          </a:p>
        </p:txBody>
      </p:sp>
      <p:pic>
        <p:nvPicPr>
          <p:cNvPr id="19" name="Resim Yer Tutucusu 18">
            <a:extLst>
              <a:ext uri="{FF2B5EF4-FFF2-40B4-BE49-F238E27FC236}">
                <a16:creationId xmlns:a16="http://schemas.microsoft.com/office/drawing/2014/main" id="{5058FD00-248F-48F3-848B-3FD5D88A0B4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4"/>
          <a:srcRect l="-131" t="12346" r="131" b="47226"/>
          <a:stretch/>
        </p:blipFill>
        <p:spPr>
          <a:xfrm>
            <a:off x="646111" y="2030789"/>
            <a:ext cx="2930525" cy="1563816"/>
          </a:xfrm>
        </p:spPr>
      </p:pic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7C0177CE-7C3B-4C69-B2AD-0AA77D6B70B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3888022" y="1853248"/>
            <a:ext cx="2934406" cy="3633151"/>
          </a:xfrm>
        </p:spPr>
        <p:txBody>
          <a:bodyPr>
            <a:normAutofit/>
          </a:bodyPr>
          <a:lstStyle/>
          <a:p>
            <a:r>
              <a:rPr lang="en-US" dirty="0" err="1"/>
              <a:t>İlknur</a:t>
            </a:r>
            <a:r>
              <a:rPr lang="en-US" dirty="0"/>
              <a:t> teacher is the best teacher</a:t>
            </a:r>
            <a:br>
              <a:rPr lang="tr-TR" dirty="0"/>
            </a:br>
            <a:r>
              <a:rPr lang="en-US" dirty="0" err="1"/>
              <a:t>İlknur</a:t>
            </a:r>
            <a:r>
              <a:rPr lang="en-US" dirty="0"/>
              <a:t> teacher is the best teacher</a:t>
            </a:r>
            <a:br>
              <a:rPr lang="tr-TR" dirty="0"/>
            </a:br>
            <a:r>
              <a:rPr lang="en-US" dirty="0" err="1"/>
              <a:t>İlknur</a:t>
            </a:r>
            <a:r>
              <a:rPr lang="en-US" dirty="0"/>
              <a:t> teacher is the best teacher</a:t>
            </a:r>
            <a:br>
              <a:rPr lang="tr-TR" dirty="0"/>
            </a:br>
            <a:r>
              <a:rPr lang="en-US" dirty="0" err="1"/>
              <a:t>İlknur</a:t>
            </a:r>
            <a:r>
              <a:rPr lang="en-US" dirty="0"/>
              <a:t> teacher is the best teacher</a:t>
            </a:r>
            <a:endParaRPr lang="tr-TR" dirty="0"/>
          </a:p>
          <a:p>
            <a:endParaRPr lang="tr-TR" dirty="0"/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F78AB3C1-9ECC-4530-AC0A-11FE0BB08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1" name="Resim Yer Tutucusu 20">
            <a:extLst>
              <a:ext uri="{FF2B5EF4-FFF2-40B4-BE49-F238E27FC236}">
                <a16:creationId xmlns:a16="http://schemas.microsoft.com/office/drawing/2014/main" id="{4E6ACF38-CDEC-4DB1-AA16-B979FA70D5B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/>
          <a:srcRect t="4750" b="4750"/>
          <a:stretch>
            <a:fillRect/>
          </a:stretch>
        </p:blipFill>
        <p:spPr>
          <a:xfrm>
            <a:off x="7284521" y="1939483"/>
            <a:ext cx="2932113" cy="1524000"/>
          </a:xfrm>
        </p:spPr>
      </p:pic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39E15F93-73EC-4656-9BA0-5C39D93370ED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170" name="Picture 2" descr="Cengo, Burak - Kralı Konuşamaz Bize | Sıfır Bir - YouTube">
            <a:extLst>
              <a:ext uri="{FF2B5EF4-FFF2-40B4-BE49-F238E27FC236}">
                <a16:creationId xmlns:a16="http://schemas.microsoft.com/office/drawing/2014/main" id="{364274C3-2667-4C3A-B887-1C8040A2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27" y="388619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type.wav"/>
          </p:stSnd>
        </p:sndAc>
      </p:transition>
    </mc:Choice>
    <mc:Fallback xmlns="">
      <p:transition spd="slow">
        <p:split orient="vert"/>
        <p:sndAc>
          <p:stSnd>
            <p:snd r:embed="rId7" name="typ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185</Words>
  <Application>Microsoft Office PowerPoint</Application>
  <PresentationFormat>Geniş ekran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Arial</vt:lpstr>
      <vt:lpstr>Gill Sans MT</vt:lpstr>
      <vt:lpstr>Wingdings 3</vt:lpstr>
      <vt:lpstr>Galeri</vt:lpstr>
      <vt:lpstr>Erhan cimen 10-D  </vt:lpstr>
      <vt:lpstr>PowerPoint Sunusu</vt:lpstr>
      <vt:lpstr>Cihangir Ceyhan</vt:lpstr>
      <vt:lpstr>Savaş Satış </vt:lpstr>
      <vt:lpstr>Cengo , Burak</vt:lpstr>
      <vt:lpstr>PowerPoint Sunusu</vt:lpstr>
      <vt:lpstr>Burak Safak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Emir Kartal 10-D </dc:title>
  <dc:creator>budana@gmail.com</dc:creator>
  <cp:lastModifiedBy>budana@gmail.com</cp:lastModifiedBy>
  <cp:revision>4</cp:revision>
  <dcterms:created xsi:type="dcterms:W3CDTF">2022-03-22T18:35:18Z</dcterms:created>
  <dcterms:modified xsi:type="dcterms:W3CDTF">2022-03-23T17:08:20Z</dcterms:modified>
</cp:coreProperties>
</file>