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C919DC-5B0B-4744-A591-5AFBB0E43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E240F4E-911C-4E37-B8B9-FB49A91C1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2E7C4C9-D630-4FA6-95E1-9B3E7BA3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E31-15DA-4388-A570-53085F34B22E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C559299-4376-4AF8-AC1E-CA7E81C4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3A0517-D591-4D4E-AF18-21947948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59B9-5561-43A2-B0D4-DBE98167EA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002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A34901-7FEA-4229-B074-2BB1874F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E847612-E8A2-438F-BDCB-DFBA2D4D6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F12471A-E080-43D1-8167-DB5C5BEB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E31-15DA-4388-A570-53085F34B22E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63C014-091C-45AF-B824-9D733FD4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3FE233C-DA14-487A-A613-FDC15ABD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59B9-5561-43A2-B0D4-DBE98167EA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13EEBD67-D566-4C5A-BA51-E4AB65C0C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5D93A25-F21E-47C0-B8DF-B011983A8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63F248D-3643-4BF0-9FDF-CC65D5EE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E31-15DA-4388-A570-53085F34B22E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0E7107F-12EB-47D2-BB38-25665966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FB535FD-FBC4-4556-BA3F-455B252F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59B9-5561-43A2-B0D4-DBE98167EA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669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09089F-169D-4F87-94D8-53A6A5FD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14B146-3854-4DB3-BE25-053DEE7E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F086549-4DAC-4C3B-9777-409AC83C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E31-15DA-4388-A570-53085F34B22E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55752C-DB6D-4A20-8D0E-0870D40C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ABDEEA-DF7A-4071-AF14-0E4B9006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59B9-5561-43A2-B0D4-DBE98167EA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630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CB92C1-7082-4281-ACCD-5D569967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E31EE24-E2EA-4F64-9E2B-BB07BCD2F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755A9FE-9C8F-4505-9A9E-6EE49F8C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E31-15DA-4388-A570-53085F34B22E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4384691-F49B-4338-9DC4-0A038782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D375D57-80E0-41CA-9BA2-31B7DEA4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59B9-5561-43A2-B0D4-DBE98167EA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910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147EE3-665C-4B5E-9815-D95DD898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94A1BE-E8E7-4FF1-AB0B-9E7F628AE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9562F84-4D73-44CE-BA96-4998D59CF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BF5AD84-AC5E-4DC5-8AB5-7DFED77D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E31-15DA-4388-A570-53085F34B22E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F79FC23-30A3-4D8D-BB53-EA280D27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A467E45-A841-48B8-9988-4F1DA65B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59B9-5561-43A2-B0D4-DBE98167EA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359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E26E55-74C1-419A-B320-7194D27A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8C4428F-54D9-46AA-871D-1728E12F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E7755EB-D360-4012-83DB-3DA7C156A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9EB2858-F994-4821-9C77-915F4CE29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3310A49-6D97-4B4B-8397-3E2697F3E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5A8D759B-420F-41E8-8A1D-D8206BB5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E31-15DA-4388-A570-53085F34B22E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59C71AB-BCF1-422E-88C0-8DD4CDDC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C226E1C-7B2E-44CF-A857-5565DFFB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59B9-5561-43A2-B0D4-DBE98167EA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932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F822FE-AA9D-4CA2-AAB1-754F21C1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A4523F3-6779-4DC2-96D7-96241D85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E31-15DA-4388-A570-53085F34B22E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912DED2-FC82-4C3E-B95E-639E8AE0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00F0183-3072-4FE4-A38D-6FF214FA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59B9-5561-43A2-B0D4-DBE98167EA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286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ED27863-CFDE-43B3-B1D0-3B3D7648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E31-15DA-4388-A570-53085F34B22E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830B289-D577-4EF6-B96E-33F58F63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BAD3EA0-2492-4023-97E6-1CC49D82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59B9-5561-43A2-B0D4-DBE98167EA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929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370870-26FE-4B40-9EA9-D816EF5A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E99DD23-7982-4663-AE83-7259BEC2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770DEE9-8CD1-4280-A5E9-24EE7E7A0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2FA8F4E-D820-4A72-86D4-A4D0564E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E31-15DA-4388-A570-53085F34B22E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C892097-3D71-4826-A005-C5A00816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82F5D0F-60E8-4080-BBBE-8A741242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59B9-5561-43A2-B0D4-DBE98167EA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63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DE15E1-A362-447F-AD89-EC66CB2C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634A965-2434-44E1-99AA-6BCB49773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8581BB2-BA24-4CA2-B0CB-354B62943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F80CB99-EAC4-4FF8-852B-9BEB32CB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E31-15DA-4388-A570-53085F34B22E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B73D8EF-EC11-4780-BC2F-D1021303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7748704-E0BF-4ABD-8B4C-DB07617C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59B9-5561-43A2-B0D4-DBE98167EA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227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CAF9DC0-42D0-4AE1-BF32-83B17279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B15F565-6151-4D4F-B3F6-D258A713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AD1F4D5-E882-4AD7-BD39-E490BD9CF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DE31-15DA-4388-A570-53085F34B22E}" type="datetimeFigureOut">
              <a:rPr lang="sv-SE" smtClean="0"/>
              <a:t>2020-12-15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F70999A-8626-4D2E-8F43-05AB43EA6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3CCB4F5-3C4F-4668-B894-2147DA8D8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59B9-5561-43A2-B0D4-DBE98167EA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137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7220BB-1BFC-4350-BF9B-116BCC608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F50BCE3-5978-4117-B0D7-00263F91B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930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 3">
            <a:extLst>
              <a:ext uri="{FF2B5EF4-FFF2-40B4-BE49-F238E27FC236}">
                <a16:creationId xmlns:a16="http://schemas.microsoft.com/office/drawing/2014/main" id="{68A4DCBD-DBDB-433B-AD56-42533E3604F5}"/>
              </a:ext>
            </a:extLst>
          </p:cNvPr>
          <p:cNvSpPr/>
          <p:nvPr/>
        </p:nvSpPr>
        <p:spPr>
          <a:xfrm>
            <a:off x="199660" y="2795486"/>
            <a:ext cx="1565031" cy="923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Covid</a:t>
            </a:r>
            <a:r>
              <a:rPr lang="sv-SE" dirty="0"/>
              <a:t> 19</a:t>
            </a:r>
          </a:p>
        </p:txBody>
      </p:sp>
      <p:sp>
        <p:nvSpPr>
          <p:cNvPr id="5" name="Ellips 4">
            <a:extLst>
              <a:ext uri="{FF2B5EF4-FFF2-40B4-BE49-F238E27FC236}">
                <a16:creationId xmlns:a16="http://schemas.microsoft.com/office/drawing/2014/main" id="{6681F62F-2459-4FE7-B957-E41C30D6D80E}"/>
              </a:ext>
            </a:extLst>
          </p:cNvPr>
          <p:cNvSpPr/>
          <p:nvPr/>
        </p:nvSpPr>
        <p:spPr>
          <a:xfrm>
            <a:off x="1945294" y="70337"/>
            <a:ext cx="209257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transport</a:t>
            </a:r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3A42B6F5-C2BF-47B6-8B9A-0D54BF78EADA}"/>
              </a:ext>
            </a:extLst>
          </p:cNvPr>
          <p:cNvSpPr/>
          <p:nvPr/>
        </p:nvSpPr>
        <p:spPr>
          <a:xfrm>
            <a:off x="1946764" y="1012584"/>
            <a:ext cx="2101362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Sociala</a:t>
            </a:r>
          </a:p>
          <a:p>
            <a:pPr algn="ctr"/>
            <a:r>
              <a:rPr lang="sv-SE" sz="1100" dirty="0"/>
              <a:t>sammankomster</a:t>
            </a:r>
          </a:p>
        </p:txBody>
      </p:sp>
      <p:sp>
        <p:nvSpPr>
          <p:cNvPr id="7" name="Ellips 6">
            <a:extLst>
              <a:ext uri="{FF2B5EF4-FFF2-40B4-BE49-F238E27FC236}">
                <a16:creationId xmlns:a16="http://schemas.microsoft.com/office/drawing/2014/main" id="{0881BE26-BF69-45C6-852E-11F654263AFE}"/>
              </a:ext>
            </a:extLst>
          </p:cNvPr>
          <p:cNvSpPr/>
          <p:nvPr/>
        </p:nvSpPr>
        <p:spPr>
          <a:xfrm>
            <a:off x="4403477" y="3107714"/>
            <a:ext cx="226548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Inte följa</a:t>
            </a:r>
          </a:p>
          <a:p>
            <a:pPr algn="ctr"/>
            <a:r>
              <a:rPr lang="sv-SE" sz="1100" dirty="0"/>
              <a:t>rekommendationer</a:t>
            </a: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50E27B0-C24F-4E5D-8998-1673828E30A6}"/>
              </a:ext>
            </a:extLst>
          </p:cNvPr>
          <p:cNvSpPr/>
          <p:nvPr/>
        </p:nvSpPr>
        <p:spPr>
          <a:xfrm>
            <a:off x="1945295" y="2146952"/>
            <a:ext cx="2046783" cy="720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beteende</a:t>
            </a: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543E24AD-C6CE-4F9C-BD14-0B9F34761B6B}"/>
              </a:ext>
            </a:extLst>
          </p:cNvPr>
          <p:cNvSpPr/>
          <p:nvPr/>
        </p:nvSpPr>
        <p:spPr>
          <a:xfrm>
            <a:off x="4403477" y="140675"/>
            <a:ext cx="2265484" cy="457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Internationella </a:t>
            </a:r>
          </a:p>
          <a:p>
            <a:pPr algn="ctr"/>
            <a:r>
              <a:rPr lang="sv-SE" sz="1100" dirty="0"/>
              <a:t>resor</a:t>
            </a:r>
          </a:p>
        </p:txBody>
      </p:sp>
      <p:sp>
        <p:nvSpPr>
          <p:cNvPr id="10" name="Ellips 9">
            <a:extLst>
              <a:ext uri="{FF2B5EF4-FFF2-40B4-BE49-F238E27FC236}">
                <a16:creationId xmlns:a16="http://schemas.microsoft.com/office/drawing/2014/main" id="{80CAB3FB-6ED2-4991-9486-2CBE91489704}"/>
              </a:ext>
            </a:extLst>
          </p:cNvPr>
          <p:cNvSpPr/>
          <p:nvPr/>
        </p:nvSpPr>
        <p:spPr>
          <a:xfrm>
            <a:off x="4403482" y="712174"/>
            <a:ext cx="2265484" cy="457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Kollektiv trafik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79F65BB4-200C-43FC-87B2-49FF89B8A4B0}"/>
              </a:ext>
            </a:extLst>
          </p:cNvPr>
          <p:cNvSpPr/>
          <p:nvPr/>
        </p:nvSpPr>
        <p:spPr>
          <a:xfrm>
            <a:off x="4403481" y="1360424"/>
            <a:ext cx="2265480" cy="457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fester</a:t>
            </a:r>
          </a:p>
        </p:txBody>
      </p:sp>
      <p:sp>
        <p:nvSpPr>
          <p:cNvPr id="12" name="Ellips 11">
            <a:extLst>
              <a:ext uri="{FF2B5EF4-FFF2-40B4-BE49-F238E27FC236}">
                <a16:creationId xmlns:a16="http://schemas.microsoft.com/office/drawing/2014/main" id="{D6629B3F-14D3-4B75-8072-8DEB7B1C2C50}"/>
              </a:ext>
            </a:extLst>
          </p:cNvPr>
          <p:cNvSpPr/>
          <p:nvPr/>
        </p:nvSpPr>
        <p:spPr>
          <a:xfrm>
            <a:off x="4403479" y="1931923"/>
            <a:ext cx="2265481" cy="470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demonstrationer</a:t>
            </a: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C2947DC2-E9F3-45B9-950B-378142C304BF}"/>
              </a:ext>
            </a:extLst>
          </p:cNvPr>
          <p:cNvSpPr/>
          <p:nvPr/>
        </p:nvSpPr>
        <p:spPr>
          <a:xfrm>
            <a:off x="4403478" y="2516977"/>
            <a:ext cx="2265481" cy="470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Hobby</a:t>
            </a: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34AB1778-99D9-44BD-8896-EC26FB670BB6}"/>
              </a:ext>
            </a:extLst>
          </p:cNvPr>
          <p:cNvSpPr/>
          <p:nvPr/>
        </p:nvSpPr>
        <p:spPr>
          <a:xfrm>
            <a:off x="4403477" y="3964599"/>
            <a:ext cx="226548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Oaktsamhet/ självisk</a:t>
            </a: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181A1E6A-5595-4508-97BA-1D21CE2D377E}"/>
              </a:ext>
            </a:extLst>
          </p:cNvPr>
          <p:cNvSpPr/>
          <p:nvPr/>
        </p:nvSpPr>
        <p:spPr>
          <a:xfrm>
            <a:off x="1935032" y="3381258"/>
            <a:ext cx="2102831" cy="923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Nödvändiga levnadsstandard</a:t>
            </a:r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5DB7B5C5-7578-43AE-8F54-0E47D450155A}"/>
              </a:ext>
            </a:extLst>
          </p:cNvPr>
          <p:cNvSpPr/>
          <p:nvPr/>
        </p:nvSpPr>
        <p:spPr>
          <a:xfrm>
            <a:off x="1945294" y="5256209"/>
            <a:ext cx="2092569" cy="923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åtaganden</a:t>
            </a:r>
          </a:p>
        </p:txBody>
      </p:sp>
      <p:cxnSp>
        <p:nvCxnSpPr>
          <p:cNvPr id="18" name="Rak pilkoppling 17">
            <a:extLst>
              <a:ext uri="{FF2B5EF4-FFF2-40B4-BE49-F238E27FC236}">
                <a16:creationId xmlns:a16="http://schemas.microsoft.com/office/drawing/2014/main" id="{EA854425-C47A-4E75-911E-A0D00677BCC4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4048126" y="1412634"/>
            <a:ext cx="355355" cy="17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E8558EF4-F61F-411A-BC99-E340B6974026}"/>
              </a:ext>
            </a:extLst>
          </p:cNvPr>
          <p:cNvCxnSpPr>
            <a:cxnSpLocks/>
          </p:cNvCxnSpPr>
          <p:nvPr/>
        </p:nvCxnSpPr>
        <p:spPr>
          <a:xfrm>
            <a:off x="3974123" y="1565034"/>
            <a:ext cx="536331" cy="49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1C884C60-7CDC-46A8-9CAA-4B68BBA818CE}"/>
              </a:ext>
            </a:extLst>
          </p:cNvPr>
          <p:cNvCxnSpPr>
            <a:cxnSpLocks/>
          </p:cNvCxnSpPr>
          <p:nvPr/>
        </p:nvCxnSpPr>
        <p:spPr>
          <a:xfrm>
            <a:off x="4039333" y="397367"/>
            <a:ext cx="471121" cy="2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k pilkoppling 23">
            <a:extLst>
              <a:ext uri="{FF2B5EF4-FFF2-40B4-BE49-F238E27FC236}">
                <a16:creationId xmlns:a16="http://schemas.microsoft.com/office/drawing/2014/main" id="{2DC93EDA-79B0-4306-8EEB-ACA5E708F817}"/>
              </a:ext>
            </a:extLst>
          </p:cNvPr>
          <p:cNvCxnSpPr>
            <a:cxnSpLocks/>
          </p:cNvCxnSpPr>
          <p:nvPr/>
        </p:nvCxnSpPr>
        <p:spPr>
          <a:xfrm>
            <a:off x="4037864" y="615786"/>
            <a:ext cx="472590" cy="25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16D3CD18-2A9B-41B2-9DEC-B7B8D0E9C12F}"/>
              </a:ext>
            </a:extLst>
          </p:cNvPr>
          <p:cNvCxnSpPr>
            <a:cxnSpLocks/>
          </p:cNvCxnSpPr>
          <p:nvPr/>
        </p:nvCxnSpPr>
        <p:spPr>
          <a:xfrm>
            <a:off x="3965332" y="1520244"/>
            <a:ext cx="659422" cy="113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D2985AFE-1E30-4B44-81F1-13D80B8FC46D}"/>
              </a:ext>
            </a:extLst>
          </p:cNvPr>
          <p:cNvCxnSpPr>
            <a:cxnSpLocks/>
          </p:cNvCxnSpPr>
          <p:nvPr/>
        </p:nvCxnSpPr>
        <p:spPr>
          <a:xfrm>
            <a:off x="3910746" y="2654539"/>
            <a:ext cx="714008" cy="67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pilkoppling 31">
            <a:extLst>
              <a:ext uri="{FF2B5EF4-FFF2-40B4-BE49-F238E27FC236}">
                <a16:creationId xmlns:a16="http://schemas.microsoft.com/office/drawing/2014/main" id="{EEB39D54-2C96-48AD-B017-721B0164BAC2}"/>
              </a:ext>
            </a:extLst>
          </p:cNvPr>
          <p:cNvCxnSpPr>
            <a:cxnSpLocks/>
          </p:cNvCxnSpPr>
          <p:nvPr/>
        </p:nvCxnSpPr>
        <p:spPr>
          <a:xfrm>
            <a:off x="3886933" y="2585758"/>
            <a:ext cx="643663" cy="159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koppling 33">
            <a:extLst>
              <a:ext uri="{FF2B5EF4-FFF2-40B4-BE49-F238E27FC236}">
                <a16:creationId xmlns:a16="http://schemas.microsoft.com/office/drawing/2014/main" id="{E1BDE435-2044-4E17-B511-1CB7BEEEDC9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982176" y="678598"/>
            <a:ext cx="1013677" cy="211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k pilkoppling 34">
            <a:extLst>
              <a:ext uri="{FF2B5EF4-FFF2-40B4-BE49-F238E27FC236}">
                <a16:creationId xmlns:a16="http://schemas.microsoft.com/office/drawing/2014/main" id="{48273BE0-46C6-49AD-B511-1A422878538A}"/>
              </a:ext>
            </a:extLst>
          </p:cNvPr>
          <p:cNvCxnSpPr>
            <a:cxnSpLocks/>
          </p:cNvCxnSpPr>
          <p:nvPr/>
        </p:nvCxnSpPr>
        <p:spPr>
          <a:xfrm flipV="1">
            <a:off x="1377096" y="1642792"/>
            <a:ext cx="673343" cy="125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k pilkoppling 38">
            <a:extLst>
              <a:ext uri="{FF2B5EF4-FFF2-40B4-BE49-F238E27FC236}">
                <a16:creationId xmlns:a16="http://schemas.microsoft.com/office/drawing/2014/main" id="{592A27E8-A779-4574-A659-CC2ADAC2C89C}"/>
              </a:ext>
            </a:extLst>
          </p:cNvPr>
          <p:cNvCxnSpPr>
            <a:cxnSpLocks/>
          </p:cNvCxnSpPr>
          <p:nvPr/>
        </p:nvCxnSpPr>
        <p:spPr>
          <a:xfrm>
            <a:off x="1660090" y="3341527"/>
            <a:ext cx="504135" cy="16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ak pilkoppling 40">
            <a:extLst>
              <a:ext uri="{FF2B5EF4-FFF2-40B4-BE49-F238E27FC236}">
                <a16:creationId xmlns:a16="http://schemas.microsoft.com/office/drawing/2014/main" id="{66E10747-D5F9-4128-A5F2-4D56EFC7E7C1}"/>
              </a:ext>
            </a:extLst>
          </p:cNvPr>
          <p:cNvCxnSpPr>
            <a:cxnSpLocks/>
          </p:cNvCxnSpPr>
          <p:nvPr/>
        </p:nvCxnSpPr>
        <p:spPr>
          <a:xfrm flipV="1">
            <a:off x="1529496" y="2660288"/>
            <a:ext cx="466357" cy="39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pilkoppling 42">
            <a:extLst>
              <a:ext uri="{FF2B5EF4-FFF2-40B4-BE49-F238E27FC236}">
                <a16:creationId xmlns:a16="http://schemas.microsoft.com/office/drawing/2014/main" id="{B812C494-9490-40D7-992A-D20227470D7D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535498" y="3583481"/>
            <a:ext cx="717748" cy="174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F4B0A14F-06D8-4F8E-8691-744555CA521C}"/>
              </a:ext>
            </a:extLst>
          </p:cNvPr>
          <p:cNvCxnSpPr>
            <a:cxnSpLocks/>
          </p:cNvCxnSpPr>
          <p:nvPr/>
        </p:nvCxnSpPr>
        <p:spPr>
          <a:xfrm flipV="1">
            <a:off x="3455377" y="1825610"/>
            <a:ext cx="0" cy="69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koppling 53">
            <a:extLst>
              <a:ext uri="{FF2B5EF4-FFF2-40B4-BE49-F238E27FC236}">
                <a16:creationId xmlns:a16="http://schemas.microsoft.com/office/drawing/2014/main" id="{813E6AE3-032D-47E7-B151-153F88F902A3}"/>
              </a:ext>
            </a:extLst>
          </p:cNvPr>
          <p:cNvCxnSpPr>
            <a:cxnSpLocks/>
          </p:cNvCxnSpPr>
          <p:nvPr/>
        </p:nvCxnSpPr>
        <p:spPr>
          <a:xfrm>
            <a:off x="3023089" y="1758318"/>
            <a:ext cx="0" cy="30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 60">
            <a:extLst>
              <a:ext uri="{FF2B5EF4-FFF2-40B4-BE49-F238E27FC236}">
                <a16:creationId xmlns:a16="http://schemas.microsoft.com/office/drawing/2014/main" id="{5FA543D9-52C5-4B89-BEFA-9A0DA2D711AA}"/>
              </a:ext>
            </a:extLst>
          </p:cNvPr>
          <p:cNvSpPr/>
          <p:nvPr/>
        </p:nvSpPr>
        <p:spPr>
          <a:xfrm>
            <a:off x="4403477" y="4876159"/>
            <a:ext cx="2102831" cy="923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handla</a:t>
            </a:r>
          </a:p>
        </p:txBody>
      </p:sp>
      <p:cxnSp>
        <p:nvCxnSpPr>
          <p:cNvPr id="62" name="Rak pilkoppling 61">
            <a:extLst>
              <a:ext uri="{FF2B5EF4-FFF2-40B4-BE49-F238E27FC236}">
                <a16:creationId xmlns:a16="http://schemas.microsoft.com/office/drawing/2014/main" id="{EFEE6DF4-6F97-41B0-AA97-812427A24EEE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3729911" y="4169253"/>
            <a:ext cx="780543" cy="89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3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</Words>
  <Application>Microsoft Office PowerPoint</Application>
  <PresentationFormat>Bredbild</PresentationFormat>
  <Paragraphs>17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martin</dc:creator>
  <cp:lastModifiedBy>martin eliasson</cp:lastModifiedBy>
  <cp:revision>6</cp:revision>
  <dcterms:created xsi:type="dcterms:W3CDTF">2020-12-15T15:05:25Z</dcterms:created>
  <dcterms:modified xsi:type="dcterms:W3CDTF">2020-12-15T15:50:56Z</dcterms:modified>
</cp:coreProperties>
</file>