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240750" cy="30240288"/>
  <p:notesSz cx="6858000" cy="9144000"/>
  <p:defaultTextStyle>
    <a:defPPr>
      <a:defRPr lang="ko-KR"/>
    </a:defPPr>
    <a:lvl1pPr marL="0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FFF6D9"/>
    <a:srgbClr val="FFEFBD"/>
    <a:srgbClr val="FFDC70"/>
    <a:srgbClr val="FFFFFF"/>
    <a:srgbClr val="FFDF85"/>
    <a:srgbClr val="FFF8E5"/>
    <a:srgbClr val="FFCCFF"/>
    <a:srgbClr val="DDDDDD"/>
    <a:srgbClr val="FF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 snapToGrid="0">
      <p:cViewPr>
        <p:scale>
          <a:sx n="33" d="100"/>
          <a:sy n="33" d="100"/>
        </p:scale>
        <p:origin x="1637" y="-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95250"/>
            <a:ext cx="361950" cy="517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0722" y="1271239"/>
            <a:ext cx="3166946" cy="205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12634" y="1271239"/>
            <a:ext cx="3166946" cy="205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722" y="3981527"/>
            <a:ext cx="3166946" cy="205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634" y="3981527"/>
            <a:ext cx="3166946" cy="205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0722" y="6664712"/>
            <a:ext cx="6478858" cy="205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3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4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6806-5260-4C05-B795-554AF441000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DF10-5782-43D5-B53D-4137111376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"/>
            <a:ext cx="21240756" cy="468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8" name="직각 삼각형 7"/>
          <p:cNvSpPr/>
          <p:nvPr userDrawn="1"/>
        </p:nvSpPr>
        <p:spPr>
          <a:xfrm rot="5400000">
            <a:off x="8277996" y="-8277991"/>
            <a:ext cx="4684764" cy="21240756"/>
          </a:xfrm>
          <a:prstGeom prst="rtTriangle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9" name="직사각형 8"/>
          <p:cNvSpPr/>
          <p:nvPr userDrawn="1"/>
        </p:nvSpPr>
        <p:spPr>
          <a:xfrm>
            <a:off x="2" y="0"/>
            <a:ext cx="8466799" cy="468476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10" name="직사각형 9"/>
          <p:cNvSpPr/>
          <p:nvPr userDrawn="1"/>
        </p:nvSpPr>
        <p:spPr>
          <a:xfrm>
            <a:off x="-872316" y="0"/>
            <a:ext cx="1357646" cy="30240288"/>
          </a:xfrm>
          <a:prstGeom prst="rect">
            <a:avLst/>
          </a:prstGeom>
          <a:solidFill>
            <a:schemeClr val="accent2">
              <a:lumMod val="40000"/>
              <a:lumOff val="6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</p:spTree>
    <p:extLst>
      <p:ext uri="{BB962C8B-B14F-4D97-AF65-F5344CB8AC3E}">
        <p14:creationId xmlns:p14="http://schemas.microsoft.com/office/powerpoint/2010/main" val="30433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F54505-A079-4991-9CF9-2CBAE63F5A9F}"/>
              </a:ext>
            </a:extLst>
          </p:cNvPr>
          <p:cNvSpPr/>
          <p:nvPr/>
        </p:nvSpPr>
        <p:spPr>
          <a:xfrm>
            <a:off x="8471534" y="0"/>
            <a:ext cx="2226945" cy="4724235"/>
          </a:xfrm>
          <a:prstGeom prst="rect">
            <a:avLst/>
          </a:prstGeom>
          <a:solidFill>
            <a:srgbClr val="FFF2C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Placeholder 1"/>
          <p:cNvSpPr txBox="1">
            <a:spLocks/>
          </p:cNvSpPr>
          <p:nvPr/>
        </p:nvSpPr>
        <p:spPr>
          <a:xfrm>
            <a:off x="9543434" y="-524086"/>
            <a:ext cx="11697315" cy="5089486"/>
          </a:xfrm>
          <a:prstGeom prst="rect">
            <a:avLst/>
          </a:prstGeom>
        </p:spPr>
        <p:txBody>
          <a:bodyPr vert="horz" lIns="226802" tIns="113401" rIns="226802" bIns="113401" rtlCol="0" anchor="ctr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  Shop In !</a:t>
            </a:r>
            <a:endParaRPr lang="en-US" altLang="ko-KR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5974" y="6817627"/>
            <a:ext cx="8065400" cy="4467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15" name="직사각형 14"/>
          <p:cNvSpPr/>
          <p:nvPr/>
        </p:nvSpPr>
        <p:spPr>
          <a:xfrm>
            <a:off x="10915689" y="6817627"/>
            <a:ext cx="7890825" cy="4467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16" name="직사각형 15"/>
          <p:cNvSpPr/>
          <p:nvPr/>
        </p:nvSpPr>
        <p:spPr>
          <a:xfrm>
            <a:off x="2365974" y="21544177"/>
            <a:ext cx="8065398" cy="5798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17" name="직사각형 16"/>
          <p:cNvSpPr/>
          <p:nvPr/>
        </p:nvSpPr>
        <p:spPr>
          <a:xfrm>
            <a:off x="10915687" y="21544179"/>
            <a:ext cx="7890825" cy="5798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64"/>
          </a:p>
        </p:txBody>
      </p:sp>
      <p:sp>
        <p:nvSpPr>
          <p:cNvPr id="18" name="직사각형 17"/>
          <p:cNvSpPr/>
          <p:nvPr/>
        </p:nvSpPr>
        <p:spPr>
          <a:xfrm>
            <a:off x="12945944" y="12615427"/>
            <a:ext cx="5860567" cy="742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40550" y="5622805"/>
            <a:ext cx="5835430" cy="101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dirty="0">
                <a:solidFill>
                  <a:schemeClr val="tx1"/>
                </a:solidFill>
              </a:rPr>
              <a:t>제 작 개 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915691" y="5541861"/>
            <a:ext cx="5835430" cy="101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dirty="0">
                <a:solidFill>
                  <a:schemeClr val="tx1"/>
                </a:solidFill>
              </a:rPr>
              <a:t>오픈소스 활용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40550" y="11620848"/>
            <a:ext cx="5835430" cy="101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dirty="0">
                <a:solidFill>
                  <a:schemeClr val="tx1"/>
                </a:solidFill>
              </a:rPr>
              <a:t>작품의 구성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40547" y="20357781"/>
            <a:ext cx="8375139" cy="101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dirty="0">
                <a:solidFill>
                  <a:schemeClr val="tx1"/>
                </a:solidFill>
              </a:rPr>
              <a:t>기대효과 및 활용방안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915686" y="20357781"/>
            <a:ext cx="5835430" cy="101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dirty="0">
                <a:solidFill>
                  <a:schemeClr val="tx1"/>
                </a:solidFill>
              </a:rPr>
              <a:t>작품의 특징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2686" y="111145"/>
            <a:ext cx="9805794" cy="4654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</a:rPr>
              <a:t>소프트웨어융합대학  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r>
              <a:rPr lang="ko-KR" altLang="en-US" sz="4800" b="1" dirty="0">
                <a:solidFill>
                  <a:schemeClr val="tx1"/>
                </a:solidFill>
              </a:rPr>
              <a:t>오픈소스 활용 경진대회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endParaRPr lang="en-US" altLang="ko-KR" sz="3472" dirty="0">
              <a:solidFill>
                <a:schemeClr val="tx1"/>
              </a:solidFill>
            </a:endParaRPr>
          </a:p>
          <a:p>
            <a:r>
              <a:rPr lang="ko-KR" altLang="en-US" sz="3472" dirty="0">
                <a:solidFill>
                  <a:schemeClr val="tx1"/>
                </a:solidFill>
              </a:rPr>
              <a:t>팀         명</a:t>
            </a:r>
            <a:r>
              <a:rPr lang="en-US" altLang="ko-KR" sz="3472" dirty="0">
                <a:solidFill>
                  <a:schemeClr val="tx1"/>
                </a:solidFill>
              </a:rPr>
              <a:t> :   </a:t>
            </a:r>
            <a:r>
              <a:rPr lang="ko-KR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아이 </a:t>
            </a:r>
            <a:r>
              <a:rPr lang="ko-KR" alt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쇼핀</a:t>
            </a:r>
            <a:endParaRPr lang="en-US" altLang="ko-KR" sz="3472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3472" dirty="0">
                <a:solidFill>
                  <a:schemeClr val="tx1"/>
                </a:solidFill>
              </a:rPr>
              <a:t>참여학생 </a:t>
            </a:r>
            <a:r>
              <a:rPr lang="en-US" altLang="ko-KR" sz="3472" dirty="0">
                <a:solidFill>
                  <a:schemeClr val="tx1"/>
                </a:solidFill>
              </a:rPr>
              <a:t>: </a:t>
            </a:r>
            <a:r>
              <a:rPr lang="ko-KR" altLang="en-US" sz="3472" b="1" dirty="0" err="1">
                <a:solidFill>
                  <a:schemeClr val="tx1"/>
                </a:solidFill>
              </a:rPr>
              <a:t>서석권</a:t>
            </a:r>
            <a:r>
              <a:rPr lang="en-US" altLang="ko-KR" sz="3472" b="1" dirty="0">
                <a:solidFill>
                  <a:schemeClr val="tx1"/>
                </a:solidFill>
              </a:rPr>
              <a:t>, </a:t>
            </a:r>
            <a:r>
              <a:rPr lang="ko-KR" altLang="en-US" sz="3472" b="1" dirty="0">
                <a:solidFill>
                  <a:schemeClr val="tx1"/>
                </a:solidFill>
              </a:rPr>
              <a:t>박창현</a:t>
            </a:r>
            <a:r>
              <a:rPr lang="en-US" altLang="ko-KR" sz="3472" b="1" dirty="0">
                <a:solidFill>
                  <a:schemeClr val="tx1"/>
                </a:solidFill>
              </a:rPr>
              <a:t>, </a:t>
            </a:r>
            <a:r>
              <a:rPr lang="ko-KR" altLang="en-US" sz="3472" b="1" dirty="0" err="1">
                <a:solidFill>
                  <a:schemeClr val="tx1"/>
                </a:solidFill>
              </a:rPr>
              <a:t>김동균</a:t>
            </a:r>
            <a:r>
              <a:rPr lang="en-US" altLang="ko-KR" sz="3472" b="1" dirty="0">
                <a:solidFill>
                  <a:schemeClr val="tx1"/>
                </a:solidFill>
              </a:rPr>
              <a:t>, </a:t>
            </a:r>
            <a:r>
              <a:rPr lang="ko-KR" altLang="en-US" sz="3472" b="1" dirty="0">
                <a:solidFill>
                  <a:schemeClr val="tx1"/>
                </a:solidFill>
              </a:rPr>
              <a:t>윤상배</a:t>
            </a:r>
            <a:r>
              <a:rPr lang="en-US" altLang="ko-KR" sz="3472" b="1" dirty="0">
                <a:solidFill>
                  <a:schemeClr val="tx1"/>
                </a:solidFill>
              </a:rPr>
              <a:t>, </a:t>
            </a:r>
            <a:r>
              <a:rPr lang="ko-KR" altLang="en-US" sz="3472" b="1" dirty="0">
                <a:solidFill>
                  <a:schemeClr val="tx1"/>
                </a:solidFill>
              </a:rPr>
              <a:t>심성보</a:t>
            </a:r>
            <a:endParaRPr lang="en-US" altLang="ko-KR" sz="3472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69487" y="27828035"/>
            <a:ext cx="13608084" cy="916667"/>
            <a:chOff x="3143032" y="27772633"/>
            <a:chExt cx="15280538" cy="11906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43032" y="27772633"/>
              <a:ext cx="4648116" cy="100823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8962" y="27772633"/>
              <a:ext cx="4848225" cy="11906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0" y="27772633"/>
              <a:ext cx="5088570" cy="102748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196C9B-E0E4-4231-B109-DD7658E75AE5}"/>
              </a:ext>
            </a:extLst>
          </p:cNvPr>
          <p:cNvSpPr txBox="1"/>
          <p:nvPr/>
        </p:nvSpPr>
        <p:spPr>
          <a:xfrm>
            <a:off x="2645019" y="21745415"/>
            <a:ext cx="75073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휴먼엑스포" panose="02030504000101010101" pitchFamily="18" charset="-127"/>
              <a:buChar char="-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다양한 쇼핑몰의 상품을 모아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나만의 장바구니를 생성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 typeface="휴먼엑스포" panose="02030504000101010101" pitchFamily="18" charset="-127"/>
              <a:buChar char="-"/>
            </a:pP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 typeface="휴먼엑스포" panose="02030504000101010101" pitchFamily="18" charset="-127"/>
              <a:buChar char="-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선택 상품들에 대한 추가 정보를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블로그 리뷰 등으로 제공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 typeface="휴먼엑스포" panose="02030504000101010101" pitchFamily="18" charset="-127"/>
              <a:buChar char="-"/>
            </a:pP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 typeface="휴먼엑스포" panose="02030504000101010101" pitchFamily="18" charset="-127"/>
              <a:buChar char="-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효율적인 쇼핑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just"/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사용자 마다 조건을 키워드로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just"/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등록해 검색을 제공</a:t>
            </a:r>
          </a:p>
          <a:p>
            <a:pPr algn="just"/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키워드 검색을 통한 시간 단축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ED68D-2AF7-488C-8879-87A862B4D56C}"/>
              </a:ext>
            </a:extLst>
          </p:cNvPr>
          <p:cNvSpPr txBox="1"/>
          <p:nvPr/>
        </p:nvSpPr>
        <p:spPr>
          <a:xfrm>
            <a:off x="10983687" y="21765643"/>
            <a:ext cx="77165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검색을 통해 원하는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정보를 필터링해 제공</a:t>
            </a:r>
          </a:p>
          <a:p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네이버 검색 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API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활용해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네이버 스마트 스토어를 비롯해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다양한 쇼핑몰의 상품을 검색</a:t>
            </a:r>
          </a:p>
          <a:p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장바구니를 만든 후 각 상품의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URL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한눈에 정리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외부 파일로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B853C4-9BC9-4B92-A5E5-11C07745C740}"/>
              </a:ext>
            </a:extLst>
          </p:cNvPr>
          <p:cNvSpPr txBox="1"/>
          <p:nvPr/>
        </p:nvSpPr>
        <p:spPr>
          <a:xfrm>
            <a:off x="2984513" y="7179085"/>
            <a:ext cx="70028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포털사이트 검색결과의 정보 과잉으로 필요한 정보를 얻는데 불편함을 느낌</a:t>
            </a: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Tx/>
              <a:buChar char="-"/>
            </a:pP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검색결과를 필터링해 출력해주는 </a:t>
            </a:r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API </a:t>
            </a: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시제품을 제작</a:t>
            </a: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1163EB-9404-4E41-ACBA-BD6BF6AC81A4}"/>
              </a:ext>
            </a:extLst>
          </p:cNvPr>
          <p:cNvSpPr txBox="1"/>
          <p:nvPr/>
        </p:nvSpPr>
        <p:spPr>
          <a:xfrm>
            <a:off x="11253348" y="7105199"/>
            <a:ext cx="70028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latinLnBrk="0">
              <a:buFontTx/>
              <a:buChar char="-"/>
            </a:pPr>
            <a:r>
              <a:rPr lang="en-US" altLang="ko-KR" sz="3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naver</a:t>
            </a:r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open </a:t>
            </a:r>
            <a:r>
              <a:rPr lang="en-US" altLang="ko-KR" sz="3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api</a:t>
            </a: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기반 통합 검색용</a:t>
            </a: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쇼핑 정보 검색용</a:t>
            </a: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 latinLnBrk="0">
              <a:buFontTx/>
              <a:buChar char="-"/>
            </a:pPr>
            <a:r>
              <a:rPr lang="en-US" altLang="ko-KR" sz="3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.net</a:t>
            </a:r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framework</a:t>
            </a:r>
          </a:p>
          <a:p>
            <a:pPr latinLnBrk="0"/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전체 </a:t>
            </a:r>
            <a:r>
              <a:rPr lang="en-US" altLang="ko-KR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UI </a:t>
            </a:r>
            <a:r>
              <a:rPr lang="ko-KR" altLang="en-US" sz="3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구성용</a:t>
            </a:r>
            <a:endParaRPr lang="en-US" altLang="ko-KR" sz="3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679C182-7807-4FB3-B634-EBFD8659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73" y="12615427"/>
            <a:ext cx="9848850" cy="74211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B10A1-64B8-4F81-AD12-CB7FBFFFA565}"/>
              </a:ext>
            </a:extLst>
          </p:cNvPr>
          <p:cNvSpPr txBox="1"/>
          <p:nvPr/>
        </p:nvSpPr>
        <p:spPr>
          <a:xfrm>
            <a:off x="13197840" y="12719009"/>
            <a:ext cx="5502364" cy="743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ts val="5200"/>
              </a:lnSpc>
              <a:buAutoNum type="arabicPeriod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네이버 오픈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API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활용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indent="-742950">
              <a:lnSpc>
                <a:spcPts val="5200"/>
              </a:lnSpc>
              <a:buAutoNum type="arabicPeriod"/>
            </a:pP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Key-word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검색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indent="-742950" latinLnBrk="0">
              <a:lnSpc>
                <a:spcPts val="5200"/>
              </a:lnSpc>
              <a:buAutoNum type="arabicPeriod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포함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제외의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필터링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indent="-742950" latinLnBrk="0">
              <a:lnSpc>
                <a:spcPts val="5200"/>
              </a:lnSpc>
              <a:buAutoNum type="arabicPeriod"/>
            </a:pP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Web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리뷰 직접 검색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indent="-742950" latinLnBrk="0">
              <a:lnSpc>
                <a:spcPts val="5500"/>
              </a:lnSpc>
              <a:buFontTx/>
              <a:buAutoNum type="arabicPeriod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검색 결과를 참고해 상품을 장바구니에 추가할지 판단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indent="-742950" latinLnBrk="0">
              <a:lnSpc>
                <a:spcPts val="5200"/>
              </a:lnSpc>
              <a:buFontTx/>
              <a:buAutoNum type="arabicPeriod"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장바구니 리스트를 외부파일로 저장</a:t>
            </a:r>
          </a:p>
          <a:p>
            <a:pPr marL="742950" indent="-742950" latinLnBrk="0">
              <a:buAutoNum type="arabicPeriod"/>
            </a:pP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68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177</Words>
  <Application>Microsoft Office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휴먼엑스포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윤상배</cp:lastModifiedBy>
  <cp:revision>44</cp:revision>
  <dcterms:created xsi:type="dcterms:W3CDTF">2019-01-03T04:37:19Z</dcterms:created>
  <dcterms:modified xsi:type="dcterms:W3CDTF">2019-10-22T00:49:31Z</dcterms:modified>
</cp:coreProperties>
</file>