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5314C-4EB3-4F71-8D4A-3C7642CB7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461183-CB06-458B-B3C5-349A61D75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3334B-2728-4683-9044-8C746CA94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8749-C14C-4916-B4E0-018574F33561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E8046-E73F-4E60-B746-248ED8943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AB44F-CF86-47C9-B558-322A33CD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2F58C-88EC-472E-A87B-D7D20FBD5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7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04B10-9DF9-4FFF-8536-C6430D9EE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4CB08B-3759-42A9-91D6-10EA4D04F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818ABF-BBAD-4F1D-8ED5-F876AFB3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8749-C14C-4916-B4E0-018574F33561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7C5F7-558B-4666-8F88-8F5FAB29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ACEC6-FCA7-422C-BE47-F88E6B85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2F58C-88EC-472E-A87B-D7D20FBD5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8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B3562E-1517-4A2B-81DE-8399DD50C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16577B-D19B-468C-93C5-570E275BE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E5C1D-2CB3-4C21-869A-FD977D96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8749-C14C-4916-B4E0-018574F33561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A8738D-22EE-4193-B160-7BF3CD73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74390-164D-44E4-8A78-E8AAA6CC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2F58C-88EC-472E-A87B-D7D20FBD5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3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44D4B-3C7D-4334-A4CF-A22C1453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35662-669D-4FEE-B610-57C763667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1C931E-7332-415F-ABD4-6F6B9ABE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8749-C14C-4916-B4E0-018574F33561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E2091-DC13-46F5-B9F0-3AC130D8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DCD4A-E186-4D66-AC93-100A952F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2F58C-88EC-472E-A87B-D7D20FBD5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3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82813-3F40-412B-98F0-C18826CCE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E238A4-B75D-4AE0-AEA1-434F51B0A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C7F8E-E6CC-44AF-97AE-979BDE75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8749-C14C-4916-B4E0-018574F33561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7EB5F4-4EDC-4FDD-83B2-44A78F0D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8A5F6F-12B5-4319-AFB2-5EBA2E01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2F58C-88EC-472E-A87B-D7D20FBD5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44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21E42-F9CF-44E3-953B-FF9121CD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920B9-E177-45E4-B62D-C7B06B499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2731F3-3CD4-42E6-8CF3-0EA11A80E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B58921-AE6D-4484-B8A8-74D2880DF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8749-C14C-4916-B4E0-018574F33561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95F5F0-A923-4ED7-81E0-0DB3762F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57FCA7-C57A-409A-A59D-F231FCEE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2F58C-88EC-472E-A87B-D7D20FBD5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02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0E9AF-643B-41B8-A877-774EA5FD4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D9F967-BF5D-4EB6-AFFF-382345D26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CAEC30-E22A-465B-9D57-3D2091B42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976710-F702-4210-AFFC-DA56BA084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1B4C89-EACE-458F-A7C0-282EC26A4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DC0BD5-DD9C-4795-A311-4601A15BB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8749-C14C-4916-B4E0-018574F33561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FA91DC-4B83-4F89-85EC-8BD2A0314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E69A93-74B6-4DE4-A784-3C6DB2793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2F58C-88EC-472E-A87B-D7D20FBD5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08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A47C1-B1DA-4AC2-B4D1-0A18DC1F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57C352-A577-442C-9692-089742AB3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8749-C14C-4916-B4E0-018574F33561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DEBC36-50E7-4EDB-86D8-BAC05FBE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25B579-01CF-4768-80FF-D426EF7F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2F58C-88EC-472E-A87B-D7D20FBD5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24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FF13EC-62D8-4C4A-8599-6C606C80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8749-C14C-4916-B4E0-018574F33561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559C90-A000-4818-8B12-5ACA64155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ED3D34-D0A2-46D8-A76A-C6A063E7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2F58C-88EC-472E-A87B-D7D20FBD5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28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5B616-52D0-47B3-AC35-183BCC52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6B659B-6DFF-414D-9142-221510BD5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0B41FC-09E7-40C0-9707-BE3CEDEB0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CB762E-BD9F-401D-B58B-5B65BA7F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8749-C14C-4916-B4E0-018574F33561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1A424F-9657-4F71-A92D-482D01C19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65C7E9-C8E2-43E3-80B4-6C943A2B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2F58C-88EC-472E-A87B-D7D20FBD5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11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CE1CD-271F-460D-8638-54853683B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09502A-2021-41AA-BFB8-6DD698F7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07E2F4-39B7-4130-AE1B-D57AD1ACF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373AE0-4398-474E-9BBA-B8455986C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8749-C14C-4916-B4E0-018574F33561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2CA7AD-1EFC-45C4-80A7-C6EAB98E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016C04-9423-4B55-AEC3-9D8657D0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2F58C-88EC-472E-A87B-D7D20FBD5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82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4FCFDF-8337-4D28-988B-E4E2CDBD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43C9E7-BDC2-4333-8F70-FC5FF955C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966BA-864A-4B83-B69B-141836086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68749-C14C-4916-B4E0-018574F33561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D55448-DB9C-4170-9240-D875AB534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8B4C87-2E47-44C3-A908-062465C08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2F58C-88EC-472E-A87B-D7D20FBD5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26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D666CC-6C4C-475E-BB88-59EC728AB403}"/>
              </a:ext>
            </a:extLst>
          </p:cNvPr>
          <p:cNvSpPr/>
          <p:nvPr/>
        </p:nvSpPr>
        <p:spPr>
          <a:xfrm>
            <a:off x="781050" y="733425"/>
            <a:ext cx="10791825" cy="5619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90FD1A2-4D5B-4B72-BA90-4EBB7A6FA4C3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6176963" y="733425"/>
            <a:ext cx="0" cy="5619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024DCF-E92F-4A2F-94F9-BBF2DAA63A35}"/>
              </a:ext>
            </a:extLst>
          </p:cNvPr>
          <p:cNvCxnSpPr>
            <a:cxnSpLocks/>
          </p:cNvCxnSpPr>
          <p:nvPr/>
        </p:nvCxnSpPr>
        <p:spPr>
          <a:xfrm>
            <a:off x="3338513" y="733425"/>
            <a:ext cx="0" cy="5619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DB7F62-0912-4D61-A068-089EEF51943C}"/>
              </a:ext>
            </a:extLst>
          </p:cNvPr>
          <p:cNvSpPr/>
          <p:nvPr/>
        </p:nvSpPr>
        <p:spPr>
          <a:xfrm>
            <a:off x="923925" y="1295400"/>
            <a:ext cx="2285971" cy="4010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Listbox1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E106C-11B2-4A57-9259-5036A971BA86}"/>
              </a:ext>
            </a:extLst>
          </p:cNvPr>
          <p:cNvSpPr txBox="1"/>
          <p:nvPr/>
        </p:nvSpPr>
        <p:spPr>
          <a:xfrm>
            <a:off x="923925" y="914400"/>
            <a:ext cx="145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장바구니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34CE49-DDF0-484B-B35C-8B6F9ACBEF65}"/>
              </a:ext>
            </a:extLst>
          </p:cNvPr>
          <p:cNvSpPr/>
          <p:nvPr/>
        </p:nvSpPr>
        <p:spPr>
          <a:xfrm>
            <a:off x="3436147" y="1295400"/>
            <a:ext cx="2538408" cy="4891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Listbox2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56B907-7A1C-4D00-B909-73073086B5C7}"/>
              </a:ext>
            </a:extLst>
          </p:cNvPr>
          <p:cNvSpPr txBox="1"/>
          <p:nvPr/>
        </p:nvSpPr>
        <p:spPr>
          <a:xfrm>
            <a:off x="3533781" y="914400"/>
            <a:ext cx="145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쇼핑데이터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D046B9-2C5B-4250-9367-6149ACFBEE01}"/>
              </a:ext>
            </a:extLst>
          </p:cNvPr>
          <p:cNvSpPr/>
          <p:nvPr/>
        </p:nvSpPr>
        <p:spPr>
          <a:xfrm>
            <a:off x="6515100" y="1283732"/>
            <a:ext cx="4752973" cy="4840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9B78AE0-D05C-4993-9129-4A34692E2083}"/>
              </a:ext>
            </a:extLst>
          </p:cNvPr>
          <p:cNvSpPr/>
          <p:nvPr/>
        </p:nvSpPr>
        <p:spPr>
          <a:xfrm>
            <a:off x="6515100" y="923925"/>
            <a:ext cx="1066797" cy="352425"/>
          </a:xfrm>
          <a:prstGeom prst="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FE09C4-6BB3-46B0-891F-CCB708F5ABC3}"/>
              </a:ext>
            </a:extLst>
          </p:cNvPr>
          <p:cNvSpPr/>
          <p:nvPr/>
        </p:nvSpPr>
        <p:spPr>
          <a:xfrm>
            <a:off x="7598568" y="923925"/>
            <a:ext cx="1066797" cy="352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블로그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4480030-7D5B-4762-8555-A1B7D9D944E0}"/>
              </a:ext>
            </a:extLst>
          </p:cNvPr>
          <p:cNvSpPr/>
          <p:nvPr/>
        </p:nvSpPr>
        <p:spPr>
          <a:xfrm>
            <a:off x="8682036" y="914400"/>
            <a:ext cx="1066797" cy="352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브라우져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45C9E1-9C48-4A2D-94F0-0A607219F4D3}"/>
              </a:ext>
            </a:extLst>
          </p:cNvPr>
          <p:cNvSpPr/>
          <p:nvPr/>
        </p:nvSpPr>
        <p:spPr>
          <a:xfrm>
            <a:off x="6924675" y="1543050"/>
            <a:ext cx="4000500" cy="2495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  <a:r>
              <a:rPr lang="en-US" altLang="ko-KR" dirty="0">
                <a:solidFill>
                  <a:schemeClr val="tx1"/>
                </a:solidFill>
              </a:rPr>
              <a:t>(picture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box)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7D0E363-9D51-4C32-ACE4-35A170C38300}"/>
              </a:ext>
            </a:extLst>
          </p:cNvPr>
          <p:cNvSpPr/>
          <p:nvPr/>
        </p:nvSpPr>
        <p:spPr>
          <a:xfrm>
            <a:off x="9594053" y="4297918"/>
            <a:ext cx="1331122" cy="656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장바구니 추가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0BACD17-3825-4FB3-B3B1-21A635BDA60C}"/>
              </a:ext>
            </a:extLst>
          </p:cNvPr>
          <p:cNvSpPr/>
          <p:nvPr/>
        </p:nvSpPr>
        <p:spPr>
          <a:xfrm>
            <a:off x="1254904" y="5593318"/>
            <a:ext cx="1624011" cy="350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물품 빼기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43449D7-29ED-4A59-9DE3-9481D8AFC44C}"/>
              </a:ext>
            </a:extLst>
          </p:cNvPr>
          <p:cNvGrpSpPr/>
          <p:nvPr/>
        </p:nvGrpSpPr>
        <p:grpSpPr>
          <a:xfrm>
            <a:off x="6900855" y="4135398"/>
            <a:ext cx="2152652" cy="1678543"/>
            <a:chOff x="6900855" y="4135398"/>
            <a:chExt cx="2152652" cy="1678543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0812044-DB88-47FE-8D96-6C6580B9F9BC}"/>
                </a:ext>
              </a:extLst>
            </p:cNvPr>
            <p:cNvSpPr/>
            <p:nvPr/>
          </p:nvSpPr>
          <p:spPr>
            <a:xfrm>
              <a:off x="7058025" y="4238625"/>
              <a:ext cx="1624011" cy="3502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최고가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B5E67E4-E287-41E7-92A6-CA367FB05300}"/>
                </a:ext>
              </a:extLst>
            </p:cNvPr>
            <p:cNvSpPr/>
            <p:nvPr/>
          </p:nvSpPr>
          <p:spPr>
            <a:xfrm>
              <a:off x="7058025" y="4638675"/>
              <a:ext cx="1624011" cy="3502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최저가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93336A0-D938-495E-828E-4F7DF6888042}"/>
                </a:ext>
              </a:extLst>
            </p:cNvPr>
            <p:cNvSpPr/>
            <p:nvPr/>
          </p:nvSpPr>
          <p:spPr>
            <a:xfrm>
              <a:off x="7058025" y="5038725"/>
              <a:ext cx="1624011" cy="3502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URL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FC587AB-9F31-4DD7-805D-84806C2C222B}"/>
                </a:ext>
              </a:extLst>
            </p:cNvPr>
            <p:cNvSpPr/>
            <p:nvPr/>
          </p:nvSpPr>
          <p:spPr>
            <a:xfrm>
              <a:off x="6900855" y="4135398"/>
              <a:ext cx="2152652" cy="16785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CFE38A0-B603-4EDE-A5E1-855E8797A205}"/>
                </a:ext>
              </a:extLst>
            </p:cNvPr>
            <p:cNvSpPr txBox="1"/>
            <p:nvPr/>
          </p:nvSpPr>
          <p:spPr>
            <a:xfrm>
              <a:off x="7379488" y="5440918"/>
              <a:ext cx="1433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Text box</a:t>
              </a:r>
              <a:endParaRPr lang="ko-KR" altLang="en-US" dirty="0"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1CB07C7-FDD1-4BB6-9BD7-BC65D711DB69}"/>
              </a:ext>
            </a:extLst>
          </p:cNvPr>
          <p:cNvSpPr/>
          <p:nvPr/>
        </p:nvSpPr>
        <p:spPr>
          <a:xfrm>
            <a:off x="9464272" y="4114799"/>
            <a:ext cx="1590684" cy="1678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8CEDE5-DE0C-448B-BBC1-CD4E0B34EC6B}"/>
              </a:ext>
            </a:extLst>
          </p:cNvPr>
          <p:cNvSpPr txBox="1"/>
          <p:nvPr/>
        </p:nvSpPr>
        <p:spPr>
          <a:xfrm>
            <a:off x="9532138" y="5440918"/>
            <a:ext cx="143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111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D666CC-6C4C-475E-BB88-59EC728AB403}"/>
              </a:ext>
            </a:extLst>
          </p:cNvPr>
          <p:cNvSpPr/>
          <p:nvPr/>
        </p:nvSpPr>
        <p:spPr>
          <a:xfrm>
            <a:off x="781050" y="733425"/>
            <a:ext cx="10791825" cy="5619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90FD1A2-4D5B-4B72-BA90-4EBB7A6FA4C3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6176963" y="733425"/>
            <a:ext cx="0" cy="5619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024DCF-E92F-4A2F-94F9-BBF2DAA63A35}"/>
              </a:ext>
            </a:extLst>
          </p:cNvPr>
          <p:cNvCxnSpPr>
            <a:cxnSpLocks/>
          </p:cNvCxnSpPr>
          <p:nvPr/>
        </p:nvCxnSpPr>
        <p:spPr>
          <a:xfrm>
            <a:off x="3338513" y="733425"/>
            <a:ext cx="0" cy="5619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DB7F62-0912-4D61-A068-089EEF51943C}"/>
              </a:ext>
            </a:extLst>
          </p:cNvPr>
          <p:cNvSpPr/>
          <p:nvPr/>
        </p:nvSpPr>
        <p:spPr>
          <a:xfrm>
            <a:off x="923925" y="1295400"/>
            <a:ext cx="2285971" cy="4010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Listbox1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E106C-11B2-4A57-9259-5036A971BA86}"/>
              </a:ext>
            </a:extLst>
          </p:cNvPr>
          <p:cNvSpPr txBox="1"/>
          <p:nvPr/>
        </p:nvSpPr>
        <p:spPr>
          <a:xfrm>
            <a:off x="923925" y="914400"/>
            <a:ext cx="145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장바구니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34CE49-DDF0-484B-B35C-8B6F9ACBEF65}"/>
              </a:ext>
            </a:extLst>
          </p:cNvPr>
          <p:cNvSpPr/>
          <p:nvPr/>
        </p:nvSpPr>
        <p:spPr>
          <a:xfrm>
            <a:off x="3436147" y="1295400"/>
            <a:ext cx="2538408" cy="4891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Listbox2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56B907-7A1C-4D00-B909-73073086B5C7}"/>
              </a:ext>
            </a:extLst>
          </p:cNvPr>
          <p:cNvSpPr txBox="1"/>
          <p:nvPr/>
        </p:nvSpPr>
        <p:spPr>
          <a:xfrm>
            <a:off x="3533781" y="914400"/>
            <a:ext cx="145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쇼핑데이터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D046B9-2C5B-4250-9367-6149ACFBEE01}"/>
              </a:ext>
            </a:extLst>
          </p:cNvPr>
          <p:cNvSpPr/>
          <p:nvPr/>
        </p:nvSpPr>
        <p:spPr>
          <a:xfrm>
            <a:off x="6515100" y="1283732"/>
            <a:ext cx="4752973" cy="4840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9B78AE0-D05C-4993-9129-4A34692E2083}"/>
              </a:ext>
            </a:extLst>
          </p:cNvPr>
          <p:cNvSpPr/>
          <p:nvPr/>
        </p:nvSpPr>
        <p:spPr>
          <a:xfrm>
            <a:off x="6515100" y="923925"/>
            <a:ext cx="1066797" cy="35242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FE09C4-6BB3-46B0-891F-CCB708F5ABC3}"/>
              </a:ext>
            </a:extLst>
          </p:cNvPr>
          <p:cNvSpPr/>
          <p:nvPr/>
        </p:nvSpPr>
        <p:spPr>
          <a:xfrm>
            <a:off x="7598568" y="923925"/>
            <a:ext cx="1066797" cy="35242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블로그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4480030-7D5B-4762-8555-A1B7D9D944E0}"/>
              </a:ext>
            </a:extLst>
          </p:cNvPr>
          <p:cNvSpPr/>
          <p:nvPr/>
        </p:nvSpPr>
        <p:spPr>
          <a:xfrm>
            <a:off x="8682036" y="914400"/>
            <a:ext cx="1066797" cy="352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브라우져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0BACD17-3825-4FB3-B3B1-21A635BDA60C}"/>
              </a:ext>
            </a:extLst>
          </p:cNvPr>
          <p:cNvSpPr/>
          <p:nvPr/>
        </p:nvSpPr>
        <p:spPr>
          <a:xfrm>
            <a:off x="1254904" y="5593318"/>
            <a:ext cx="1624011" cy="350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물품 빼기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ECE54B-C697-4AD4-B205-B1F9BC13B1FD}"/>
              </a:ext>
            </a:extLst>
          </p:cNvPr>
          <p:cNvSpPr/>
          <p:nvPr/>
        </p:nvSpPr>
        <p:spPr>
          <a:xfrm>
            <a:off x="6734173" y="2245757"/>
            <a:ext cx="4314825" cy="3697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Listbox3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36ACF0-1230-4837-BD9D-8E834E1F47FB}"/>
              </a:ext>
            </a:extLst>
          </p:cNvPr>
          <p:cNvSpPr/>
          <p:nvPr/>
        </p:nvSpPr>
        <p:spPr>
          <a:xfrm>
            <a:off x="6943725" y="1571625"/>
            <a:ext cx="2914650" cy="371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Text box( </a:t>
            </a:r>
            <a:r>
              <a:rPr lang="ko-KR" altLang="en-US" dirty="0">
                <a:solidFill>
                  <a:schemeClr val="tx1"/>
                </a:solidFill>
              </a:rPr>
              <a:t>검색 항목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E1A7F9-12D9-4558-B91F-F60C2251DBD9}"/>
              </a:ext>
            </a:extLst>
          </p:cNvPr>
          <p:cNvSpPr/>
          <p:nvPr/>
        </p:nvSpPr>
        <p:spPr>
          <a:xfrm>
            <a:off x="10086975" y="1571625"/>
            <a:ext cx="962023" cy="371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261541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D666CC-6C4C-475E-BB88-59EC728AB403}"/>
              </a:ext>
            </a:extLst>
          </p:cNvPr>
          <p:cNvSpPr/>
          <p:nvPr/>
        </p:nvSpPr>
        <p:spPr>
          <a:xfrm>
            <a:off x="781050" y="733425"/>
            <a:ext cx="10791825" cy="5619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90FD1A2-4D5B-4B72-BA90-4EBB7A6FA4C3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6176963" y="733425"/>
            <a:ext cx="0" cy="5619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024DCF-E92F-4A2F-94F9-BBF2DAA63A35}"/>
              </a:ext>
            </a:extLst>
          </p:cNvPr>
          <p:cNvCxnSpPr>
            <a:cxnSpLocks/>
          </p:cNvCxnSpPr>
          <p:nvPr/>
        </p:nvCxnSpPr>
        <p:spPr>
          <a:xfrm>
            <a:off x="3338513" y="733425"/>
            <a:ext cx="0" cy="5619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DB7F62-0912-4D61-A068-089EEF51943C}"/>
              </a:ext>
            </a:extLst>
          </p:cNvPr>
          <p:cNvSpPr/>
          <p:nvPr/>
        </p:nvSpPr>
        <p:spPr>
          <a:xfrm>
            <a:off x="923925" y="1295400"/>
            <a:ext cx="2285971" cy="4010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Listbox1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E106C-11B2-4A57-9259-5036A971BA86}"/>
              </a:ext>
            </a:extLst>
          </p:cNvPr>
          <p:cNvSpPr txBox="1"/>
          <p:nvPr/>
        </p:nvSpPr>
        <p:spPr>
          <a:xfrm>
            <a:off x="923925" y="914400"/>
            <a:ext cx="145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장바구니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34CE49-DDF0-484B-B35C-8B6F9ACBEF65}"/>
              </a:ext>
            </a:extLst>
          </p:cNvPr>
          <p:cNvSpPr/>
          <p:nvPr/>
        </p:nvSpPr>
        <p:spPr>
          <a:xfrm>
            <a:off x="3436147" y="1295400"/>
            <a:ext cx="2538408" cy="4891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Listbox2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56B907-7A1C-4D00-B909-73073086B5C7}"/>
              </a:ext>
            </a:extLst>
          </p:cNvPr>
          <p:cNvSpPr txBox="1"/>
          <p:nvPr/>
        </p:nvSpPr>
        <p:spPr>
          <a:xfrm>
            <a:off x="3533781" y="914400"/>
            <a:ext cx="145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쇼핑데이터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D046B9-2C5B-4250-9367-6149ACFBEE01}"/>
              </a:ext>
            </a:extLst>
          </p:cNvPr>
          <p:cNvSpPr/>
          <p:nvPr/>
        </p:nvSpPr>
        <p:spPr>
          <a:xfrm>
            <a:off x="6515100" y="1283732"/>
            <a:ext cx="4752973" cy="4840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9B78AE0-D05C-4993-9129-4A34692E2083}"/>
              </a:ext>
            </a:extLst>
          </p:cNvPr>
          <p:cNvSpPr/>
          <p:nvPr/>
        </p:nvSpPr>
        <p:spPr>
          <a:xfrm>
            <a:off x="6515100" y="923925"/>
            <a:ext cx="1066797" cy="35242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FE09C4-6BB3-46B0-891F-CCB708F5ABC3}"/>
              </a:ext>
            </a:extLst>
          </p:cNvPr>
          <p:cNvSpPr/>
          <p:nvPr/>
        </p:nvSpPr>
        <p:spPr>
          <a:xfrm>
            <a:off x="7598568" y="923925"/>
            <a:ext cx="1066797" cy="352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블로그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4480030-7D5B-4762-8555-A1B7D9D944E0}"/>
              </a:ext>
            </a:extLst>
          </p:cNvPr>
          <p:cNvSpPr/>
          <p:nvPr/>
        </p:nvSpPr>
        <p:spPr>
          <a:xfrm>
            <a:off x="8682036" y="914400"/>
            <a:ext cx="1066797" cy="3524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브라우져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0BACD17-3825-4FB3-B3B1-21A635BDA60C}"/>
              </a:ext>
            </a:extLst>
          </p:cNvPr>
          <p:cNvSpPr/>
          <p:nvPr/>
        </p:nvSpPr>
        <p:spPr>
          <a:xfrm>
            <a:off x="1254904" y="5593318"/>
            <a:ext cx="1624011" cy="350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물품 빼기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9160E8-8C1B-4DEF-B8AD-B02246B069A0}"/>
              </a:ext>
            </a:extLst>
          </p:cNvPr>
          <p:cNvSpPr/>
          <p:nvPr/>
        </p:nvSpPr>
        <p:spPr>
          <a:xfrm>
            <a:off x="6648450" y="1514475"/>
            <a:ext cx="4533900" cy="4429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Web Browser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control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44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E6E2A1-3482-447D-956C-1C8845327356}"/>
              </a:ext>
            </a:extLst>
          </p:cNvPr>
          <p:cNvSpPr txBox="1"/>
          <p:nvPr/>
        </p:nvSpPr>
        <p:spPr>
          <a:xfrm>
            <a:off x="847725" y="438150"/>
            <a:ext cx="822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정보</a:t>
            </a:r>
            <a:r>
              <a:rPr lang="en-US" altLang="ko-KR" dirty="0"/>
              <a:t>	</a:t>
            </a:r>
          </a:p>
          <a:p>
            <a:r>
              <a:rPr lang="en-US" altLang="ko-KR" dirty="0"/>
              <a:t>	-  </a:t>
            </a:r>
            <a:r>
              <a:rPr lang="ko-KR" altLang="en-US" dirty="0"/>
              <a:t>쇼핑 데이터에서 가져온 상품의 정보</a:t>
            </a:r>
            <a:r>
              <a:rPr lang="en-US" altLang="ko-KR" dirty="0"/>
              <a:t>(</a:t>
            </a:r>
            <a:r>
              <a:rPr lang="ko-KR" altLang="en-US" dirty="0"/>
              <a:t>사진</a:t>
            </a:r>
            <a:r>
              <a:rPr lang="en-US" altLang="ko-KR" dirty="0"/>
              <a:t>, </a:t>
            </a:r>
            <a:r>
              <a:rPr lang="ko-KR" altLang="en-US" dirty="0"/>
              <a:t>최고 최저가</a:t>
            </a:r>
            <a:r>
              <a:rPr lang="en-US" altLang="ko-KR" dirty="0"/>
              <a:t>)</a:t>
            </a:r>
            <a:r>
              <a:rPr lang="ko-KR" altLang="en-US" dirty="0"/>
              <a:t>를 출력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장바구니 추가버튼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블로그</a:t>
            </a:r>
            <a:r>
              <a:rPr lang="en-US" altLang="ko-KR" dirty="0"/>
              <a:t>	</a:t>
            </a:r>
          </a:p>
          <a:p>
            <a:r>
              <a:rPr lang="en-US" altLang="ko-KR" dirty="0"/>
              <a:t>	- </a:t>
            </a:r>
            <a:r>
              <a:rPr lang="ko-KR" altLang="en-US" dirty="0"/>
              <a:t>정보 탭의 상품 이름을 가지고 블로그 검색 추가로 검색 필터링 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기능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tx1"/>
                </a:solidFill>
              </a:rPr>
              <a:t>Web Browser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정 탭의 </a:t>
            </a:r>
            <a:r>
              <a:rPr lang="en-US" altLang="ko-KR" dirty="0"/>
              <a:t>URL</a:t>
            </a:r>
            <a:r>
              <a:rPr lang="ko-KR" altLang="en-US" dirty="0"/>
              <a:t>을 가지고 </a:t>
            </a:r>
            <a:r>
              <a:rPr lang="en-US" altLang="ko-KR" dirty="0">
                <a:solidFill>
                  <a:schemeClr val="tx1"/>
                </a:solidFill>
              </a:rPr>
              <a:t>Web Browser</a:t>
            </a:r>
            <a:r>
              <a:rPr lang="ko-KR" altLang="en-US" dirty="0">
                <a:solidFill>
                  <a:schemeClr val="tx1"/>
                </a:solidFill>
              </a:rPr>
              <a:t>출력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검색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959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D666CC-6C4C-475E-BB88-59EC728AB403}"/>
              </a:ext>
            </a:extLst>
          </p:cNvPr>
          <p:cNvSpPr/>
          <p:nvPr/>
        </p:nvSpPr>
        <p:spPr>
          <a:xfrm>
            <a:off x="781050" y="733425"/>
            <a:ext cx="10791825" cy="4791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3EC7BB-58EF-48E1-81BB-F764A95F44CB}"/>
              </a:ext>
            </a:extLst>
          </p:cNvPr>
          <p:cNvSpPr/>
          <p:nvPr/>
        </p:nvSpPr>
        <p:spPr>
          <a:xfrm>
            <a:off x="1752600" y="1638298"/>
            <a:ext cx="7134223" cy="466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 명</a:t>
            </a:r>
            <a:r>
              <a:rPr lang="en-US" altLang="ko-KR" dirty="0">
                <a:solidFill>
                  <a:schemeClr val="tx1"/>
                </a:solidFill>
              </a:rPr>
              <a:t>(Text Box)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716919-65AC-409C-8743-0D47D613BB12}"/>
              </a:ext>
            </a:extLst>
          </p:cNvPr>
          <p:cNvSpPr/>
          <p:nvPr/>
        </p:nvSpPr>
        <p:spPr>
          <a:xfrm>
            <a:off x="9496423" y="1638298"/>
            <a:ext cx="942976" cy="466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검 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421AEC-EDFB-4C86-AEEF-9F5C9B43842D}"/>
              </a:ext>
            </a:extLst>
          </p:cNvPr>
          <p:cNvSpPr/>
          <p:nvPr/>
        </p:nvSpPr>
        <p:spPr>
          <a:xfrm>
            <a:off x="1752601" y="2509831"/>
            <a:ext cx="7134224" cy="2695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장바구니</a:t>
            </a:r>
            <a:r>
              <a:rPr lang="en-US" altLang="ko-KR" dirty="0">
                <a:solidFill>
                  <a:schemeClr val="tx1"/>
                </a:solidFill>
              </a:rPr>
              <a:t>(List box)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6699A-5D4D-45D8-A594-160F40495459}"/>
              </a:ext>
            </a:extLst>
          </p:cNvPr>
          <p:cNvSpPr txBox="1"/>
          <p:nvPr/>
        </p:nvSpPr>
        <p:spPr>
          <a:xfrm>
            <a:off x="9026787" y="250983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 금액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724855-0911-479C-8A06-6D116D80D9B0}"/>
              </a:ext>
            </a:extLst>
          </p:cNvPr>
          <p:cNvSpPr/>
          <p:nvPr/>
        </p:nvSpPr>
        <p:spPr>
          <a:xfrm>
            <a:off x="9985704" y="2509831"/>
            <a:ext cx="142524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Text box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14E2DD-24E8-48CC-BBA0-F78330CCDD50}"/>
              </a:ext>
            </a:extLst>
          </p:cNvPr>
          <p:cNvSpPr/>
          <p:nvPr/>
        </p:nvSpPr>
        <p:spPr>
          <a:xfrm>
            <a:off x="9496423" y="3167056"/>
            <a:ext cx="142524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 매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4CA51CA-7F96-47E6-B06F-B5D6FE69A8E4}"/>
              </a:ext>
            </a:extLst>
          </p:cNvPr>
          <p:cNvSpPr/>
          <p:nvPr/>
        </p:nvSpPr>
        <p:spPr>
          <a:xfrm>
            <a:off x="9471352" y="4246837"/>
            <a:ext cx="142524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취소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B45C49-C717-490E-9E8B-080C516A58DF}"/>
              </a:ext>
            </a:extLst>
          </p:cNvPr>
          <p:cNvGrpSpPr/>
          <p:nvPr/>
        </p:nvGrpSpPr>
        <p:grpSpPr>
          <a:xfrm>
            <a:off x="781050" y="752475"/>
            <a:ext cx="10782300" cy="389682"/>
            <a:chOff x="781050" y="752475"/>
            <a:chExt cx="10782300" cy="38968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5F2CBF7-D9BF-4199-A36B-C4B0FFCB54A8}"/>
                </a:ext>
              </a:extLst>
            </p:cNvPr>
            <p:cNvSpPr/>
            <p:nvPr/>
          </p:nvSpPr>
          <p:spPr>
            <a:xfrm>
              <a:off x="781050" y="752475"/>
              <a:ext cx="10782300" cy="389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4D5370B-B388-4232-9C8D-A755B2137949}"/>
                </a:ext>
              </a:extLst>
            </p:cNvPr>
            <p:cNvSpPr/>
            <p:nvPr/>
          </p:nvSpPr>
          <p:spPr>
            <a:xfrm>
              <a:off x="10556403" y="797297"/>
              <a:ext cx="283848" cy="300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>
                  <a:solidFill>
                    <a:schemeClr val="tx1"/>
                  </a:solidFill>
                </a:rPr>
                <a:t>-</a:t>
              </a:r>
              <a:endParaRPr lang="ko-KR" altLang="en-US" sz="4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45B240D-D0CA-4E29-BDEF-29A2DD0AF8BD}"/>
                </a:ext>
              </a:extLst>
            </p:cNvPr>
            <p:cNvSpPr/>
            <p:nvPr/>
          </p:nvSpPr>
          <p:spPr>
            <a:xfrm>
              <a:off x="10840251" y="797297"/>
              <a:ext cx="283848" cy="300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err="1">
                  <a:solidFill>
                    <a:schemeClr val="tx1"/>
                  </a:solidFill>
                </a:rPr>
                <a:t>ㅁ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01179CF-41A3-4B94-A411-B45AE3C260ED}"/>
                </a:ext>
              </a:extLst>
            </p:cNvPr>
            <p:cNvSpPr/>
            <p:nvPr/>
          </p:nvSpPr>
          <p:spPr>
            <a:xfrm>
              <a:off x="11126808" y="797297"/>
              <a:ext cx="283848" cy="300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</a:rPr>
                <a:t>X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511BEED-5B85-4F1F-BFD4-BAC3E48FA627}"/>
              </a:ext>
            </a:extLst>
          </p:cNvPr>
          <p:cNvSpPr txBox="1"/>
          <p:nvPr/>
        </p:nvSpPr>
        <p:spPr>
          <a:xfrm>
            <a:off x="599440" y="223520"/>
            <a:ext cx="84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Form1</a:t>
            </a:r>
            <a:endParaRPr lang="ko-KR" altLang="en-US" dirty="0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80397A01-7A78-4E86-846B-29AF1493BABE}"/>
              </a:ext>
            </a:extLst>
          </p:cNvPr>
          <p:cNvSpPr/>
          <p:nvPr/>
        </p:nvSpPr>
        <p:spPr>
          <a:xfrm>
            <a:off x="3586480" y="5219702"/>
            <a:ext cx="4704080" cy="1583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검색을 누르면</a:t>
            </a:r>
            <a:endParaRPr lang="en-US" altLang="ko-KR" dirty="0"/>
          </a:p>
          <a:p>
            <a:pPr algn="ctr"/>
            <a:r>
              <a:rPr lang="en-US" altLang="ko-KR" dirty="0"/>
              <a:t>Form2 – </a:t>
            </a:r>
            <a:r>
              <a:rPr lang="ko-KR" altLang="en-US" dirty="0"/>
              <a:t>설정 </a:t>
            </a:r>
            <a:r>
              <a:rPr lang="en-US" altLang="ko-KR" dirty="0"/>
              <a:t>page</a:t>
            </a:r>
          </a:p>
          <a:p>
            <a:pPr algn="ctr"/>
            <a:r>
              <a:rPr lang="ko-KR" altLang="en-US" dirty="0"/>
              <a:t>로 연결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03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D666CC-6C4C-475E-BB88-59EC728AB403}"/>
              </a:ext>
            </a:extLst>
          </p:cNvPr>
          <p:cNvSpPr/>
          <p:nvPr/>
        </p:nvSpPr>
        <p:spPr>
          <a:xfrm>
            <a:off x="110490" y="743585"/>
            <a:ext cx="11928313" cy="5619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90FD1A2-4D5B-4B72-BA90-4EBB7A6FA4C3}"/>
              </a:ext>
            </a:extLst>
          </p:cNvPr>
          <p:cNvCxnSpPr>
            <a:cxnSpLocks/>
          </p:cNvCxnSpPr>
          <p:nvPr/>
        </p:nvCxnSpPr>
        <p:spPr>
          <a:xfrm>
            <a:off x="5232083" y="743585"/>
            <a:ext cx="0" cy="5619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34CE49-DDF0-484B-B35C-8B6F9ACBEF65}"/>
              </a:ext>
            </a:extLst>
          </p:cNvPr>
          <p:cNvSpPr/>
          <p:nvPr/>
        </p:nvSpPr>
        <p:spPr>
          <a:xfrm>
            <a:off x="153197" y="1305560"/>
            <a:ext cx="2538408" cy="4912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Listbox2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56B907-7A1C-4D00-B909-73073086B5C7}"/>
              </a:ext>
            </a:extLst>
          </p:cNvPr>
          <p:cNvSpPr txBox="1"/>
          <p:nvPr/>
        </p:nvSpPr>
        <p:spPr>
          <a:xfrm>
            <a:off x="315286" y="850067"/>
            <a:ext cx="145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쇼핑데이터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D046B9-2C5B-4250-9367-6149ACFBEE01}"/>
              </a:ext>
            </a:extLst>
          </p:cNvPr>
          <p:cNvSpPr/>
          <p:nvPr/>
        </p:nvSpPr>
        <p:spPr>
          <a:xfrm>
            <a:off x="5425440" y="1293892"/>
            <a:ext cx="6492235" cy="4840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0B3E0A7-6A3B-48C6-B413-80F5EB61E38B}"/>
              </a:ext>
            </a:extLst>
          </p:cNvPr>
          <p:cNvGrpSpPr/>
          <p:nvPr/>
        </p:nvGrpSpPr>
        <p:grpSpPr>
          <a:xfrm>
            <a:off x="5435052" y="926426"/>
            <a:ext cx="2133594" cy="361950"/>
            <a:chOff x="6508908" y="924560"/>
            <a:chExt cx="2133594" cy="36195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9B78AE0-D05C-4993-9129-4A34692E2083}"/>
                </a:ext>
              </a:extLst>
            </p:cNvPr>
            <p:cNvSpPr/>
            <p:nvPr/>
          </p:nvSpPr>
          <p:spPr>
            <a:xfrm>
              <a:off x="7575705" y="924560"/>
              <a:ext cx="1066797" cy="36195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Web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2FE09C4-6BB3-46B0-891F-CCB708F5ABC3}"/>
                </a:ext>
              </a:extLst>
            </p:cNvPr>
            <p:cNvSpPr/>
            <p:nvPr/>
          </p:nvSpPr>
          <p:spPr>
            <a:xfrm>
              <a:off x="6508908" y="924560"/>
              <a:ext cx="1066797" cy="3619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설정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C250C7F-D501-45FE-B40C-5A43FAB47EDC}"/>
              </a:ext>
            </a:extLst>
          </p:cNvPr>
          <p:cNvGrpSpPr/>
          <p:nvPr/>
        </p:nvGrpSpPr>
        <p:grpSpPr>
          <a:xfrm>
            <a:off x="2965517" y="3615534"/>
            <a:ext cx="2152652" cy="1678543"/>
            <a:chOff x="2927907" y="4275217"/>
            <a:chExt cx="2152652" cy="167854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96F3437-4E92-4391-A2F3-8FA400FF1417}"/>
                </a:ext>
              </a:extLst>
            </p:cNvPr>
            <p:cNvSpPr/>
            <p:nvPr/>
          </p:nvSpPr>
          <p:spPr>
            <a:xfrm>
              <a:off x="3085077" y="4378444"/>
              <a:ext cx="1624011" cy="3502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최고가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071D65D-4050-48B9-A8E7-6C319317EA04}"/>
                </a:ext>
              </a:extLst>
            </p:cNvPr>
            <p:cNvSpPr/>
            <p:nvPr/>
          </p:nvSpPr>
          <p:spPr>
            <a:xfrm>
              <a:off x="3085077" y="4778494"/>
              <a:ext cx="1624011" cy="3502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최저가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A3EC063-D30B-4373-B357-A4D1B85A10F6}"/>
                </a:ext>
              </a:extLst>
            </p:cNvPr>
            <p:cNvSpPr/>
            <p:nvPr/>
          </p:nvSpPr>
          <p:spPr>
            <a:xfrm>
              <a:off x="3085077" y="5178544"/>
              <a:ext cx="1624011" cy="3502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URL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7606A6B-2DE0-4581-8E2B-22B6651781F7}"/>
                </a:ext>
              </a:extLst>
            </p:cNvPr>
            <p:cNvSpPr/>
            <p:nvPr/>
          </p:nvSpPr>
          <p:spPr>
            <a:xfrm>
              <a:off x="2927907" y="4275217"/>
              <a:ext cx="2152652" cy="16785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97807A-2A8F-495C-9496-A35C4A44F3AB}"/>
                </a:ext>
              </a:extLst>
            </p:cNvPr>
            <p:cNvSpPr txBox="1"/>
            <p:nvPr/>
          </p:nvSpPr>
          <p:spPr>
            <a:xfrm>
              <a:off x="3406540" y="5580737"/>
              <a:ext cx="1433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Text box</a:t>
              </a:r>
              <a:endParaRPr lang="ko-KR" altLang="en-US" dirty="0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E42227-7425-4FD4-9A9C-300E435BA84A}"/>
              </a:ext>
            </a:extLst>
          </p:cNvPr>
          <p:cNvSpPr/>
          <p:nvPr/>
        </p:nvSpPr>
        <p:spPr>
          <a:xfrm>
            <a:off x="5680402" y="1454945"/>
            <a:ext cx="3233741" cy="350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검색 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57E7DB-8121-4B22-8F75-D282F7AF9665}"/>
              </a:ext>
            </a:extLst>
          </p:cNvPr>
          <p:cNvSpPr/>
          <p:nvPr/>
        </p:nvSpPr>
        <p:spPr>
          <a:xfrm>
            <a:off x="3018469" y="1520190"/>
            <a:ext cx="2067087" cy="20332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  <a:r>
              <a:rPr lang="en-US" altLang="ko-KR" dirty="0">
                <a:solidFill>
                  <a:schemeClr val="tx1"/>
                </a:solidFill>
              </a:rPr>
              <a:t>(picture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box)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4CB139-CBE3-40C0-97B9-221BD92D2EEB}"/>
              </a:ext>
            </a:extLst>
          </p:cNvPr>
          <p:cNvSpPr/>
          <p:nvPr/>
        </p:nvSpPr>
        <p:spPr>
          <a:xfrm>
            <a:off x="5624111" y="3086852"/>
            <a:ext cx="2458910" cy="2863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키워드 리스트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(List box)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A6752F-3F1C-4C18-A44D-B7CDE3A4CF31}"/>
              </a:ext>
            </a:extLst>
          </p:cNvPr>
          <p:cNvSpPr/>
          <p:nvPr/>
        </p:nvSpPr>
        <p:spPr>
          <a:xfrm>
            <a:off x="9465810" y="3091932"/>
            <a:ext cx="1936836" cy="350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Text box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E438B-2CDF-4770-A9B7-B9B1774A9569}"/>
              </a:ext>
            </a:extLst>
          </p:cNvPr>
          <p:cNvSpPr txBox="1"/>
          <p:nvPr/>
        </p:nvSpPr>
        <p:spPr>
          <a:xfrm>
            <a:off x="8276061" y="308685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키워드 명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29EB6A-EE09-4FC9-B709-7756FFB9B2C1}"/>
              </a:ext>
            </a:extLst>
          </p:cNvPr>
          <p:cNvSpPr/>
          <p:nvPr/>
        </p:nvSpPr>
        <p:spPr>
          <a:xfrm>
            <a:off x="8685545" y="3736181"/>
            <a:ext cx="193040" cy="1908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11F795-3209-478A-A70B-73106B49CEA3}"/>
              </a:ext>
            </a:extLst>
          </p:cNvPr>
          <p:cNvSpPr txBox="1"/>
          <p:nvPr/>
        </p:nvSpPr>
        <p:spPr>
          <a:xfrm>
            <a:off x="8914143" y="36469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포함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E497D95-5FAE-49E7-9C16-0975C0282D56}"/>
              </a:ext>
            </a:extLst>
          </p:cNvPr>
          <p:cNvSpPr/>
          <p:nvPr/>
        </p:nvSpPr>
        <p:spPr>
          <a:xfrm>
            <a:off x="8685545" y="4173018"/>
            <a:ext cx="193040" cy="1908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DFC5D2-E586-42B0-9921-CA0581BFCBD2}"/>
              </a:ext>
            </a:extLst>
          </p:cNvPr>
          <p:cNvSpPr txBox="1"/>
          <p:nvPr/>
        </p:nvSpPr>
        <p:spPr>
          <a:xfrm>
            <a:off x="8914143" y="4083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45D1626-F789-448A-844C-765F41929DC0}"/>
              </a:ext>
            </a:extLst>
          </p:cNvPr>
          <p:cNvSpPr/>
          <p:nvPr/>
        </p:nvSpPr>
        <p:spPr>
          <a:xfrm>
            <a:off x="8685545" y="4576982"/>
            <a:ext cx="193040" cy="1908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54CB08-FC25-4DF2-A893-1BFE49F4EAFE}"/>
              </a:ext>
            </a:extLst>
          </p:cNvPr>
          <p:cNvSpPr txBox="1"/>
          <p:nvPr/>
        </p:nvSpPr>
        <p:spPr>
          <a:xfrm>
            <a:off x="8914143" y="448776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 포함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EC4AA9-E6FD-4993-9042-0553A89995AB}"/>
              </a:ext>
            </a:extLst>
          </p:cNvPr>
          <p:cNvSpPr/>
          <p:nvPr/>
        </p:nvSpPr>
        <p:spPr>
          <a:xfrm>
            <a:off x="8456943" y="5008164"/>
            <a:ext cx="914400" cy="343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69E27C6-6B92-4C18-B018-3A9B2EB7C2BE}"/>
              </a:ext>
            </a:extLst>
          </p:cNvPr>
          <p:cNvSpPr/>
          <p:nvPr/>
        </p:nvSpPr>
        <p:spPr>
          <a:xfrm>
            <a:off x="10122830" y="5008164"/>
            <a:ext cx="914400" cy="343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FD0DCA-5832-4D20-AD6D-F4C32A512C46}"/>
              </a:ext>
            </a:extLst>
          </p:cNvPr>
          <p:cNvSpPr/>
          <p:nvPr/>
        </p:nvSpPr>
        <p:spPr>
          <a:xfrm>
            <a:off x="8276061" y="4857097"/>
            <a:ext cx="3126585" cy="1311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A6BC12-99F9-42E9-9699-A596AF0D834F}"/>
              </a:ext>
            </a:extLst>
          </p:cNvPr>
          <p:cNvSpPr txBox="1"/>
          <p:nvPr/>
        </p:nvSpPr>
        <p:spPr>
          <a:xfrm>
            <a:off x="9316588" y="5230614"/>
            <a:ext cx="88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Button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890F85A-5E46-4046-B22A-1A2FADE947A8}"/>
              </a:ext>
            </a:extLst>
          </p:cNvPr>
          <p:cNvSpPr/>
          <p:nvPr/>
        </p:nvSpPr>
        <p:spPr>
          <a:xfrm>
            <a:off x="8276060" y="3493977"/>
            <a:ext cx="3126585" cy="1357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9F7176-2E81-4F8F-8735-A005BAE25EBD}"/>
              </a:ext>
            </a:extLst>
          </p:cNvPr>
          <p:cNvSpPr txBox="1"/>
          <p:nvPr/>
        </p:nvSpPr>
        <p:spPr>
          <a:xfrm>
            <a:off x="9674388" y="3577074"/>
            <a:ext cx="2109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Check(Radio </a:t>
            </a:r>
            <a:r>
              <a:rPr lang="ko-KR" altLang="en-US" dirty="0"/>
              <a:t>버튼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22D069F-E044-4801-AC1D-792A1EC6B2E2}"/>
              </a:ext>
            </a:extLst>
          </p:cNvPr>
          <p:cNvGrpSpPr/>
          <p:nvPr/>
        </p:nvGrpSpPr>
        <p:grpSpPr>
          <a:xfrm>
            <a:off x="110489" y="364948"/>
            <a:ext cx="11928313" cy="389682"/>
            <a:chOff x="781050" y="752475"/>
            <a:chExt cx="10782300" cy="38968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D55DA44-69F9-4A37-8BFA-495D7EA4A12C}"/>
                </a:ext>
              </a:extLst>
            </p:cNvPr>
            <p:cNvSpPr/>
            <p:nvPr/>
          </p:nvSpPr>
          <p:spPr>
            <a:xfrm>
              <a:off x="781050" y="752475"/>
              <a:ext cx="10782300" cy="389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D5C747C-B6F5-4405-A541-12F33A22FE4A}"/>
                </a:ext>
              </a:extLst>
            </p:cNvPr>
            <p:cNvSpPr/>
            <p:nvPr/>
          </p:nvSpPr>
          <p:spPr>
            <a:xfrm>
              <a:off x="10556403" y="797297"/>
              <a:ext cx="283848" cy="300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>
                  <a:solidFill>
                    <a:schemeClr val="tx1"/>
                  </a:solidFill>
                </a:rPr>
                <a:t>-</a:t>
              </a:r>
              <a:endParaRPr lang="ko-KR" altLang="en-US" sz="44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9D19125-A280-451F-A24D-93FB74422615}"/>
                </a:ext>
              </a:extLst>
            </p:cNvPr>
            <p:cNvSpPr/>
            <p:nvPr/>
          </p:nvSpPr>
          <p:spPr>
            <a:xfrm>
              <a:off x="10840251" y="797297"/>
              <a:ext cx="283848" cy="300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err="1">
                  <a:solidFill>
                    <a:schemeClr val="tx1"/>
                  </a:solidFill>
                </a:rPr>
                <a:t>ㅁ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9A63989-7A9A-4CC6-9FFF-DE4BB88DCFEB}"/>
                </a:ext>
              </a:extLst>
            </p:cNvPr>
            <p:cNvSpPr/>
            <p:nvPr/>
          </p:nvSpPr>
          <p:spPr>
            <a:xfrm>
              <a:off x="11126808" y="797297"/>
              <a:ext cx="283848" cy="300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</a:rPr>
                <a:t>X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590B56D-87AC-4061-99CE-2A187FE8FE9E}"/>
              </a:ext>
            </a:extLst>
          </p:cNvPr>
          <p:cNvSpPr txBox="1"/>
          <p:nvPr/>
        </p:nvSpPr>
        <p:spPr>
          <a:xfrm>
            <a:off x="322122" y="357364"/>
            <a:ext cx="21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Form2 – </a:t>
            </a:r>
            <a:r>
              <a:rPr lang="ko-KR" altLang="en-US" dirty="0"/>
              <a:t>설정 </a:t>
            </a:r>
            <a:r>
              <a:rPr lang="en-US" altLang="ko-KR" dirty="0"/>
              <a:t>page</a:t>
            </a:r>
            <a:endParaRPr lang="ko-KR" altLang="en-US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1EC7245-4C31-4D09-9F0D-B5EA86101170}"/>
              </a:ext>
            </a:extLst>
          </p:cNvPr>
          <p:cNvGrpSpPr/>
          <p:nvPr/>
        </p:nvGrpSpPr>
        <p:grpSpPr>
          <a:xfrm>
            <a:off x="5629378" y="2026840"/>
            <a:ext cx="6024880" cy="822960"/>
            <a:chOff x="5577840" y="1442720"/>
            <a:chExt cx="6024880" cy="82296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CAA9F2E-D600-4E54-A6F8-079F31333066}"/>
                </a:ext>
              </a:extLst>
            </p:cNvPr>
            <p:cNvSpPr/>
            <p:nvPr/>
          </p:nvSpPr>
          <p:spPr>
            <a:xfrm>
              <a:off x="5730240" y="1645920"/>
              <a:ext cx="193040" cy="1908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DF02E7B-E868-4627-A512-D2AD9AA01E33}"/>
                </a:ext>
              </a:extLst>
            </p:cNvPr>
            <p:cNvSpPr/>
            <p:nvPr/>
          </p:nvSpPr>
          <p:spPr>
            <a:xfrm>
              <a:off x="6921081" y="1645920"/>
              <a:ext cx="193040" cy="1908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B0F697-56F1-4A54-829C-121533A1C4A6}"/>
                </a:ext>
              </a:extLst>
            </p:cNvPr>
            <p:cNvSpPr/>
            <p:nvPr/>
          </p:nvSpPr>
          <p:spPr>
            <a:xfrm>
              <a:off x="8083021" y="1645920"/>
              <a:ext cx="193040" cy="1908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FBEF025-15AD-48B6-B54F-87564CC4B963}"/>
                </a:ext>
              </a:extLst>
            </p:cNvPr>
            <p:cNvSpPr/>
            <p:nvPr/>
          </p:nvSpPr>
          <p:spPr>
            <a:xfrm>
              <a:off x="9300098" y="1645920"/>
              <a:ext cx="193040" cy="1908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5D827A-6C64-4ADA-A29C-9F80B0A3B4B4}"/>
                </a:ext>
              </a:extLst>
            </p:cNvPr>
            <p:cNvSpPr txBox="1"/>
            <p:nvPr/>
          </p:nvSpPr>
          <p:spPr>
            <a:xfrm>
              <a:off x="5958838" y="155670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일반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69C971-2EE9-4C03-9C0A-E726D2E42DFA}"/>
                </a:ext>
              </a:extLst>
            </p:cNvPr>
            <p:cNvSpPr txBox="1"/>
            <p:nvPr/>
          </p:nvSpPr>
          <p:spPr>
            <a:xfrm>
              <a:off x="7307477" y="155670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중고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05B6FA0-E4A9-47E9-B139-80B52D0B55A9}"/>
                </a:ext>
              </a:extLst>
            </p:cNvPr>
            <p:cNvSpPr txBox="1"/>
            <p:nvPr/>
          </p:nvSpPr>
          <p:spPr>
            <a:xfrm>
              <a:off x="8252978" y="155670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블로그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B8D439A-12E6-4FFC-84CE-C7DCE8A77161}"/>
                </a:ext>
              </a:extLst>
            </p:cNvPr>
            <p:cNvSpPr txBox="1"/>
            <p:nvPr/>
          </p:nvSpPr>
          <p:spPr>
            <a:xfrm>
              <a:off x="9493138" y="155670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동영상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8CAE228-F95D-4ED3-B01F-7AF4C83E309D}"/>
                </a:ext>
              </a:extLst>
            </p:cNvPr>
            <p:cNvSpPr/>
            <p:nvPr/>
          </p:nvSpPr>
          <p:spPr>
            <a:xfrm>
              <a:off x="5577840" y="1442720"/>
              <a:ext cx="6024880" cy="8229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9B3D685-6531-4B27-A06F-32691E47CE40}"/>
                </a:ext>
              </a:extLst>
            </p:cNvPr>
            <p:cNvSpPr txBox="1"/>
            <p:nvPr/>
          </p:nvSpPr>
          <p:spPr>
            <a:xfrm>
              <a:off x="9225584" y="1851212"/>
              <a:ext cx="210958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Check(Radio </a:t>
              </a:r>
              <a:r>
                <a:rPr lang="ko-KR" altLang="en-US" dirty="0"/>
                <a:t>버튼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F86DDF-3523-4E6E-B33A-B6DEF15391C8}"/>
              </a:ext>
            </a:extLst>
          </p:cNvPr>
          <p:cNvSpPr/>
          <p:nvPr/>
        </p:nvSpPr>
        <p:spPr>
          <a:xfrm>
            <a:off x="3122687" y="5457674"/>
            <a:ext cx="1670298" cy="656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장바구니 추가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(Button)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EC0C5D2-2802-463E-86F3-0C9D1CA0EE15}"/>
              </a:ext>
            </a:extLst>
          </p:cNvPr>
          <p:cNvSpPr/>
          <p:nvPr/>
        </p:nvSpPr>
        <p:spPr>
          <a:xfrm>
            <a:off x="8578737" y="5704749"/>
            <a:ext cx="2660109" cy="343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Web page </a:t>
            </a:r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75441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D666CC-6C4C-475E-BB88-59EC728AB403}"/>
              </a:ext>
            </a:extLst>
          </p:cNvPr>
          <p:cNvSpPr/>
          <p:nvPr/>
        </p:nvSpPr>
        <p:spPr>
          <a:xfrm>
            <a:off x="110490" y="743585"/>
            <a:ext cx="11928313" cy="5619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90FD1A2-4D5B-4B72-BA90-4EBB7A6FA4C3}"/>
              </a:ext>
            </a:extLst>
          </p:cNvPr>
          <p:cNvCxnSpPr>
            <a:cxnSpLocks/>
          </p:cNvCxnSpPr>
          <p:nvPr/>
        </p:nvCxnSpPr>
        <p:spPr>
          <a:xfrm>
            <a:off x="5232083" y="743585"/>
            <a:ext cx="0" cy="5619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34CE49-DDF0-484B-B35C-8B6F9ACBEF65}"/>
              </a:ext>
            </a:extLst>
          </p:cNvPr>
          <p:cNvSpPr/>
          <p:nvPr/>
        </p:nvSpPr>
        <p:spPr>
          <a:xfrm>
            <a:off x="153197" y="1305560"/>
            <a:ext cx="2538408" cy="4912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Listbox2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56B907-7A1C-4D00-B909-73073086B5C7}"/>
              </a:ext>
            </a:extLst>
          </p:cNvPr>
          <p:cNvSpPr txBox="1"/>
          <p:nvPr/>
        </p:nvSpPr>
        <p:spPr>
          <a:xfrm>
            <a:off x="315286" y="850067"/>
            <a:ext cx="145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쇼핑데이터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D046B9-2C5B-4250-9367-6149ACFBEE01}"/>
              </a:ext>
            </a:extLst>
          </p:cNvPr>
          <p:cNvSpPr/>
          <p:nvPr/>
        </p:nvSpPr>
        <p:spPr>
          <a:xfrm>
            <a:off x="5425440" y="1293892"/>
            <a:ext cx="6492235" cy="4840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8C40E09-0C0B-442C-9B5B-FE26543AF6C5}"/>
              </a:ext>
            </a:extLst>
          </p:cNvPr>
          <p:cNvGrpSpPr/>
          <p:nvPr/>
        </p:nvGrpSpPr>
        <p:grpSpPr>
          <a:xfrm>
            <a:off x="5435052" y="912892"/>
            <a:ext cx="2133594" cy="381000"/>
            <a:chOff x="6508908" y="924560"/>
            <a:chExt cx="2133594" cy="38100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9B78AE0-D05C-4993-9129-4A34692E2083}"/>
                </a:ext>
              </a:extLst>
            </p:cNvPr>
            <p:cNvSpPr/>
            <p:nvPr/>
          </p:nvSpPr>
          <p:spPr>
            <a:xfrm>
              <a:off x="7575705" y="943610"/>
              <a:ext cx="1066797" cy="3619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Web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2FE09C4-6BB3-46B0-891F-CCB708F5ABC3}"/>
                </a:ext>
              </a:extLst>
            </p:cNvPr>
            <p:cNvSpPr/>
            <p:nvPr/>
          </p:nvSpPr>
          <p:spPr>
            <a:xfrm>
              <a:off x="6508908" y="924560"/>
              <a:ext cx="1066797" cy="361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설정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9160E8-8C1B-4DEF-B8AD-B02246B069A0}"/>
              </a:ext>
            </a:extLst>
          </p:cNvPr>
          <p:cNvSpPr/>
          <p:nvPr/>
        </p:nvSpPr>
        <p:spPr>
          <a:xfrm>
            <a:off x="5472586" y="1524635"/>
            <a:ext cx="6323174" cy="40041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Web Browser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control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8E86CBB-A762-46F8-AF73-333529ECA884}"/>
              </a:ext>
            </a:extLst>
          </p:cNvPr>
          <p:cNvGrpSpPr/>
          <p:nvPr/>
        </p:nvGrpSpPr>
        <p:grpSpPr>
          <a:xfrm>
            <a:off x="2927907" y="4275217"/>
            <a:ext cx="2152652" cy="1678543"/>
            <a:chOff x="6900855" y="4135398"/>
            <a:chExt cx="2152652" cy="167854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96F3437-4E92-4391-A2F3-8FA400FF1417}"/>
                </a:ext>
              </a:extLst>
            </p:cNvPr>
            <p:cNvSpPr/>
            <p:nvPr/>
          </p:nvSpPr>
          <p:spPr>
            <a:xfrm>
              <a:off x="7058025" y="4238625"/>
              <a:ext cx="1624011" cy="3502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최고가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071D65D-4050-48B9-A8E7-6C319317EA04}"/>
                </a:ext>
              </a:extLst>
            </p:cNvPr>
            <p:cNvSpPr/>
            <p:nvPr/>
          </p:nvSpPr>
          <p:spPr>
            <a:xfrm>
              <a:off x="7058025" y="4638675"/>
              <a:ext cx="1624011" cy="3502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최저가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A3EC063-D30B-4373-B357-A4D1B85A10F6}"/>
                </a:ext>
              </a:extLst>
            </p:cNvPr>
            <p:cNvSpPr/>
            <p:nvPr/>
          </p:nvSpPr>
          <p:spPr>
            <a:xfrm>
              <a:off x="7058025" y="5038725"/>
              <a:ext cx="1624011" cy="3502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URL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7606A6B-2DE0-4581-8E2B-22B6651781F7}"/>
                </a:ext>
              </a:extLst>
            </p:cNvPr>
            <p:cNvSpPr/>
            <p:nvPr/>
          </p:nvSpPr>
          <p:spPr>
            <a:xfrm>
              <a:off x="6900855" y="4135398"/>
              <a:ext cx="2152652" cy="16785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97807A-2A8F-495C-9496-A35C4A44F3AB}"/>
                </a:ext>
              </a:extLst>
            </p:cNvPr>
            <p:cNvSpPr txBox="1"/>
            <p:nvPr/>
          </p:nvSpPr>
          <p:spPr>
            <a:xfrm>
              <a:off x="7379488" y="5440918"/>
              <a:ext cx="1433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Text box</a:t>
              </a:r>
              <a:endParaRPr lang="ko-KR" altLang="en-US" dirty="0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57E7DB-8121-4B22-8F75-D282F7AF9665}"/>
              </a:ext>
            </a:extLst>
          </p:cNvPr>
          <p:cNvSpPr/>
          <p:nvPr/>
        </p:nvSpPr>
        <p:spPr>
          <a:xfrm>
            <a:off x="3018469" y="1520190"/>
            <a:ext cx="2067087" cy="20332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  <a:r>
              <a:rPr lang="en-US" altLang="ko-KR" dirty="0">
                <a:solidFill>
                  <a:schemeClr val="tx1"/>
                </a:solidFill>
              </a:rPr>
              <a:t>(picture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box)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61B9ED7-1072-4FF0-9C3F-CD9A49767217}"/>
              </a:ext>
            </a:extLst>
          </p:cNvPr>
          <p:cNvGrpSpPr/>
          <p:nvPr/>
        </p:nvGrpSpPr>
        <p:grpSpPr>
          <a:xfrm>
            <a:off x="110489" y="364948"/>
            <a:ext cx="11928313" cy="389682"/>
            <a:chOff x="781050" y="752475"/>
            <a:chExt cx="10782300" cy="38968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AF301D-1F7A-4613-BC04-24BD6B8E4EAD}"/>
                </a:ext>
              </a:extLst>
            </p:cNvPr>
            <p:cNvSpPr/>
            <p:nvPr/>
          </p:nvSpPr>
          <p:spPr>
            <a:xfrm>
              <a:off x="781050" y="752475"/>
              <a:ext cx="10782300" cy="389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E284C6D-1323-40C3-94FD-D24346610326}"/>
                </a:ext>
              </a:extLst>
            </p:cNvPr>
            <p:cNvSpPr/>
            <p:nvPr/>
          </p:nvSpPr>
          <p:spPr>
            <a:xfrm>
              <a:off x="10556403" y="797297"/>
              <a:ext cx="283848" cy="300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>
                  <a:solidFill>
                    <a:schemeClr val="tx1"/>
                  </a:solidFill>
                </a:rPr>
                <a:t>-</a:t>
              </a:r>
              <a:endParaRPr lang="ko-KR" altLang="en-US" sz="44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2D11E2E-7710-4991-B9FD-B0174F0A7B23}"/>
                </a:ext>
              </a:extLst>
            </p:cNvPr>
            <p:cNvSpPr/>
            <p:nvPr/>
          </p:nvSpPr>
          <p:spPr>
            <a:xfrm>
              <a:off x="10840251" y="797297"/>
              <a:ext cx="283848" cy="300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err="1">
                  <a:solidFill>
                    <a:schemeClr val="tx1"/>
                  </a:solidFill>
                </a:rPr>
                <a:t>ㅁ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129A9F-BEEF-4ABB-BD2A-A20474950D80}"/>
                </a:ext>
              </a:extLst>
            </p:cNvPr>
            <p:cNvSpPr/>
            <p:nvPr/>
          </p:nvSpPr>
          <p:spPr>
            <a:xfrm>
              <a:off x="11126808" y="797297"/>
              <a:ext cx="283848" cy="300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</a:rPr>
                <a:t>X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1188075-D3EC-4D59-A1C6-7E441FE2956B}"/>
              </a:ext>
            </a:extLst>
          </p:cNvPr>
          <p:cNvSpPr txBox="1"/>
          <p:nvPr/>
        </p:nvSpPr>
        <p:spPr>
          <a:xfrm>
            <a:off x="322122" y="357364"/>
            <a:ext cx="311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Form2 – Web browser page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D80EACD-FD90-47CF-9DF8-61F8EFC3D087}"/>
              </a:ext>
            </a:extLst>
          </p:cNvPr>
          <p:cNvSpPr/>
          <p:nvPr/>
        </p:nvSpPr>
        <p:spPr>
          <a:xfrm>
            <a:off x="5689843" y="5656639"/>
            <a:ext cx="2745945" cy="350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외부 </a:t>
            </a:r>
            <a:r>
              <a:rPr lang="en-US" altLang="ko-KR" dirty="0">
                <a:solidFill>
                  <a:schemeClr val="tx1"/>
                </a:solidFill>
              </a:rPr>
              <a:t>Browser </a:t>
            </a:r>
            <a:r>
              <a:rPr lang="ko-KR" altLang="en-US" dirty="0">
                <a:solidFill>
                  <a:schemeClr val="tx1"/>
                </a:solidFill>
              </a:rPr>
              <a:t>연결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5974FE-8F0B-4D43-B584-40A453BAAACE}"/>
              </a:ext>
            </a:extLst>
          </p:cNvPr>
          <p:cNvSpPr txBox="1"/>
          <p:nvPr/>
        </p:nvSpPr>
        <p:spPr>
          <a:xfrm>
            <a:off x="8955064" y="6397113"/>
            <a:ext cx="8816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Button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C346B6F-8EE8-44C7-8E56-CFB7493324B9}"/>
              </a:ext>
            </a:extLst>
          </p:cNvPr>
          <p:cNvCxnSpPr>
            <a:stCxn id="3" idx="1"/>
            <a:endCxn id="33" idx="3"/>
          </p:cNvCxnSpPr>
          <p:nvPr/>
        </p:nvCxnSpPr>
        <p:spPr>
          <a:xfrm flipH="1" flipV="1">
            <a:off x="8435788" y="5831780"/>
            <a:ext cx="519276" cy="749999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586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176</Words>
  <Application>Microsoft Office PowerPoint</Application>
  <PresentationFormat>와이드스크린</PresentationFormat>
  <Paragraphs>113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윤상배</dc:creator>
  <cp:lastModifiedBy>윤상배</cp:lastModifiedBy>
  <cp:revision>13</cp:revision>
  <dcterms:created xsi:type="dcterms:W3CDTF">2019-10-21T00:29:45Z</dcterms:created>
  <dcterms:modified xsi:type="dcterms:W3CDTF">2019-10-21T05:21:00Z</dcterms:modified>
</cp:coreProperties>
</file>