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60" userDrawn="1">
          <p15:clr>
            <a:srgbClr val="A4A3A4"/>
          </p15:clr>
        </p15:guide>
        <p15:guide id="2" orient="horz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990033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8" autoAdjust="0"/>
    <p:restoredTop sz="94660"/>
  </p:normalViewPr>
  <p:slideViewPr>
    <p:cSldViewPr snapToGrid="0">
      <p:cViewPr varScale="1">
        <p:scale>
          <a:sx n="46" d="100"/>
          <a:sy n="46" d="100"/>
        </p:scale>
        <p:origin x="2136" y="38"/>
      </p:cViewPr>
      <p:guideLst>
        <p:guide pos="2160"/>
        <p:guide orient="horz"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95800-929D-4EDF-822C-52A5A532676F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BB156-47DE-437F-853A-EEF9A0EB8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24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BB156-47DE-437F-853A-EEF9A0EB889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8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9F19-62EB-4ABD-A548-4003A218E6B6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7229-89BB-4421-B65B-F0D97412F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32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9F19-62EB-4ABD-A548-4003A218E6B6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7229-89BB-4421-B65B-F0D97412F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2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9F19-62EB-4ABD-A548-4003A218E6B6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7229-89BB-4421-B65B-F0D97412F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79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9F19-62EB-4ABD-A548-4003A218E6B6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7229-89BB-4421-B65B-F0D97412F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65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9F19-62EB-4ABD-A548-4003A218E6B6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7229-89BB-4421-B65B-F0D97412F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90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9F19-62EB-4ABD-A548-4003A218E6B6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7229-89BB-4421-B65B-F0D97412F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06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9F19-62EB-4ABD-A548-4003A218E6B6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7229-89BB-4421-B65B-F0D97412F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1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9F19-62EB-4ABD-A548-4003A218E6B6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7229-89BB-4421-B65B-F0D97412F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88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9F19-62EB-4ABD-A548-4003A218E6B6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7229-89BB-4421-B65B-F0D97412F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11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9F19-62EB-4ABD-A548-4003A218E6B6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7229-89BB-4421-B65B-F0D97412F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7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9F19-62EB-4ABD-A548-4003A218E6B6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F7229-89BB-4421-B65B-F0D97412F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60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E9F19-62EB-4ABD-A548-4003A218E6B6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7229-89BB-4421-B65B-F0D97412F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61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6EFE4731-D072-4A86-9AAC-5D21EAA06827}"/>
              </a:ext>
            </a:extLst>
          </p:cNvPr>
          <p:cNvCxnSpPr/>
          <p:nvPr/>
        </p:nvCxnSpPr>
        <p:spPr>
          <a:xfrm>
            <a:off x="3026730" y="9684977"/>
            <a:ext cx="0" cy="2507023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3DD32745-9F9E-4E0F-B282-96B8F1AA8E24}"/>
              </a:ext>
            </a:extLst>
          </p:cNvPr>
          <p:cNvCxnSpPr>
            <a:cxnSpLocks/>
          </p:cNvCxnSpPr>
          <p:nvPr/>
        </p:nvCxnSpPr>
        <p:spPr>
          <a:xfrm>
            <a:off x="0" y="9639953"/>
            <a:ext cx="3442888" cy="0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15C8CBD-1396-4B9F-9B85-019D84F11186}"/>
              </a:ext>
            </a:extLst>
          </p:cNvPr>
          <p:cNvGrpSpPr/>
          <p:nvPr/>
        </p:nvGrpSpPr>
        <p:grpSpPr>
          <a:xfrm>
            <a:off x="0" y="0"/>
            <a:ext cx="3429000" cy="9641711"/>
            <a:chOff x="0" y="0"/>
            <a:chExt cx="3429000" cy="9641711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96353A0-68BA-4E52-A631-32620707CDF5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0" y="0"/>
              <a:ext cx="0" cy="9641711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5D4395F-BF02-4355-8483-F57FD0F587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096000"/>
              <a:ext cx="3428998" cy="0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2B5DB36-908F-40CA-B9D0-23FBE09E2F55}"/>
              </a:ext>
            </a:extLst>
          </p:cNvPr>
          <p:cNvSpPr/>
          <p:nvPr/>
        </p:nvSpPr>
        <p:spPr>
          <a:xfrm>
            <a:off x="4264316" y="3102243"/>
            <a:ext cx="2485111" cy="288037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581300-B942-43D3-B779-9EA251DC3C8B}"/>
              </a:ext>
            </a:extLst>
          </p:cNvPr>
          <p:cNvSpPr txBox="1"/>
          <p:nvPr/>
        </p:nvSpPr>
        <p:spPr>
          <a:xfrm>
            <a:off x="0" y="0"/>
            <a:ext cx="81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Form1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ACB8D-2FB1-4264-B0BD-0E0D0203E71E}"/>
              </a:ext>
            </a:extLst>
          </p:cNvPr>
          <p:cNvSpPr txBox="1"/>
          <p:nvPr/>
        </p:nvSpPr>
        <p:spPr>
          <a:xfrm>
            <a:off x="3428999" y="0"/>
            <a:ext cx="152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NewMember</a:t>
            </a:r>
            <a:endParaRPr lang="ko-KR" altLang="en-US" b="1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B1F8C24-F81D-4296-B50E-143A4AA59572}"/>
              </a:ext>
            </a:extLst>
          </p:cNvPr>
          <p:cNvSpPr/>
          <p:nvPr/>
        </p:nvSpPr>
        <p:spPr>
          <a:xfrm>
            <a:off x="532973" y="486138"/>
            <a:ext cx="2313860" cy="3693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회원탈퇴</a:t>
            </a:r>
            <a:r>
              <a:rPr lang="en-US" altLang="ko-KR" dirty="0"/>
              <a:t>button3_Click</a:t>
            </a:r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26D0406-EE49-4929-8206-0A8C566324E7}"/>
              </a:ext>
            </a:extLst>
          </p:cNvPr>
          <p:cNvSpPr/>
          <p:nvPr/>
        </p:nvSpPr>
        <p:spPr>
          <a:xfrm>
            <a:off x="4815070" y="486138"/>
            <a:ext cx="2042930" cy="36933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NewMember</a:t>
            </a:r>
            <a:r>
              <a:rPr lang="en-US" altLang="ko-KR" sz="1600" dirty="0"/>
              <a:t>(</a:t>
            </a:r>
            <a:r>
              <a:rPr lang="ko-KR" altLang="en-US" sz="1600" dirty="0"/>
              <a:t>생성자</a:t>
            </a:r>
            <a:r>
              <a:rPr lang="en-US" altLang="ko-KR" sz="1600" dirty="0"/>
              <a:t>)</a:t>
            </a:r>
            <a:endParaRPr lang="ko-KR" altLang="en-US" sz="12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FF55D8F-3C97-4D2A-8426-D9D921902328}"/>
              </a:ext>
            </a:extLst>
          </p:cNvPr>
          <p:cNvCxnSpPr/>
          <p:nvPr/>
        </p:nvCxnSpPr>
        <p:spPr>
          <a:xfrm>
            <a:off x="3442888" y="993970"/>
            <a:ext cx="3429000" cy="0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A8D04A8-7DE1-4232-ACE1-B5E2105CF4C1}"/>
              </a:ext>
            </a:extLst>
          </p:cNvPr>
          <p:cNvSpPr/>
          <p:nvPr/>
        </p:nvSpPr>
        <p:spPr>
          <a:xfrm>
            <a:off x="4409341" y="7290786"/>
            <a:ext cx="2042930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GetNewMember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628795-AC2F-453E-B56C-16453274C6C0}"/>
              </a:ext>
            </a:extLst>
          </p:cNvPr>
          <p:cNvSpPr txBox="1"/>
          <p:nvPr/>
        </p:nvSpPr>
        <p:spPr>
          <a:xfrm>
            <a:off x="7856548" y="1447076"/>
            <a:ext cx="11318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①②③④⑤⑥⑧⑨⑩⑪⑫⑬⑭⑮</a:t>
            </a:r>
            <a:endParaRPr lang="ko-KR" altLang="en-US" sz="900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D1C3D466-7F88-4363-8104-50F6541EB9D8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>
            <a:off x="2846833" y="670804"/>
            <a:ext cx="1562508" cy="680464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EC46022-9CD6-4735-8378-2FA442787925}"/>
              </a:ext>
            </a:extLst>
          </p:cNvPr>
          <p:cNvCxnSpPr>
            <a:cxnSpLocks/>
          </p:cNvCxnSpPr>
          <p:nvPr/>
        </p:nvCxnSpPr>
        <p:spPr>
          <a:xfrm>
            <a:off x="2846833" y="567172"/>
            <a:ext cx="196823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D1A97D-A874-4DF1-ADF3-9470780101FD}"/>
              </a:ext>
            </a:extLst>
          </p:cNvPr>
          <p:cNvSpPr txBox="1"/>
          <p:nvPr/>
        </p:nvSpPr>
        <p:spPr>
          <a:xfrm>
            <a:off x="3811061" y="388143"/>
            <a:ext cx="510539" cy="40011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①</a:t>
            </a:r>
            <a:r>
              <a:rPr lang="ko-KR" altLang="en-US" sz="1000" b="1" dirty="0"/>
              <a:t>▶</a:t>
            </a:r>
            <a:endParaRPr lang="en-US" altLang="ko-KR" sz="1000" b="1" dirty="0"/>
          </a:p>
          <a:p>
            <a:pPr algn="ctr"/>
            <a:r>
              <a:rPr lang="en-US" altLang="ko-KR" sz="1000" b="1" dirty="0"/>
              <a:t>ID</a:t>
            </a:r>
            <a:endParaRPr lang="ko-KR" altLang="en-US" sz="1000" b="1" dirty="0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CD82F4C-89EE-4C6D-B67D-B4223413EE81}"/>
              </a:ext>
            </a:extLst>
          </p:cNvPr>
          <p:cNvCxnSpPr>
            <a:cxnSpLocks/>
            <a:stCxn id="13" idx="1"/>
            <a:endCxn id="38" idx="0"/>
          </p:cNvCxnSpPr>
          <p:nvPr/>
        </p:nvCxnSpPr>
        <p:spPr>
          <a:xfrm rot="10800000" flipH="1" flipV="1">
            <a:off x="532972" y="670804"/>
            <a:ext cx="1504021" cy="5710326"/>
          </a:xfrm>
          <a:prstGeom prst="bentConnector4">
            <a:avLst>
              <a:gd name="adj1" fmla="val -15199"/>
              <a:gd name="adj2" fmla="val 51617"/>
            </a:avLst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7D2A5F9-B95C-4910-8A54-2B3DC3A9E359}"/>
              </a:ext>
            </a:extLst>
          </p:cNvPr>
          <p:cNvSpPr txBox="1"/>
          <p:nvPr/>
        </p:nvSpPr>
        <p:spPr>
          <a:xfrm>
            <a:off x="0" y="993970"/>
            <a:ext cx="1131831" cy="246221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④</a:t>
            </a:r>
            <a:r>
              <a:rPr lang="ko-KR" altLang="en-US" sz="1000" b="1" dirty="0"/>
              <a:t> ▼ </a:t>
            </a:r>
            <a:r>
              <a:rPr lang="en-US" altLang="ko-KR" sz="1000" b="1" dirty="0"/>
              <a:t>MSG(ID)</a:t>
            </a:r>
            <a:endParaRPr lang="ko-KR" altLang="en-US" sz="1000" b="1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6C1A259C-F959-4A02-8CE9-7DAF67494480}"/>
              </a:ext>
            </a:extLst>
          </p:cNvPr>
          <p:cNvSpPr/>
          <p:nvPr/>
        </p:nvSpPr>
        <p:spPr>
          <a:xfrm>
            <a:off x="1988594" y="7702260"/>
            <a:ext cx="1393206" cy="3693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SendData</a:t>
            </a:r>
            <a:endParaRPr lang="ko-KR" altLang="en-US" sz="12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292DECBC-86E2-478A-ACCA-6D86C5D9117E}"/>
              </a:ext>
            </a:extLst>
          </p:cNvPr>
          <p:cNvCxnSpPr>
            <a:cxnSpLocks/>
            <a:stCxn id="38" idx="3"/>
            <a:endCxn id="53" idx="1"/>
          </p:cNvCxnSpPr>
          <p:nvPr/>
        </p:nvCxnSpPr>
        <p:spPr>
          <a:xfrm flipH="1">
            <a:off x="1988594" y="6565796"/>
            <a:ext cx="505600" cy="1321130"/>
          </a:xfrm>
          <a:prstGeom prst="bentConnector5">
            <a:avLst>
              <a:gd name="adj1" fmla="val -45214"/>
              <a:gd name="adj2" fmla="val 50000"/>
              <a:gd name="adj3" fmla="val 145214"/>
            </a:avLst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9B73664-15A5-417F-9973-0F43900FCB9A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 flipH="1">
            <a:off x="5504457" y="1797140"/>
            <a:ext cx="7216" cy="2464460"/>
          </a:xfrm>
          <a:prstGeom prst="line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E9944F46-B08E-4BA1-9486-FC5F588A2C8E}"/>
              </a:ext>
            </a:extLst>
          </p:cNvPr>
          <p:cNvSpPr/>
          <p:nvPr/>
        </p:nvSpPr>
        <p:spPr>
          <a:xfrm>
            <a:off x="4815070" y="1427808"/>
            <a:ext cx="1393206" cy="36933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ReceiveData</a:t>
            </a:r>
            <a:endParaRPr lang="ko-KR" altLang="en-US" sz="1200" dirty="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CB07F35A-6EBB-474F-8956-4C01577C9D94}"/>
              </a:ext>
            </a:extLst>
          </p:cNvPr>
          <p:cNvSpPr/>
          <p:nvPr/>
        </p:nvSpPr>
        <p:spPr>
          <a:xfrm>
            <a:off x="4349190" y="4261600"/>
            <a:ext cx="2310534" cy="614762"/>
          </a:xfrm>
          <a:prstGeom prst="roundRect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PaserByteData</a:t>
            </a:r>
            <a:endParaRPr lang="ko-KR" altLang="en-US" sz="12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932D0EA-A08D-43B9-BCD3-15BE8B560585}"/>
              </a:ext>
            </a:extLst>
          </p:cNvPr>
          <p:cNvSpPr/>
          <p:nvPr/>
        </p:nvSpPr>
        <p:spPr>
          <a:xfrm>
            <a:off x="4438893" y="5359156"/>
            <a:ext cx="2131128" cy="369332"/>
          </a:xfrm>
          <a:prstGeom prst="roundRect">
            <a:avLst/>
          </a:prstGeom>
          <a:solidFill>
            <a:srgbClr val="9966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DelMember</a:t>
            </a:r>
            <a:endParaRPr lang="ko-KR" altLang="en-US" sz="1200" dirty="0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19AE2474-EBFE-4A12-9B21-A6B1451E458E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5504457" y="4876362"/>
            <a:ext cx="0" cy="482794"/>
          </a:xfrm>
          <a:prstGeom prst="line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659A1C3-3138-4B91-9A75-58784523E936}"/>
              </a:ext>
            </a:extLst>
          </p:cNvPr>
          <p:cNvSpPr txBox="1"/>
          <p:nvPr/>
        </p:nvSpPr>
        <p:spPr>
          <a:xfrm>
            <a:off x="4976100" y="3659781"/>
            <a:ext cx="1131831" cy="246221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▼ </a:t>
            </a:r>
            <a:r>
              <a:rPr lang="en-US" altLang="ko-KR" sz="1000" b="1" dirty="0"/>
              <a:t>data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91F5804-2508-4534-8FD4-ECDF7E9DCA23}"/>
              </a:ext>
            </a:extLst>
          </p:cNvPr>
          <p:cNvSpPr txBox="1"/>
          <p:nvPr/>
        </p:nvSpPr>
        <p:spPr>
          <a:xfrm>
            <a:off x="4953965" y="4925510"/>
            <a:ext cx="1131831" cy="246221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/>
              <a:t>▼ </a:t>
            </a:r>
            <a:r>
              <a:rPr lang="en-US" altLang="ko-KR" sz="1000" b="1" dirty="0"/>
              <a:t>MSG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B9A64A-629B-4C82-A928-43AE7031C68F}"/>
              </a:ext>
            </a:extLst>
          </p:cNvPr>
          <p:cNvSpPr txBox="1"/>
          <p:nvPr/>
        </p:nvSpPr>
        <p:spPr>
          <a:xfrm>
            <a:off x="3414623" y="3682867"/>
            <a:ext cx="535812" cy="40011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②</a:t>
            </a:r>
            <a:r>
              <a:rPr lang="ko-KR" altLang="en-US" sz="1000" b="1" dirty="0"/>
              <a:t>▼</a:t>
            </a:r>
            <a:endParaRPr lang="en-US" altLang="ko-KR" sz="1000" b="1" dirty="0"/>
          </a:p>
          <a:p>
            <a:pPr algn="ctr"/>
            <a:r>
              <a:rPr lang="en-US" altLang="ko-KR" sz="1000" b="1" dirty="0"/>
              <a:t>ID</a:t>
            </a:r>
            <a:endParaRPr lang="ko-KR" altLang="en-US" sz="10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A23285-5C6F-414C-AC0C-18E54418216D}"/>
              </a:ext>
            </a:extLst>
          </p:cNvPr>
          <p:cNvSpPr txBox="1"/>
          <p:nvPr/>
        </p:nvSpPr>
        <p:spPr>
          <a:xfrm>
            <a:off x="6061307" y="3242580"/>
            <a:ext cx="36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⑦</a:t>
            </a:r>
            <a:endParaRPr lang="ko-KR" altLang="en-US" dirty="0"/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355BA154-F98F-4860-A8D5-B259407BA7AC}"/>
              </a:ext>
            </a:extLst>
          </p:cNvPr>
          <p:cNvCxnSpPr>
            <a:cxnSpLocks/>
            <a:endCxn id="71" idx="1"/>
          </p:cNvCxnSpPr>
          <p:nvPr/>
        </p:nvCxnSpPr>
        <p:spPr>
          <a:xfrm rot="5400000" flipH="1" flipV="1">
            <a:off x="855334" y="3732135"/>
            <a:ext cx="6079396" cy="1840075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1309C605-79E6-4C0C-8957-114BD940E2EE}"/>
              </a:ext>
            </a:extLst>
          </p:cNvPr>
          <p:cNvSpPr/>
          <p:nvPr/>
        </p:nvSpPr>
        <p:spPr>
          <a:xfrm>
            <a:off x="1178752" y="10153641"/>
            <a:ext cx="1393206" cy="3693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sz="1200" dirty="0"/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EE5443AC-6C07-48D7-B2C5-055EC6ED23DB}"/>
              </a:ext>
            </a:extLst>
          </p:cNvPr>
          <p:cNvCxnSpPr>
            <a:cxnSpLocks/>
            <a:stCxn id="73" idx="1"/>
            <a:endCxn id="94" idx="0"/>
          </p:cNvCxnSpPr>
          <p:nvPr/>
        </p:nvCxnSpPr>
        <p:spPr>
          <a:xfrm rot="10800000" flipV="1">
            <a:off x="1875355" y="5543821"/>
            <a:ext cx="2563538" cy="4609819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E94B8F6-38C7-48F0-879C-03714192D30C}"/>
              </a:ext>
            </a:extLst>
          </p:cNvPr>
          <p:cNvSpPr txBox="1"/>
          <p:nvPr/>
        </p:nvSpPr>
        <p:spPr>
          <a:xfrm>
            <a:off x="7209" y="9684977"/>
            <a:ext cx="2564749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Server.</a:t>
            </a:r>
            <a:r>
              <a:rPr lang="en-US" altLang="ko-KR" dirty="0"/>
              <a:t> </a:t>
            </a:r>
            <a:r>
              <a:rPr lang="en-US" altLang="ko-KR" b="1" dirty="0" err="1"/>
              <a:t>MemberControl</a:t>
            </a:r>
            <a:endParaRPr lang="ko-KR" altLang="en-US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9387F44-3814-41E3-A834-10F9DDED6DD7}"/>
              </a:ext>
            </a:extLst>
          </p:cNvPr>
          <p:cNvSpPr txBox="1"/>
          <p:nvPr/>
        </p:nvSpPr>
        <p:spPr>
          <a:xfrm>
            <a:off x="2255402" y="5426961"/>
            <a:ext cx="1131831" cy="30777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⑧</a:t>
            </a:r>
            <a:r>
              <a:rPr lang="ko-KR" altLang="en-US" sz="1400" b="1" dirty="0"/>
              <a:t>◀ </a:t>
            </a:r>
            <a:r>
              <a:rPr lang="en-US" altLang="ko-KR" sz="1400" b="1" dirty="0"/>
              <a:t>id</a:t>
            </a:r>
          </a:p>
        </p:txBody>
      </p:sp>
      <p:sp>
        <p:nvSpPr>
          <p:cNvPr id="103" name="원통형 102">
            <a:extLst>
              <a:ext uri="{FF2B5EF4-FFF2-40B4-BE49-F238E27FC236}">
                <a16:creationId xmlns:a16="http://schemas.microsoft.com/office/drawing/2014/main" id="{7938AE23-3AEA-4520-8AAC-9D4111B9EF6C}"/>
              </a:ext>
            </a:extLst>
          </p:cNvPr>
          <p:cNvSpPr/>
          <p:nvPr/>
        </p:nvSpPr>
        <p:spPr>
          <a:xfrm>
            <a:off x="124173" y="10911840"/>
            <a:ext cx="1712838" cy="120974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Server.</a:t>
            </a:r>
            <a:r>
              <a:rPr lang="en-US" altLang="ko-KR" dirty="0"/>
              <a:t> </a:t>
            </a:r>
            <a:r>
              <a:rPr lang="en-US" altLang="ko-KR" b="1" dirty="0" err="1"/>
              <a:t>MemberControl</a:t>
            </a:r>
            <a:endParaRPr lang="ko-KR" altLang="en-US" b="1" dirty="0"/>
          </a:p>
          <a:p>
            <a:pPr algn="ctr"/>
            <a:endParaRPr lang="ko-KR" altLang="en-US" dirty="0"/>
          </a:p>
        </p:txBody>
      </p: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9AF729E8-C0D7-41E0-89E5-E2AB31B47B6C}"/>
              </a:ext>
            </a:extLst>
          </p:cNvPr>
          <p:cNvCxnSpPr>
            <a:stCxn id="94" idx="3"/>
            <a:endCxn id="103" idx="4"/>
          </p:cNvCxnSpPr>
          <p:nvPr/>
        </p:nvCxnSpPr>
        <p:spPr>
          <a:xfrm flipH="1">
            <a:off x="1837011" y="10338307"/>
            <a:ext cx="734947" cy="1178407"/>
          </a:xfrm>
          <a:prstGeom prst="bentConnector3">
            <a:avLst>
              <a:gd name="adj1" fmla="val -31104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B8A60B5-629C-4568-BA2C-C77CC1EB1727}"/>
              </a:ext>
            </a:extLst>
          </p:cNvPr>
          <p:cNvSpPr txBox="1"/>
          <p:nvPr/>
        </p:nvSpPr>
        <p:spPr>
          <a:xfrm>
            <a:off x="2204484" y="10896733"/>
            <a:ext cx="1131831" cy="338554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⑨</a:t>
            </a:r>
            <a:r>
              <a:rPr lang="ko-KR" altLang="en-US" sz="1600" b="1" dirty="0"/>
              <a:t> ▼ </a:t>
            </a:r>
            <a:r>
              <a:rPr lang="en-US" altLang="ko-KR" sz="1600" b="1" dirty="0"/>
              <a:t>id</a:t>
            </a: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65BE8544-499E-409F-96F4-49380B5AF0D3}"/>
              </a:ext>
            </a:extLst>
          </p:cNvPr>
          <p:cNvSpPr/>
          <p:nvPr/>
        </p:nvSpPr>
        <p:spPr>
          <a:xfrm>
            <a:off x="3114458" y="10338306"/>
            <a:ext cx="2042930" cy="369333"/>
          </a:xfrm>
          <a:prstGeom prst="roundRect">
            <a:avLst/>
          </a:prstGeom>
          <a:solidFill>
            <a:srgbClr val="99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GetDelMemberAck</a:t>
            </a:r>
            <a:endParaRPr lang="ko-KR" altLang="en-US" sz="1200" dirty="0"/>
          </a:p>
        </p:txBody>
      </p: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2C252EF1-DAD6-4C63-86C7-5A56FB08FC5B}"/>
              </a:ext>
            </a:extLst>
          </p:cNvPr>
          <p:cNvCxnSpPr>
            <a:cxnSpLocks/>
            <a:stCxn id="73" idx="2"/>
            <a:endCxn id="110" idx="0"/>
          </p:cNvCxnSpPr>
          <p:nvPr/>
        </p:nvCxnSpPr>
        <p:spPr>
          <a:xfrm rot="5400000">
            <a:off x="2515281" y="7349130"/>
            <a:ext cx="4609818" cy="1368534"/>
          </a:xfrm>
          <a:prstGeom prst="bentConnector3">
            <a:avLst>
              <a:gd name="adj1" fmla="val 12642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88D4140-8B1D-4782-BD4B-50EAEA08F53A}"/>
              </a:ext>
            </a:extLst>
          </p:cNvPr>
          <p:cNvSpPr txBox="1"/>
          <p:nvPr/>
        </p:nvSpPr>
        <p:spPr>
          <a:xfrm>
            <a:off x="3201344" y="9828591"/>
            <a:ext cx="1535409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Server.</a:t>
            </a:r>
            <a:r>
              <a:rPr lang="en-US" altLang="ko-KR" dirty="0"/>
              <a:t> </a:t>
            </a:r>
            <a:r>
              <a:rPr lang="en-US" altLang="ko-KR" b="1" dirty="0"/>
              <a:t>Packet</a:t>
            </a:r>
            <a:endParaRPr lang="ko-KR" altLang="en-US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5CE2B23-39B4-4319-85A2-55503DE8BC1B}"/>
              </a:ext>
            </a:extLst>
          </p:cNvPr>
          <p:cNvSpPr txBox="1"/>
          <p:nvPr/>
        </p:nvSpPr>
        <p:spPr>
          <a:xfrm>
            <a:off x="3480735" y="8908103"/>
            <a:ext cx="1415530" cy="523220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⑩</a:t>
            </a:r>
            <a:r>
              <a:rPr lang="ko-KR" altLang="en-US" sz="1400" b="1" dirty="0"/>
              <a:t> ▼ </a:t>
            </a:r>
            <a:r>
              <a:rPr lang="en-US" altLang="ko-KR" sz="1400" b="1" dirty="0"/>
              <a:t>id, true</a:t>
            </a:r>
          </a:p>
          <a:p>
            <a:pPr algn="ctr"/>
            <a:r>
              <a:rPr lang="ko-KR" altLang="en-US" sz="1400" b="1" dirty="0"/>
              <a:t>▲</a:t>
            </a:r>
            <a:r>
              <a:rPr lang="en-US" altLang="ko-KR" sz="1400" b="1" dirty="0"/>
              <a:t>true OR </a:t>
            </a:r>
            <a:r>
              <a:rPr lang="en-US" altLang="ko-KR" sz="1400" b="1" dirty="0" err="1"/>
              <a:t>falce</a:t>
            </a:r>
            <a:endParaRPr lang="en-US" altLang="ko-KR" sz="1400" b="1" dirty="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1AB57563-5C53-4660-A66B-116CB7EE2C23}"/>
              </a:ext>
            </a:extLst>
          </p:cNvPr>
          <p:cNvSpPr/>
          <p:nvPr/>
        </p:nvSpPr>
        <p:spPr>
          <a:xfrm>
            <a:off x="4061699" y="1835090"/>
            <a:ext cx="914401" cy="36933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Send</a:t>
            </a:r>
            <a:endParaRPr lang="ko-KR" altLang="en-US" sz="1200" dirty="0"/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39542CF9-95CE-49D1-89FD-F2548E94F1FB}"/>
              </a:ext>
            </a:extLst>
          </p:cNvPr>
          <p:cNvSpPr/>
          <p:nvPr/>
        </p:nvSpPr>
        <p:spPr>
          <a:xfrm>
            <a:off x="3932604" y="2637173"/>
            <a:ext cx="1169732" cy="36933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SendData</a:t>
            </a:r>
            <a:endParaRPr lang="ko-KR" altLang="en-US" sz="1200" dirty="0"/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51C5FAB6-D825-4CC5-B102-824418C03731}"/>
              </a:ext>
            </a:extLst>
          </p:cNvPr>
          <p:cNvCxnSpPr>
            <a:stCxn id="124" idx="2"/>
            <a:endCxn id="139" idx="0"/>
          </p:cNvCxnSpPr>
          <p:nvPr/>
        </p:nvCxnSpPr>
        <p:spPr>
          <a:xfrm flipH="1">
            <a:off x="4517470" y="2204422"/>
            <a:ext cx="1430" cy="432751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13F418ED-D267-4779-82AD-BFDA0FFDA4F5}"/>
              </a:ext>
            </a:extLst>
          </p:cNvPr>
          <p:cNvSpPr txBox="1"/>
          <p:nvPr/>
        </p:nvSpPr>
        <p:spPr>
          <a:xfrm>
            <a:off x="4039060" y="2259930"/>
            <a:ext cx="1025661" cy="246221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⑪ -2</a:t>
            </a:r>
            <a:r>
              <a:rPr lang="ko-KR" altLang="en-US" sz="1000" b="1" dirty="0"/>
              <a:t>▼ </a:t>
            </a:r>
            <a:r>
              <a:rPr lang="en-US" altLang="ko-KR" sz="1000" b="1" dirty="0"/>
              <a:t>data</a:t>
            </a:r>
          </a:p>
        </p:txBody>
      </p: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C047DE80-85A9-4025-AAAA-83DA7538FA39}"/>
              </a:ext>
            </a:extLst>
          </p:cNvPr>
          <p:cNvCxnSpPr>
            <a:cxnSpLocks/>
            <a:stCxn id="73" idx="3"/>
            <a:endCxn id="124" idx="3"/>
          </p:cNvCxnSpPr>
          <p:nvPr/>
        </p:nvCxnSpPr>
        <p:spPr>
          <a:xfrm flipH="1" flipV="1">
            <a:off x="4976100" y="2019756"/>
            <a:ext cx="1593921" cy="3524066"/>
          </a:xfrm>
          <a:prstGeom prst="bentConnector3">
            <a:avLst>
              <a:gd name="adj1" fmla="val -14342"/>
            </a:avLst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18426097-9565-4A7C-8C55-EED793E9C1F3}"/>
              </a:ext>
            </a:extLst>
          </p:cNvPr>
          <p:cNvSpPr txBox="1"/>
          <p:nvPr/>
        </p:nvSpPr>
        <p:spPr>
          <a:xfrm>
            <a:off x="5891651" y="1897985"/>
            <a:ext cx="768073" cy="246221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⑪ </a:t>
            </a:r>
            <a:r>
              <a:rPr lang="ko-KR" altLang="en-US" sz="1000" b="1" dirty="0"/>
              <a:t>▼ </a:t>
            </a:r>
            <a:r>
              <a:rPr lang="en-US" altLang="ko-KR" sz="1000" b="1" dirty="0"/>
              <a:t>MSG</a:t>
            </a: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AB269163-7325-4222-84FB-3167A084CC26}"/>
              </a:ext>
            </a:extLst>
          </p:cNvPr>
          <p:cNvSpPr/>
          <p:nvPr/>
        </p:nvSpPr>
        <p:spPr>
          <a:xfrm>
            <a:off x="100090" y="8075757"/>
            <a:ext cx="1393206" cy="3693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ReceiveData</a:t>
            </a:r>
            <a:endParaRPr lang="ko-KR" altLang="en-US" sz="1200" dirty="0"/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298B0CAF-E819-4429-AC38-5264EBB0A45B}"/>
              </a:ext>
            </a:extLst>
          </p:cNvPr>
          <p:cNvSpPr/>
          <p:nvPr/>
        </p:nvSpPr>
        <p:spPr>
          <a:xfrm>
            <a:off x="1164164" y="1296651"/>
            <a:ext cx="1648860" cy="6147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PaserByteData</a:t>
            </a:r>
            <a:endParaRPr lang="ko-KR" altLang="en-US" sz="1200" dirty="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71B0DB25-57F8-4862-AF2D-D8E5A5FB2737}"/>
              </a:ext>
            </a:extLst>
          </p:cNvPr>
          <p:cNvSpPr/>
          <p:nvPr/>
        </p:nvSpPr>
        <p:spPr>
          <a:xfrm>
            <a:off x="100090" y="8528212"/>
            <a:ext cx="1393206" cy="3693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DelMember</a:t>
            </a:r>
            <a:endParaRPr lang="ko-KR" altLang="en-US" sz="1200" dirty="0"/>
          </a:p>
        </p:txBody>
      </p: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5BD1EC94-244A-458A-B14F-B9C92C9C0134}"/>
              </a:ext>
            </a:extLst>
          </p:cNvPr>
          <p:cNvCxnSpPr>
            <a:stCxn id="139" idx="1"/>
            <a:endCxn id="153" idx="0"/>
          </p:cNvCxnSpPr>
          <p:nvPr/>
        </p:nvCxnSpPr>
        <p:spPr>
          <a:xfrm rot="10800000" flipV="1">
            <a:off x="796694" y="2821839"/>
            <a:ext cx="3135911" cy="5253918"/>
          </a:xfrm>
          <a:prstGeom prst="bentConnector2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E09DBA9-F44B-438D-850C-8BF82F6A2C8C}"/>
              </a:ext>
            </a:extLst>
          </p:cNvPr>
          <p:cNvSpPr txBox="1"/>
          <p:nvPr/>
        </p:nvSpPr>
        <p:spPr>
          <a:xfrm>
            <a:off x="2100881" y="7075814"/>
            <a:ext cx="753964" cy="246221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⑤</a:t>
            </a:r>
            <a:r>
              <a:rPr lang="ko-KR" altLang="en-US" sz="1000" b="1" dirty="0"/>
              <a:t> ▼ </a:t>
            </a:r>
            <a:r>
              <a:rPr lang="en-US" altLang="ko-KR" sz="1000" b="1" dirty="0"/>
              <a:t>MSG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9D79F6-45AF-4DEC-A4D9-29A1615C5ADF}"/>
              </a:ext>
            </a:extLst>
          </p:cNvPr>
          <p:cNvSpPr txBox="1"/>
          <p:nvPr/>
        </p:nvSpPr>
        <p:spPr>
          <a:xfrm>
            <a:off x="4009884" y="6730224"/>
            <a:ext cx="810228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Packet</a:t>
            </a:r>
            <a:endParaRPr lang="ko-KR" altLang="en-US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B806C60-D91D-43A3-A427-1EFBCE3B2E59}"/>
              </a:ext>
            </a:extLst>
          </p:cNvPr>
          <p:cNvSpPr txBox="1"/>
          <p:nvPr/>
        </p:nvSpPr>
        <p:spPr>
          <a:xfrm>
            <a:off x="194442" y="7198196"/>
            <a:ext cx="813410" cy="553998"/>
          </a:xfrm>
          <a:prstGeom prst="rect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⑫</a:t>
            </a:r>
            <a:r>
              <a:rPr lang="ko-KR" altLang="en-US" sz="1200" b="1" dirty="0"/>
              <a:t> ▼ </a:t>
            </a:r>
            <a:r>
              <a:rPr lang="ko-KR" altLang="en-US" sz="900" b="1" dirty="0"/>
              <a:t>데이터 크기 </a:t>
            </a:r>
            <a:endParaRPr lang="en-US" altLang="ko-KR" sz="900" b="1" dirty="0"/>
          </a:p>
          <a:p>
            <a:pPr algn="ctr"/>
            <a:r>
              <a:rPr lang="ko-KR" altLang="en-US" sz="900" b="1" dirty="0"/>
              <a:t>실제데이터</a:t>
            </a:r>
          </a:p>
        </p:txBody>
      </p: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287E08C-C3D9-4AC8-982F-51D9302561D1}"/>
              </a:ext>
            </a:extLst>
          </p:cNvPr>
          <p:cNvCxnSpPr>
            <a:cxnSpLocks/>
            <a:stCxn id="153" idx="3"/>
            <a:endCxn id="156" idx="1"/>
          </p:cNvCxnSpPr>
          <p:nvPr/>
        </p:nvCxnSpPr>
        <p:spPr>
          <a:xfrm flipH="1" flipV="1">
            <a:off x="1164164" y="1604032"/>
            <a:ext cx="329132" cy="6656391"/>
          </a:xfrm>
          <a:prstGeom prst="bentConnector5">
            <a:avLst>
              <a:gd name="adj1" fmla="val -69455"/>
              <a:gd name="adj2" fmla="val 49078"/>
              <a:gd name="adj3" fmla="val 311453"/>
            </a:avLst>
          </a:prstGeom>
          <a:ln w="254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77F2DCA-85AA-459E-B490-EA0D18A8DE6A}"/>
              </a:ext>
            </a:extLst>
          </p:cNvPr>
          <p:cNvSpPr txBox="1"/>
          <p:nvPr/>
        </p:nvSpPr>
        <p:spPr>
          <a:xfrm>
            <a:off x="963851" y="5102258"/>
            <a:ext cx="1251358" cy="246221"/>
          </a:xfrm>
          <a:prstGeom prst="rect">
            <a:avLst/>
          </a:prstGeom>
          <a:solidFill>
            <a:schemeClr val="bg1"/>
          </a:solidFill>
          <a:ln w="1270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⑬</a:t>
            </a:r>
            <a:r>
              <a:rPr lang="ko-KR" altLang="en-US" sz="1000" b="1" dirty="0"/>
              <a:t>▲ </a:t>
            </a:r>
            <a:r>
              <a:rPr lang="en-US" altLang="ko-KR" sz="1000" b="1" dirty="0"/>
              <a:t>data</a:t>
            </a:r>
          </a:p>
        </p:txBody>
      </p: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80FA1C56-A1BD-4D97-86DA-CCC7EF3681E4}"/>
              </a:ext>
            </a:extLst>
          </p:cNvPr>
          <p:cNvSpPr/>
          <p:nvPr/>
        </p:nvSpPr>
        <p:spPr>
          <a:xfrm>
            <a:off x="945756" y="3079573"/>
            <a:ext cx="2080974" cy="3693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Form1. </a:t>
            </a:r>
            <a:r>
              <a:rPr lang="en-US" altLang="ko-KR" dirty="0" err="1"/>
              <a:t>DelMember</a:t>
            </a:r>
            <a:endParaRPr lang="ko-KR" altLang="en-US" sz="1200" dirty="0"/>
          </a:p>
        </p:txBody>
      </p: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907AC747-49D1-4B9E-96F0-782D48660631}"/>
              </a:ext>
            </a:extLst>
          </p:cNvPr>
          <p:cNvCxnSpPr>
            <a:stCxn id="156" idx="2"/>
            <a:endCxn id="189" idx="0"/>
          </p:cNvCxnSpPr>
          <p:nvPr/>
        </p:nvCxnSpPr>
        <p:spPr>
          <a:xfrm flipH="1">
            <a:off x="1986243" y="1911413"/>
            <a:ext cx="2351" cy="1168160"/>
          </a:xfrm>
          <a:prstGeom prst="straightConnector1">
            <a:avLst/>
          </a:prstGeom>
          <a:ln w="2540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65A509DB-565C-467C-8BB2-0B9D6F80364A}"/>
              </a:ext>
            </a:extLst>
          </p:cNvPr>
          <p:cNvSpPr txBox="1"/>
          <p:nvPr/>
        </p:nvSpPr>
        <p:spPr>
          <a:xfrm>
            <a:off x="1420327" y="2127707"/>
            <a:ext cx="1131831" cy="26161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⑭</a:t>
            </a:r>
            <a:r>
              <a:rPr lang="ko-KR" altLang="en-US" sz="1100" b="1" dirty="0"/>
              <a:t>▼ </a:t>
            </a:r>
            <a:r>
              <a:rPr lang="en-US" altLang="ko-KR" sz="1100" b="1" dirty="0"/>
              <a:t>msg(token)</a:t>
            </a:r>
          </a:p>
        </p:txBody>
      </p: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37BC7497-C958-49C6-984A-17D9A6F63900}"/>
              </a:ext>
            </a:extLst>
          </p:cNvPr>
          <p:cNvCxnSpPr/>
          <p:nvPr/>
        </p:nvCxnSpPr>
        <p:spPr>
          <a:xfrm>
            <a:off x="3381800" y="6592433"/>
            <a:ext cx="3429002" cy="0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625B5B-A6C9-4977-AE8A-D4F802E44708}"/>
              </a:ext>
            </a:extLst>
          </p:cNvPr>
          <p:cNvSpPr txBox="1"/>
          <p:nvPr/>
        </p:nvSpPr>
        <p:spPr>
          <a:xfrm>
            <a:off x="3444002" y="1019652"/>
            <a:ext cx="1935481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Server. </a:t>
            </a:r>
            <a:r>
              <a:rPr lang="en-US" altLang="ko-KR" b="1" dirty="0" err="1"/>
              <a:t>WbServer</a:t>
            </a:r>
            <a:endParaRPr lang="en-US" altLang="ko-KR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E3D5D0-F4A3-4112-B772-AFD21610E5C0}"/>
              </a:ext>
            </a:extLst>
          </p:cNvPr>
          <p:cNvSpPr txBox="1"/>
          <p:nvPr/>
        </p:nvSpPr>
        <p:spPr>
          <a:xfrm>
            <a:off x="3445331" y="3031241"/>
            <a:ext cx="443898" cy="400110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③</a:t>
            </a:r>
            <a:r>
              <a:rPr lang="ko-KR" altLang="en-US" sz="1000" b="1" dirty="0"/>
              <a:t>▲</a:t>
            </a:r>
            <a:endParaRPr lang="en-US" altLang="ko-KR" sz="1000" b="1" dirty="0"/>
          </a:p>
          <a:p>
            <a:pPr algn="ctr"/>
            <a:r>
              <a:rPr lang="en-US" altLang="ko-KR" sz="1000" b="1" dirty="0"/>
              <a:t>MSG</a:t>
            </a:r>
            <a:endParaRPr lang="ko-KR" altLang="en-US" sz="1000" b="1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AD05B02E-8F48-4BBE-89A1-3739A1972881}"/>
              </a:ext>
            </a:extLst>
          </p:cNvPr>
          <p:cNvSpPr txBox="1"/>
          <p:nvPr/>
        </p:nvSpPr>
        <p:spPr>
          <a:xfrm>
            <a:off x="4374127" y="3205177"/>
            <a:ext cx="1523753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Server. Form1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8347EA95-172F-492B-8C6D-FCB618FBAFE9}"/>
              </a:ext>
            </a:extLst>
          </p:cNvPr>
          <p:cNvSpPr txBox="1"/>
          <p:nvPr/>
        </p:nvSpPr>
        <p:spPr>
          <a:xfrm>
            <a:off x="2497246" y="4524422"/>
            <a:ext cx="813410" cy="553998"/>
          </a:xfrm>
          <a:prstGeom prst="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⑥</a:t>
            </a:r>
            <a:r>
              <a:rPr lang="ko-KR" altLang="en-US" sz="1200" b="1" dirty="0"/>
              <a:t> ▲ </a:t>
            </a:r>
            <a:r>
              <a:rPr lang="ko-KR" altLang="en-US" sz="900" b="1" dirty="0"/>
              <a:t>데이터 크기 </a:t>
            </a:r>
            <a:endParaRPr lang="en-US" altLang="ko-KR" sz="900" b="1" dirty="0"/>
          </a:p>
          <a:p>
            <a:pPr algn="ctr"/>
            <a:r>
              <a:rPr lang="ko-KR" altLang="en-US" sz="900" b="1" dirty="0"/>
              <a:t>실제데이터</a:t>
            </a:r>
          </a:p>
        </p:txBody>
      </p: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97CF83D2-3DF2-47C2-8594-BDDD1DB7E065}"/>
              </a:ext>
            </a:extLst>
          </p:cNvPr>
          <p:cNvCxnSpPr/>
          <p:nvPr/>
        </p:nvCxnSpPr>
        <p:spPr>
          <a:xfrm>
            <a:off x="3421502" y="8065010"/>
            <a:ext cx="3429002" cy="0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A9E51BD-7FFA-44EE-B3EF-42A146B60C6C}"/>
              </a:ext>
            </a:extLst>
          </p:cNvPr>
          <p:cNvSpPr/>
          <p:nvPr/>
        </p:nvSpPr>
        <p:spPr>
          <a:xfrm>
            <a:off x="1579793" y="6381130"/>
            <a:ext cx="914401" cy="3693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Send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DF1786-D1B4-4351-A0FD-CFE33DDE01F2}"/>
              </a:ext>
            </a:extLst>
          </p:cNvPr>
          <p:cNvSpPr txBox="1"/>
          <p:nvPr/>
        </p:nvSpPr>
        <p:spPr>
          <a:xfrm>
            <a:off x="0" y="6118092"/>
            <a:ext cx="1122744" cy="36933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WbClient</a:t>
            </a:r>
            <a:endParaRPr lang="ko-KR" altLang="en-US" b="1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4AA5D3C-7C64-4876-B09A-BE71D2A80F63}"/>
              </a:ext>
            </a:extLst>
          </p:cNvPr>
          <p:cNvSpPr txBox="1"/>
          <p:nvPr/>
        </p:nvSpPr>
        <p:spPr>
          <a:xfrm>
            <a:off x="3231897" y="11667281"/>
            <a:ext cx="646331" cy="369332"/>
          </a:xfrm>
          <a:prstGeom prst="rect">
            <a:avLst/>
          </a:prstGeom>
          <a:solidFill>
            <a:schemeClr val="bg1"/>
          </a:solidFill>
          <a:ln w="698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클라</a:t>
            </a:r>
            <a:endParaRPr lang="ko-KR" altLang="en-US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5F766AA2-A611-414C-8DC0-D598990AB207}"/>
              </a:ext>
            </a:extLst>
          </p:cNvPr>
          <p:cNvSpPr txBox="1"/>
          <p:nvPr/>
        </p:nvSpPr>
        <p:spPr>
          <a:xfrm>
            <a:off x="4665738" y="11667281"/>
            <a:ext cx="646331" cy="369332"/>
          </a:xfrm>
          <a:prstGeom prst="rect">
            <a:avLst/>
          </a:prstGeom>
          <a:solidFill>
            <a:schemeClr val="bg1"/>
          </a:solidFill>
          <a:ln w="6985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서버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0D6AF2E7-D5B6-412B-BBF0-C70CDF56D649}"/>
              </a:ext>
            </a:extLst>
          </p:cNvPr>
          <p:cNvSpPr txBox="1"/>
          <p:nvPr/>
        </p:nvSpPr>
        <p:spPr>
          <a:xfrm>
            <a:off x="6099579" y="11667281"/>
            <a:ext cx="646331" cy="369332"/>
          </a:xfrm>
          <a:prstGeom prst="rect">
            <a:avLst/>
          </a:prstGeom>
          <a:solidFill>
            <a:schemeClr val="bg1"/>
          </a:solidFill>
          <a:ln w="69850">
            <a:solidFill>
              <a:srgbClr val="FF00FF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클라</a:t>
            </a:r>
            <a:endParaRPr lang="ko-KR" altLang="en-US" dirty="0"/>
          </a:p>
        </p:txBody>
      </p: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02CEF2FA-746B-43DA-8167-6F9443215406}"/>
              </a:ext>
            </a:extLst>
          </p:cNvPr>
          <p:cNvCxnSpPr>
            <a:stCxn id="244" idx="3"/>
            <a:endCxn id="245" idx="1"/>
          </p:cNvCxnSpPr>
          <p:nvPr/>
        </p:nvCxnSpPr>
        <p:spPr>
          <a:xfrm>
            <a:off x="3878228" y="11851947"/>
            <a:ext cx="787510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화살표 연결선 249">
            <a:extLst>
              <a:ext uri="{FF2B5EF4-FFF2-40B4-BE49-F238E27FC236}">
                <a16:creationId xmlns:a16="http://schemas.microsoft.com/office/drawing/2014/main" id="{0C60041C-385F-4CED-BEE9-3B6F2F652078}"/>
              </a:ext>
            </a:extLst>
          </p:cNvPr>
          <p:cNvCxnSpPr>
            <a:cxnSpLocks/>
            <a:stCxn id="245" idx="3"/>
            <a:endCxn id="246" idx="1"/>
          </p:cNvCxnSpPr>
          <p:nvPr/>
        </p:nvCxnSpPr>
        <p:spPr>
          <a:xfrm>
            <a:off x="5312069" y="11851947"/>
            <a:ext cx="787510" cy="0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B67AE808-B269-47A1-A3EC-5119A8C18114}"/>
              </a:ext>
            </a:extLst>
          </p:cNvPr>
          <p:cNvCxnSpPr>
            <a:cxnSpLocks/>
          </p:cNvCxnSpPr>
          <p:nvPr/>
        </p:nvCxnSpPr>
        <p:spPr>
          <a:xfrm>
            <a:off x="3026730" y="11410094"/>
            <a:ext cx="3831270" cy="0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51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113</Words>
  <Application>Microsoft Office PowerPoint</Application>
  <PresentationFormat>와이드스크린</PresentationFormat>
  <Paragraphs>53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윤상배</dc:creator>
  <cp:lastModifiedBy>윤상배</cp:lastModifiedBy>
  <cp:revision>16</cp:revision>
  <dcterms:created xsi:type="dcterms:W3CDTF">2019-10-17T10:34:46Z</dcterms:created>
  <dcterms:modified xsi:type="dcterms:W3CDTF">2019-10-17T13:34:52Z</dcterms:modified>
</cp:coreProperties>
</file>