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2" r:id="rId3"/>
    <p:sldId id="283" r:id="rId4"/>
    <p:sldId id="284" r:id="rId5"/>
    <p:sldId id="285" r:id="rId6"/>
    <p:sldId id="286" r:id="rId7"/>
    <p:sldId id="288" r:id="rId8"/>
    <p:sldId id="289" r:id="rId9"/>
    <p:sldId id="2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9900"/>
    <a:srgbClr val="EE7311"/>
    <a:srgbClr val="E67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171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378CA-EFD8-48F4-B4EB-15B0B5FB9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BC0625-548E-4ED3-AC58-B8E241983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EB1FB-D504-4889-ACF5-8709BB5C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428E7-0CBF-4DC0-ADBC-88AA4C55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72195-F8D3-42D0-95F9-47CA9BDF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F0BD8-DF69-4B09-BCF1-7074F81B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F6C63-80CD-4327-984C-2031AF94E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3F0DD-9914-4DF2-9D46-2439D15B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BA7DB-7EBB-43EA-9D38-82D8A81E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33526-5E37-44BB-92BF-3C84A0A4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8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67EC0B-58DB-442A-86C2-63A3D873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8F8CB-7920-4274-8203-734A1141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9E50A-A575-4C3E-9E05-45F4CCBD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51855-92C5-47E1-BDEB-1E99CE69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50D71-BCA0-47BA-BB1F-0C612055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627F2-F2A9-4957-83AF-81BB8336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9DFA6-4DD4-4579-83CA-A7393754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68F3-4A38-4660-AFCA-205E6D27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EA3AE-D4D2-42A4-9E29-1863AE79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4DD30-51B3-4793-9CD5-F66D8D64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B781C-42A4-477C-A691-FE83D9A4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E33E2-9FD8-4B8F-98D0-5C4107F1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03C12-9559-4E40-8E42-F01BAE22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DB120-5A22-4BC0-A58D-89EC617A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2A7D4-C4D4-4DF3-9704-22206FC9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1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4168-FCE1-46C6-A74B-BA6989F8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6191A-437A-418E-8081-FC9CD8398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D0EFB7-0B09-411E-86FD-954216FF0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4432D-93C4-4D59-9774-8533334F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4E2C6-DDF9-4099-80F6-5ABA493C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BB0E5-C129-4B08-AC50-1B60CC9F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7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D93B9-F352-42F6-9C2B-2C484973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4201D-8799-419B-9A2A-374373C6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8F286-C1D9-47AB-975E-E1D00E4E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DD0522-CA22-426C-8FBF-5D30EAF89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3C9DFC-A133-4DFC-BF48-7C39B63F0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F3B51-5759-42CE-94E4-8AD37D06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F98BB-F13C-445F-ACEA-11177F95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238A78-EE8E-46BE-8415-62D76309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AFD9-5018-4B36-B903-60FC3736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00950-2992-4FC1-87B1-13C7C9B0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613E75-E3FB-4CA8-9195-764DC70A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72A25-BA51-4906-AF7E-382C02FC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3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ADCC74-350A-41C9-B894-F5AA2591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8BB5E-36FC-45B1-810B-387A1063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61820-B85C-40F7-A7F6-F657DB82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8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EA1E-8075-498F-9171-6B1844CE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B544B-8D1E-4110-ABA5-F2F29252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AA4C75-9B98-40EB-99F7-AC443CA1C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53251-89C9-4A8E-A64C-DD3571AD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64897-B2F6-4EB1-BE92-8FF099A3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1B797-18E1-4B67-B924-C241359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8E3C7-731F-4A2E-BF8B-A61CD322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08C710-4EC0-4447-BA1C-38C6F0810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7B207A-933A-4A10-8BE4-F60883696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033C7-5165-4109-9F02-3B239839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1885C-84E9-468F-9A1C-9345A3A2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BB999-2053-4D28-9000-E0DC2A4E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3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519321-AEB4-44CF-A260-57610EA8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9D5CC-30B9-4661-9568-F8D225FE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1D89F-E897-4053-8581-054AE961E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EE9E-329A-4DDA-9F47-AB2D7FFB78C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57185-1258-4885-B6AB-CA1BA455D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3A232-AF7D-4DA7-9FA0-BB915AB19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31A49-83E0-4E6D-BC96-E14D3D00A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5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hyperlink" Target="https://ovenapp.io/project/IuRFmCB0QZ7Qzv5dLTYKOeNqZfH3ShmL#4OGD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hyperlink" Target="https://ovenapp.io/project/IuRFmCB0QZ7Qzv5dLTYKOeNqZfH3ShmL#4OGD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5AE2777-FADD-454A-8961-067104BBBFCD}"/>
              </a:ext>
            </a:extLst>
          </p:cNvPr>
          <p:cNvSpPr/>
          <p:nvPr/>
        </p:nvSpPr>
        <p:spPr>
          <a:xfrm>
            <a:off x="2619542" y="3835940"/>
            <a:ext cx="4541520" cy="170424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97F624-93EB-4193-9AEC-2646EB02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57"/>
          <a:stretch/>
        </p:blipFill>
        <p:spPr>
          <a:xfrm>
            <a:off x="0" y="0"/>
            <a:ext cx="12192000" cy="55626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7A362-9214-4FBF-993C-8649CBDDE4A2}"/>
              </a:ext>
            </a:extLst>
          </p:cNvPr>
          <p:cNvSpPr/>
          <p:nvPr/>
        </p:nvSpPr>
        <p:spPr>
          <a:xfrm>
            <a:off x="2133686" y="1528053"/>
            <a:ext cx="7873914" cy="94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2019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</a:t>
            </a:r>
            <a:r>
              <a:rPr lang="en-US" altLang="ko-KR" sz="4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4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융합 창작 캠프</a:t>
            </a:r>
            <a:endParaRPr lang="en-US" altLang="ko-KR" sz="4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6B353A8-04C6-442C-BAC9-80EA7AEEC784}"/>
              </a:ext>
            </a:extLst>
          </p:cNvPr>
          <p:cNvGrpSpPr/>
          <p:nvPr/>
        </p:nvGrpSpPr>
        <p:grpSpPr>
          <a:xfrm>
            <a:off x="9054763" y="3215269"/>
            <a:ext cx="571436" cy="616689"/>
            <a:chOff x="9369088" y="1876017"/>
            <a:chExt cx="571436" cy="616689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FF534DD-8BC5-46DC-86DB-4909A2D8457D}"/>
                </a:ext>
              </a:extLst>
            </p:cNvPr>
            <p:cNvSpPr/>
            <p:nvPr/>
          </p:nvSpPr>
          <p:spPr>
            <a:xfrm>
              <a:off x="9369088" y="1876017"/>
              <a:ext cx="571436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 dirty="0">
                <a:solidFill>
                  <a:srgbClr val="253457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C0A1FF75-8EE9-4DFE-9EA3-11181EAFA935}"/>
                </a:ext>
              </a:extLst>
            </p:cNvPr>
            <p:cNvGrpSpPr/>
            <p:nvPr/>
          </p:nvGrpSpPr>
          <p:grpSpPr>
            <a:xfrm>
              <a:off x="9542805" y="2052358"/>
              <a:ext cx="224071" cy="203045"/>
              <a:chOff x="7942849" y="1570363"/>
              <a:chExt cx="182261" cy="165159"/>
            </a:xfrm>
            <a:solidFill>
              <a:srgbClr val="253457"/>
            </a:solidFill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0A7B8F10-F336-4B77-99A7-E44C2E34014D}"/>
                  </a:ext>
                </a:extLst>
              </p:cNvPr>
              <p:cNvSpPr/>
              <p:nvPr/>
            </p:nvSpPr>
            <p:spPr>
              <a:xfrm rot="18900000">
                <a:off x="8030250" y="1570363"/>
                <a:ext cx="45719" cy="14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37B574C5-F254-44FA-AF7E-18A4ED60566C}"/>
                  </a:ext>
                </a:extLst>
              </p:cNvPr>
              <p:cNvSpPr/>
              <p:nvPr/>
            </p:nvSpPr>
            <p:spPr>
              <a:xfrm rot="13500000">
                <a:off x="8030250" y="1640663"/>
                <a:ext cx="45719" cy="14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8BFF84B4-6991-4A19-A8A2-887A27A90B9C}"/>
                  </a:ext>
                </a:extLst>
              </p:cNvPr>
              <p:cNvSpPr/>
              <p:nvPr/>
            </p:nvSpPr>
            <p:spPr>
              <a:xfrm rot="16200000">
                <a:off x="7993196" y="1604242"/>
                <a:ext cx="45719" cy="1464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55035C1-C126-4E06-B1F5-0078F25BD35C}"/>
              </a:ext>
            </a:extLst>
          </p:cNvPr>
          <p:cNvGrpSpPr/>
          <p:nvPr/>
        </p:nvGrpSpPr>
        <p:grpSpPr>
          <a:xfrm>
            <a:off x="2595763" y="3215270"/>
            <a:ext cx="7014224" cy="616690"/>
            <a:chOff x="2910088" y="1876018"/>
            <a:chExt cx="7014224" cy="61669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288B4CA-8B0B-46FA-B7FD-F17A71FCEF35}"/>
                </a:ext>
              </a:extLst>
            </p:cNvPr>
            <p:cNvSpPr/>
            <p:nvPr/>
          </p:nvSpPr>
          <p:spPr>
            <a:xfrm>
              <a:off x="2928088" y="1876019"/>
              <a:ext cx="6996224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C95D239-06AF-44FA-93B1-F2A7FF2D2351}"/>
                </a:ext>
              </a:extLst>
            </p:cNvPr>
            <p:cNvSpPr/>
            <p:nvPr/>
          </p:nvSpPr>
          <p:spPr>
            <a:xfrm>
              <a:off x="2910088" y="1876018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02DBA1B-E300-43C5-AE9B-7FAB616DC7F7}"/>
                </a:ext>
              </a:extLst>
            </p:cNvPr>
            <p:cNvGrpSpPr/>
            <p:nvPr/>
          </p:nvGrpSpPr>
          <p:grpSpPr>
            <a:xfrm>
              <a:off x="3152589" y="2030087"/>
              <a:ext cx="244451" cy="292979"/>
              <a:chOff x="3080385" y="1226820"/>
              <a:chExt cx="244451" cy="292979"/>
            </a:xfrm>
          </p:grpSpPr>
          <p:sp>
            <p:nvSpPr>
              <p:cNvPr id="109" name="원형: 비어 있음 108">
                <a:extLst>
                  <a:ext uri="{FF2B5EF4-FFF2-40B4-BE49-F238E27FC236}">
                    <a16:creationId xmlns:a16="http://schemas.microsoft.com/office/drawing/2014/main" id="{2B8BFBCC-E0F3-4B9E-BFBF-A92FC898FD29}"/>
                  </a:ext>
                </a:extLst>
              </p:cNvPr>
              <p:cNvSpPr/>
              <p:nvPr/>
            </p:nvSpPr>
            <p:spPr>
              <a:xfrm>
                <a:off x="3080385" y="1226820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393F1124-5272-4D13-9B92-B7D4F193433E}"/>
                  </a:ext>
                </a:extLst>
              </p:cNvPr>
              <p:cNvSpPr/>
              <p:nvPr/>
            </p:nvSpPr>
            <p:spPr>
              <a:xfrm rot="18900000">
                <a:off x="3279117" y="137579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B42DED22-1989-4FFB-96CC-A0816798AB0B}"/>
                </a:ext>
              </a:extLst>
            </p:cNvPr>
            <p:cNvCxnSpPr>
              <a:cxnSpLocks/>
            </p:cNvCxnSpPr>
            <p:nvPr/>
          </p:nvCxnSpPr>
          <p:spPr>
            <a:xfrm>
              <a:off x="7469094" y="1928758"/>
              <a:ext cx="0" cy="5040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A667F22-E0B7-48B2-AE05-5502C34CFE7D}"/>
              </a:ext>
            </a:extLst>
          </p:cNvPr>
          <p:cNvGrpSpPr/>
          <p:nvPr/>
        </p:nvGrpSpPr>
        <p:grpSpPr>
          <a:xfrm>
            <a:off x="5700388" y="3211665"/>
            <a:ext cx="798312" cy="616690"/>
            <a:chOff x="2910088" y="1110354"/>
            <a:chExt cx="798312" cy="61669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09F57BD-01C3-4D2F-947E-A3E4B4BA4217}"/>
                </a:ext>
              </a:extLst>
            </p:cNvPr>
            <p:cNvSpPr/>
            <p:nvPr/>
          </p:nvSpPr>
          <p:spPr>
            <a:xfrm>
              <a:off x="2928088" y="1110355"/>
              <a:ext cx="780312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9EA455-2910-4BA6-B72E-4A07F6307256}"/>
                </a:ext>
              </a:extLst>
            </p:cNvPr>
            <p:cNvSpPr/>
            <p:nvPr/>
          </p:nvSpPr>
          <p:spPr>
            <a:xfrm>
              <a:off x="2910088" y="1110354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829D3EF-ED28-4074-800F-4A8BBF0F205D}"/>
                </a:ext>
              </a:extLst>
            </p:cNvPr>
            <p:cNvSpPr/>
            <p:nvPr/>
          </p:nvSpPr>
          <p:spPr>
            <a:xfrm>
              <a:off x="3690400" y="1110354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8B164750-0B3F-4AA0-B090-DF3879E0F19A}"/>
                </a:ext>
              </a:extLst>
            </p:cNvPr>
            <p:cNvGrpSpPr/>
            <p:nvPr/>
          </p:nvGrpSpPr>
          <p:grpSpPr>
            <a:xfrm>
              <a:off x="3142371" y="1264423"/>
              <a:ext cx="252401" cy="296584"/>
              <a:chOff x="3064838" y="1219035"/>
              <a:chExt cx="252401" cy="296584"/>
            </a:xfrm>
          </p:grpSpPr>
          <p:sp>
            <p:nvSpPr>
              <p:cNvPr id="117" name="원형: 비어 있음 116">
                <a:extLst>
                  <a:ext uri="{FF2B5EF4-FFF2-40B4-BE49-F238E27FC236}">
                    <a16:creationId xmlns:a16="http://schemas.microsoft.com/office/drawing/2014/main" id="{0018336F-30AE-4ABF-B3EF-7889120D32DF}"/>
                  </a:ext>
                </a:extLst>
              </p:cNvPr>
              <p:cNvSpPr/>
              <p:nvPr/>
            </p:nvSpPr>
            <p:spPr>
              <a:xfrm>
                <a:off x="3064838" y="1219035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693B7E-D222-4D1E-BEB2-8734789B06AF}"/>
                  </a:ext>
                </a:extLst>
              </p:cNvPr>
              <p:cNvSpPr/>
              <p:nvPr/>
            </p:nvSpPr>
            <p:spPr>
              <a:xfrm rot="18900000">
                <a:off x="3271520" y="137161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D575207-A3BE-48CA-850D-E71DC2862706}"/>
              </a:ext>
            </a:extLst>
          </p:cNvPr>
          <p:cNvSpPr/>
          <p:nvPr/>
        </p:nvSpPr>
        <p:spPr>
          <a:xfrm>
            <a:off x="7837715" y="3317280"/>
            <a:ext cx="5469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white"/>
                </a:solidFill>
              </a:rPr>
              <a:t>팀 원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16BEB33-DADF-4ABD-84A4-250D3CB314CB}"/>
              </a:ext>
            </a:extLst>
          </p:cNvPr>
          <p:cNvSpPr/>
          <p:nvPr/>
        </p:nvSpPr>
        <p:spPr>
          <a:xfrm>
            <a:off x="4371301" y="3268010"/>
            <a:ext cx="1627369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리조트 델루나</a:t>
            </a:r>
            <a:endParaRPr lang="en-US" altLang="ko-K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50363A1-52B4-4C28-BA58-39D518A81F3E}"/>
              </a:ext>
            </a:extLst>
          </p:cNvPr>
          <p:cNvSpPr/>
          <p:nvPr/>
        </p:nvSpPr>
        <p:spPr>
          <a:xfrm>
            <a:off x="2639659" y="3841665"/>
            <a:ext cx="240860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Chapter 1. </a:t>
            </a:r>
            <a:r>
              <a:rPr lang="ko-KR" altLang="en-US" b="1" dirty="0"/>
              <a:t>개발 개요</a:t>
            </a:r>
            <a:endParaRPr lang="en-US" altLang="ko-KR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FD5FBA5-5978-46CB-8A34-B24C8D235A9B}"/>
              </a:ext>
            </a:extLst>
          </p:cNvPr>
          <p:cNvSpPr/>
          <p:nvPr/>
        </p:nvSpPr>
        <p:spPr>
          <a:xfrm>
            <a:off x="2639659" y="4256765"/>
            <a:ext cx="240860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Chapter 2. </a:t>
            </a:r>
            <a:r>
              <a:rPr lang="ko-KR" altLang="en-US" b="1" dirty="0"/>
              <a:t>개발 배경</a:t>
            </a:r>
            <a:endParaRPr lang="en-US" altLang="ko-KR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A3DDD65-727E-47BF-87E3-1E1D7AD40F36}"/>
              </a:ext>
            </a:extLst>
          </p:cNvPr>
          <p:cNvSpPr/>
          <p:nvPr/>
        </p:nvSpPr>
        <p:spPr>
          <a:xfrm>
            <a:off x="2639659" y="4661760"/>
            <a:ext cx="240860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Chapter 3. </a:t>
            </a:r>
            <a:r>
              <a:rPr lang="ko-KR" altLang="en-US" b="1" dirty="0"/>
              <a:t>제품 소개</a:t>
            </a:r>
            <a:endParaRPr lang="en-US" altLang="ko-KR" b="1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D239BED-8B2D-4CD7-8992-EB391D2221CD}"/>
              </a:ext>
            </a:extLst>
          </p:cNvPr>
          <p:cNvSpPr/>
          <p:nvPr/>
        </p:nvSpPr>
        <p:spPr>
          <a:xfrm>
            <a:off x="2639659" y="5075784"/>
            <a:ext cx="364452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Chapter 4. </a:t>
            </a:r>
            <a:r>
              <a:rPr lang="ko-KR" altLang="en-US" b="1" dirty="0"/>
              <a:t>기대효과 및 활용방안</a:t>
            </a:r>
            <a:endParaRPr lang="en-US" altLang="ko-KR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28FB47-B98D-4376-B667-1CB18F4316EB}"/>
              </a:ext>
            </a:extLst>
          </p:cNvPr>
          <p:cNvSpPr/>
          <p:nvPr/>
        </p:nvSpPr>
        <p:spPr>
          <a:xfrm>
            <a:off x="1074420" y="221735"/>
            <a:ext cx="526593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 창작 캠프</a:t>
            </a:r>
            <a:endParaRPr lang="en-US" altLang="ko-KR" sz="1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0468-12B6-4FF1-B983-F5C3BE56E882}"/>
              </a:ext>
            </a:extLst>
          </p:cNvPr>
          <p:cNvSpPr txBox="1"/>
          <p:nvPr/>
        </p:nvSpPr>
        <p:spPr>
          <a:xfrm>
            <a:off x="314036" y="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리조트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델루나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8C067FE-5235-49AD-977D-5D27648EA8E9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3831958"/>
          <a:ext cx="1905156" cy="233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156">
                  <a:extLst>
                    <a:ext uri="{9D8B030D-6E8A-4147-A177-3AD203B41FA5}">
                      <a16:colId xmlns:a16="http://schemas.microsoft.com/office/drawing/2014/main" val="2823248525"/>
                    </a:ext>
                  </a:extLst>
                </a:gridCol>
              </a:tblGrid>
              <a:tr h="389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박 승현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49656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조 진수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21270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이 예슬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7655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김 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92871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최 주형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777873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윤 상배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454023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AB5CBB-4C5B-499C-B3DE-7F8FC2C97E0F}"/>
              </a:ext>
            </a:extLst>
          </p:cNvPr>
          <p:cNvSpPr/>
          <p:nvPr/>
        </p:nvSpPr>
        <p:spPr>
          <a:xfrm>
            <a:off x="4665896" y="3179668"/>
            <a:ext cx="1244956" cy="497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돈</a:t>
            </a:r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Telling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69BB38-FBCF-47B8-B747-939DF3870AE6}"/>
              </a:ext>
            </a:extLst>
          </p:cNvPr>
          <p:cNvGrpSpPr/>
          <p:nvPr/>
        </p:nvGrpSpPr>
        <p:grpSpPr>
          <a:xfrm>
            <a:off x="307354" y="6977902"/>
            <a:ext cx="3502430" cy="653568"/>
            <a:chOff x="449811" y="729125"/>
            <a:chExt cx="3502430" cy="65356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446C4A6-D757-4E36-B52D-93960849E4C6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B39BB1-926D-4597-9C94-48BB711FE22C}"/>
                </a:ext>
              </a:extLst>
            </p:cNvPr>
            <p:cNvSpPr/>
            <p:nvPr/>
          </p:nvSpPr>
          <p:spPr>
            <a:xfrm>
              <a:off x="856937" y="729125"/>
              <a:ext cx="3075522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1. </a:t>
              </a:r>
              <a:r>
                <a:rPr lang="ko-KR" altLang="en-US" sz="2400" dirty="0"/>
                <a:t>개발 개요</a:t>
              </a:r>
              <a:endParaRPr lang="en-US" altLang="ko-KR" sz="2400" dirty="0"/>
            </a:p>
          </p:txBody>
        </p:sp>
        <p:pic>
          <p:nvPicPr>
            <p:cNvPr id="44" name="그림 4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7290F8A7-8918-4C7D-91BB-EB9CCED66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B240FD9-514B-45D6-B0B1-711CF32CF31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699C74-D8DC-4186-879F-1D5C2E54BC6A}"/>
              </a:ext>
            </a:extLst>
          </p:cNvPr>
          <p:cNvGrpSpPr/>
          <p:nvPr/>
        </p:nvGrpSpPr>
        <p:grpSpPr>
          <a:xfrm>
            <a:off x="307354" y="7608277"/>
            <a:ext cx="3502430" cy="653568"/>
            <a:chOff x="449811" y="729125"/>
            <a:chExt cx="3502430" cy="65356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791998-E99A-4079-894D-ED3843FB2B02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234A6D4-35B8-40D0-B15A-6D686D9B7B38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2.</a:t>
              </a:r>
              <a:r>
                <a:rPr lang="ko-KR" altLang="en-US" sz="2400" dirty="0"/>
                <a:t>개발 배경</a:t>
              </a:r>
              <a:endParaRPr lang="en-US" altLang="ko-KR" sz="2400" dirty="0"/>
            </a:p>
          </p:txBody>
        </p:sp>
        <p:pic>
          <p:nvPicPr>
            <p:cNvPr id="54" name="그림 5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F4963A7A-38D1-421A-9D39-B8086524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C79AADA-7B32-4732-BC24-692E84A38EE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A1AF15-079F-4446-B146-425896FAC854}"/>
              </a:ext>
            </a:extLst>
          </p:cNvPr>
          <p:cNvGrpSpPr/>
          <p:nvPr/>
        </p:nvGrpSpPr>
        <p:grpSpPr>
          <a:xfrm>
            <a:off x="307354" y="8335108"/>
            <a:ext cx="3502430" cy="653568"/>
            <a:chOff x="449811" y="729125"/>
            <a:chExt cx="3502430" cy="653568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930911-0094-4114-B4BC-8C02149F271C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3F14FC-4C2D-4F07-8E62-1051DEE9A8AC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3.</a:t>
              </a:r>
              <a:r>
                <a:rPr lang="ko-KR" altLang="en-US" sz="2400" dirty="0"/>
                <a:t>제품 소개</a:t>
              </a:r>
              <a:endParaRPr lang="en-US" altLang="ko-KR" sz="2400" dirty="0"/>
            </a:p>
          </p:txBody>
        </p:sp>
        <p:pic>
          <p:nvPicPr>
            <p:cNvPr id="59" name="그림 5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3BEC1702-93D1-4368-AF71-282DC910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30966B5-F9FE-4E31-A67E-97E90CF896B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34E56D-92C6-4C9B-94B2-569400E16396}"/>
              </a:ext>
            </a:extLst>
          </p:cNvPr>
          <p:cNvGrpSpPr/>
          <p:nvPr/>
        </p:nvGrpSpPr>
        <p:grpSpPr>
          <a:xfrm>
            <a:off x="307353" y="9061938"/>
            <a:ext cx="5788647" cy="653568"/>
            <a:chOff x="307353" y="785446"/>
            <a:chExt cx="5788647" cy="65356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E2D02-EDFD-4966-A207-41A969AEF190}"/>
                </a:ext>
              </a:extLst>
            </p:cNvPr>
            <p:cNvSpPr/>
            <p:nvPr/>
          </p:nvSpPr>
          <p:spPr>
            <a:xfrm>
              <a:off x="307353" y="933209"/>
              <a:ext cx="5493371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1284018-F1EE-47D3-9294-9E09AB11FF46}"/>
                </a:ext>
              </a:extLst>
            </p:cNvPr>
            <p:cNvSpPr/>
            <p:nvPr/>
          </p:nvSpPr>
          <p:spPr>
            <a:xfrm>
              <a:off x="754364" y="785446"/>
              <a:ext cx="5341636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4. </a:t>
              </a:r>
              <a:r>
                <a:rPr lang="ko-KR" altLang="en-US" sz="2400" dirty="0"/>
                <a:t>기대 효과 및 활용방안</a:t>
              </a:r>
              <a:endParaRPr lang="en-US" altLang="ko-KR" sz="2400" dirty="0"/>
            </a:p>
          </p:txBody>
        </p:sp>
        <p:pic>
          <p:nvPicPr>
            <p:cNvPr id="64" name="그림 6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12175C53-8204-4795-B2FA-89FBF671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23" y="990446"/>
              <a:ext cx="390245" cy="369966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ECAB9E6-1E6B-4E3B-B02B-0DD82FA405D8}"/>
                </a:ext>
              </a:extLst>
            </p:cNvPr>
            <p:cNvCxnSpPr>
              <a:cxnSpLocks/>
            </p:cNvCxnSpPr>
            <p:nvPr/>
          </p:nvCxnSpPr>
          <p:spPr>
            <a:xfrm>
              <a:off x="817369" y="1360412"/>
              <a:ext cx="4669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03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25482 0.0007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75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0.52969 -0.0007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4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19" grpId="0"/>
      <p:bldP spid="119" grpId="1"/>
      <p:bldP spid="120" grpId="0"/>
      <p:bldP spid="120" grpId="1"/>
      <p:bldP spid="131" grpId="0"/>
      <p:bldP spid="132" grpId="0"/>
      <p:bldP spid="133" grpId="0"/>
      <p:bldP spid="134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97F624-93EB-4193-9AEC-2646EB02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57"/>
          <a:stretch/>
        </p:blipFill>
        <p:spPr>
          <a:xfrm>
            <a:off x="0" y="0"/>
            <a:ext cx="12192000" cy="55626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28FB47-B98D-4376-B667-1CB18F4316EB}"/>
              </a:ext>
            </a:extLst>
          </p:cNvPr>
          <p:cNvSpPr/>
          <p:nvPr/>
        </p:nvSpPr>
        <p:spPr>
          <a:xfrm>
            <a:off x="1074420" y="221735"/>
            <a:ext cx="526593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 창작 캠프</a:t>
            </a:r>
            <a:endParaRPr lang="en-US" altLang="ko-KR" sz="1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0468-12B6-4FF1-B983-F5C3BE56E882}"/>
              </a:ext>
            </a:extLst>
          </p:cNvPr>
          <p:cNvSpPr txBox="1"/>
          <p:nvPr/>
        </p:nvSpPr>
        <p:spPr>
          <a:xfrm>
            <a:off x="314036" y="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리조트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델루나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69BB38-FBCF-47B8-B747-939DF3870AE6}"/>
              </a:ext>
            </a:extLst>
          </p:cNvPr>
          <p:cNvGrpSpPr/>
          <p:nvPr/>
        </p:nvGrpSpPr>
        <p:grpSpPr>
          <a:xfrm>
            <a:off x="307354" y="928794"/>
            <a:ext cx="3502430" cy="653568"/>
            <a:chOff x="449811" y="729125"/>
            <a:chExt cx="3502430" cy="65356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446C4A6-D757-4E36-B52D-93960849E4C6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B39BB1-926D-4597-9C94-48BB711FE22C}"/>
                </a:ext>
              </a:extLst>
            </p:cNvPr>
            <p:cNvSpPr/>
            <p:nvPr/>
          </p:nvSpPr>
          <p:spPr>
            <a:xfrm>
              <a:off x="856937" y="729125"/>
              <a:ext cx="3075522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1. </a:t>
              </a:r>
              <a:r>
                <a:rPr lang="ko-KR" altLang="en-US" sz="2400" dirty="0"/>
                <a:t>개발 개요</a:t>
              </a:r>
              <a:endParaRPr lang="en-US" altLang="ko-KR" sz="2400" dirty="0"/>
            </a:p>
          </p:txBody>
        </p:sp>
        <p:pic>
          <p:nvPicPr>
            <p:cNvPr id="44" name="그림 4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7290F8A7-8918-4C7D-91BB-EB9CCED66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B240FD9-514B-45D6-B0B1-711CF32CF31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699C74-D8DC-4186-879F-1D5C2E54BC6A}"/>
              </a:ext>
            </a:extLst>
          </p:cNvPr>
          <p:cNvGrpSpPr/>
          <p:nvPr/>
        </p:nvGrpSpPr>
        <p:grpSpPr>
          <a:xfrm>
            <a:off x="307354" y="7608277"/>
            <a:ext cx="3502430" cy="653568"/>
            <a:chOff x="449811" y="729125"/>
            <a:chExt cx="3502430" cy="65356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791998-E99A-4079-894D-ED3843FB2B02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234A6D4-35B8-40D0-B15A-6D686D9B7B38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2.</a:t>
              </a:r>
              <a:r>
                <a:rPr lang="ko-KR" altLang="en-US" sz="2400" dirty="0"/>
                <a:t>개발 배경</a:t>
              </a:r>
              <a:endParaRPr lang="en-US" altLang="ko-KR" sz="2400" dirty="0"/>
            </a:p>
          </p:txBody>
        </p:sp>
        <p:pic>
          <p:nvPicPr>
            <p:cNvPr id="54" name="그림 5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F4963A7A-38D1-421A-9D39-B8086524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C79AADA-7B32-4732-BC24-692E84A38EE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A1AF15-079F-4446-B146-425896FAC854}"/>
              </a:ext>
            </a:extLst>
          </p:cNvPr>
          <p:cNvGrpSpPr/>
          <p:nvPr/>
        </p:nvGrpSpPr>
        <p:grpSpPr>
          <a:xfrm>
            <a:off x="307354" y="8335108"/>
            <a:ext cx="3502430" cy="653568"/>
            <a:chOff x="449811" y="729125"/>
            <a:chExt cx="3502430" cy="653568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930911-0094-4114-B4BC-8C02149F271C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3F14FC-4C2D-4F07-8E62-1051DEE9A8AC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3.</a:t>
              </a:r>
              <a:r>
                <a:rPr lang="ko-KR" altLang="en-US" sz="2400" dirty="0"/>
                <a:t>제품 소개</a:t>
              </a:r>
              <a:endParaRPr lang="en-US" altLang="ko-KR" sz="2400" dirty="0"/>
            </a:p>
          </p:txBody>
        </p:sp>
        <p:pic>
          <p:nvPicPr>
            <p:cNvPr id="59" name="그림 5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3BEC1702-93D1-4368-AF71-282DC910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30966B5-F9FE-4E31-A67E-97E90CF896B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34E56D-92C6-4C9B-94B2-569400E16396}"/>
              </a:ext>
            </a:extLst>
          </p:cNvPr>
          <p:cNvGrpSpPr/>
          <p:nvPr/>
        </p:nvGrpSpPr>
        <p:grpSpPr>
          <a:xfrm>
            <a:off x="307353" y="9061938"/>
            <a:ext cx="5788647" cy="653568"/>
            <a:chOff x="307353" y="785446"/>
            <a:chExt cx="5788647" cy="65356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E2D02-EDFD-4966-A207-41A969AEF190}"/>
                </a:ext>
              </a:extLst>
            </p:cNvPr>
            <p:cNvSpPr/>
            <p:nvPr/>
          </p:nvSpPr>
          <p:spPr>
            <a:xfrm>
              <a:off x="307353" y="933209"/>
              <a:ext cx="5493371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1284018-F1EE-47D3-9294-9E09AB11FF46}"/>
                </a:ext>
              </a:extLst>
            </p:cNvPr>
            <p:cNvSpPr/>
            <p:nvPr/>
          </p:nvSpPr>
          <p:spPr>
            <a:xfrm>
              <a:off x="754364" y="785446"/>
              <a:ext cx="5341636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4. </a:t>
              </a:r>
              <a:r>
                <a:rPr lang="ko-KR" altLang="en-US" sz="2400" dirty="0"/>
                <a:t>기대 효과 및 활용방안</a:t>
              </a:r>
              <a:endParaRPr lang="en-US" altLang="ko-KR" sz="2400" dirty="0"/>
            </a:p>
          </p:txBody>
        </p:sp>
        <p:pic>
          <p:nvPicPr>
            <p:cNvPr id="64" name="그림 6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12175C53-8204-4795-B2FA-89FBF671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23" y="990446"/>
              <a:ext cx="390245" cy="369966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ECAB9E6-1E6B-4E3B-B02B-0DD82FA405D8}"/>
                </a:ext>
              </a:extLst>
            </p:cNvPr>
            <p:cNvCxnSpPr>
              <a:cxnSpLocks/>
            </p:cNvCxnSpPr>
            <p:nvPr/>
          </p:nvCxnSpPr>
          <p:spPr>
            <a:xfrm>
              <a:off x="817369" y="1360412"/>
              <a:ext cx="4669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화살표: 왼쪽 65">
            <a:extLst>
              <a:ext uri="{FF2B5EF4-FFF2-40B4-BE49-F238E27FC236}">
                <a16:creationId xmlns:a16="http://schemas.microsoft.com/office/drawing/2014/main" id="{CBCD102F-30AB-4C09-B248-96DBA57D9BEA}"/>
              </a:ext>
            </a:extLst>
          </p:cNvPr>
          <p:cNvSpPr/>
          <p:nvPr/>
        </p:nvSpPr>
        <p:spPr>
          <a:xfrm rot="2861980">
            <a:off x="7308378" y="7410744"/>
            <a:ext cx="127604" cy="103065"/>
          </a:xfrm>
          <a:prstGeom prst="leftArrow">
            <a:avLst>
              <a:gd name="adj1" fmla="val 22192"/>
              <a:gd name="adj2" fmla="val 895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FA97D-389A-4A2C-B076-5206D29B4EBF}"/>
              </a:ext>
            </a:extLst>
          </p:cNvPr>
          <p:cNvSpPr txBox="1"/>
          <p:nvPr/>
        </p:nvSpPr>
        <p:spPr>
          <a:xfrm>
            <a:off x="3073396" y="2504440"/>
            <a:ext cx="7848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영상 하나 보고 가시죠</a:t>
            </a:r>
            <a:r>
              <a:rPr lang="en-US" altLang="ko-KR" sz="4000" b="1" dirty="0">
                <a:solidFill>
                  <a:schemeClr val="bg1"/>
                </a:solidFill>
              </a:rPr>
              <a:t>~~~~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그림 9" descr="물품, 다양한, 테이블, 채워진이(가) 표시된 사진&#10;&#10;자동 생성된 설명">
            <a:extLst>
              <a:ext uri="{FF2B5EF4-FFF2-40B4-BE49-F238E27FC236}">
                <a16:creationId xmlns:a16="http://schemas.microsoft.com/office/drawing/2014/main" id="{489825C5-1C98-49AF-ABF9-A57FDA52D1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11" b="95849" l="9959" r="89837">
                        <a14:foregroundMark x1="53455" y1="63774" x2="68089" y2="88679"/>
                        <a14:foregroundMark x1="68293" y1="64151" x2="54472" y2="86415"/>
                        <a14:foregroundMark x1="55285" y1="84906" x2="65447" y2="95472"/>
                        <a14:foregroundMark x1="65447" y1="95472" x2="70732" y2="958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82" t="55741" r="24204"/>
          <a:stretch/>
        </p:blipFill>
        <p:spPr>
          <a:xfrm>
            <a:off x="4693919" y="3169920"/>
            <a:ext cx="2804161" cy="23362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FF8BA8-C20D-46A6-A0E6-9EE2FC3DD7F9}"/>
              </a:ext>
            </a:extLst>
          </p:cNvPr>
          <p:cNvSpPr txBox="1"/>
          <p:nvPr/>
        </p:nvSpPr>
        <p:spPr>
          <a:xfrm>
            <a:off x="-3078087" y="2659559"/>
            <a:ext cx="3078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잠깐</a:t>
            </a:r>
            <a:r>
              <a:rPr lang="en-US" altLang="ko-KR" sz="4400" b="1" dirty="0">
                <a:solidFill>
                  <a:schemeClr val="bg1"/>
                </a:solidFill>
              </a:rPr>
              <a:t>~~~!!!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70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1.25117 0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97F624-93EB-4193-9AEC-2646EB02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57"/>
          <a:stretch/>
        </p:blipFill>
        <p:spPr>
          <a:xfrm>
            <a:off x="0" y="0"/>
            <a:ext cx="12192000" cy="55626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28FB47-B98D-4376-B667-1CB18F4316EB}"/>
              </a:ext>
            </a:extLst>
          </p:cNvPr>
          <p:cNvSpPr/>
          <p:nvPr/>
        </p:nvSpPr>
        <p:spPr>
          <a:xfrm>
            <a:off x="1074420" y="221735"/>
            <a:ext cx="526593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 창작 캠프</a:t>
            </a:r>
            <a:endParaRPr lang="en-US" altLang="ko-KR" sz="1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0468-12B6-4FF1-B983-F5C3BE56E882}"/>
              </a:ext>
            </a:extLst>
          </p:cNvPr>
          <p:cNvSpPr txBox="1"/>
          <p:nvPr/>
        </p:nvSpPr>
        <p:spPr>
          <a:xfrm>
            <a:off x="314036" y="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리조트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델루나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69BB38-FBCF-47B8-B747-939DF3870AE6}"/>
              </a:ext>
            </a:extLst>
          </p:cNvPr>
          <p:cNvGrpSpPr/>
          <p:nvPr/>
        </p:nvGrpSpPr>
        <p:grpSpPr>
          <a:xfrm>
            <a:off x="307354" y="928794"/>
            <a:ext cx="3502430" cy="653568"/>
            <a:chOff x="449811" y="729125"/>
            <a:chExt cx="3502430" cy="65356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446C4A6-D757-4E36-B52D-93960849E4C6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B39BB1-926D-4597-9C94-48BB711FE22C}"/>
                </a:ext>
              </a:extLst>
            </p:cNvPr>
            <p:cNvSpPr/>
            <p:nvPr/>
          </p:nvSpPr>
          <p:spPr>
            <a:xfrm>
              <a:off x="856937" y="729125"/>
              <a:ext cx="3075522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1. </a:t>
              </a:r>
              <a:r>
                <a:rPr lang="ko-KR" altLang="en-US" sz="2400" dirty="0"/>
                <a:t>개발 개요</a:t>
              </a:r>
              <a:endParaRPr lang="en-US" altLang="ko-KR" sz="2400" dirty="0"/>
            </a:p>
          </p:txBody>
        </p:sp>
        <p:pic>
          <p:nvPicPr>
            <p:cNvPr id="44" name="그림 4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7290F8A7-8918-4C7D-91BB-EB9CCED66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B240FD9-514B-45D6-B0B1-711CF32CF31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699C74-D8DC-4186-879F-1D5C2E54BC6A}"/>
              </a:ext>
            </a:extLst>
          </p:cNvPr>
          <p:cNvGrpSpPr/>
          <p:nvPr/>
        </p:nvGrpSpPr>
        <p:grpSpPr>
          <a:xfrm>
            <a:off x="307354" y="7608277"/>
            <a:ext cx="3502430" cy="653568"/>
            <a:chOff x="449811" y="729125"/>
            <a:chExt cx="3502430" cy="65356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791998-E99A-4079-894D-ED3843FB2B02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234A6D4-35B8-40D0-B15A-6D686D9B7B38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2.</a:t>
              </a:r>
              <a:r>
                <a:rPr lang="ko-KR" altLang="en-US" sz="2400" dirty="0"/>
                <a:t>개발 배경</a:t>
              </a:r>
              <a:endParaRPr lang="en-US" altLang="ko-KR" sz="2400" dirty="0"/>
            </a:p>
          </p:txBody>
        </p:sp>
        <p:pic>
          <p:nvPicPr>
            <p:cNvPr id="54" name="그림 5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F4963A7A-38D1-421A-9D39-B8086524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C79AADA-7B32-4732-BC24-692E84A38EE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A1AF15-079F-4446-B146-425896FAC854}"/>
              </a:ext>
            </a:extLst>
          </p:cNvPr>
          <p:cNvGrpSpPr/>
          <p:nvPr/>
        </p:nvGrpSpPr>
        <p:grpSpPr>
          <a:xfrm>
            <a:off x="307354" y="8335108"/>
            <a:ext cx="3502430" cy="653568"/>
            <a:chOff x="449811" y="729125"/>
            <a:chExt cx="3502430" cy="653568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930911-0094-4114-B4BC-8C02149F271C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3F14FC-4C2D-4F07-8E62-1051DEE9A8AC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3.</a:t>
              </a:r>
              <a:r>
                <a:rPr lang="ko-KR" altLang="en-US" sz="2400" dirty="0"/>
                <a:t>제품 소개</a:t>
              </a:r>
              <a:endParaRPr lang="en-US" altLang="ko-KR" sz="2400" dirty="0"/>
            </a:p>
          </p:txBody>
        </p:sp>
        <p:pic>
          <p:nvPicPr>
            <p:cNvPr id="59" name="그림 5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3BEC1702-93D1-4368-AF71-282DC910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30966B5-F9FE-4E31-A67E-97E90CF896B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34E56D-92C6-4C9B-94B2-569400E16396}"/>
              </a:ext>
            </a:extLst>
          </p:cNvPr>
          <p:cNvGrpSpPr/>
          <p:nvPr/>
        </p:nvGrpSpPr>
        <p:grpSpPr>
          <a:xfrm>
            <a:off x="307353" y="9061938"/>
            <a:ext cx="5788647" cy="653568"/>
            <a:chOff x="307353" y="785446"/>
            <a:chExt cx="5788647" cy="65356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E2D02-EDFD-4966-A207-41A969AEF190}"/>
                </a:ext>
              </a:extLst>
            </p:cNvPr>
            <p:cNvSpPr/>
            <p:nvPr/>
          </p:nvSpPr>
          <p:spPr>
            <a:xfrm>
              <a:off x="307353" y="933209"/>
              <a:ext cx="5493371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1284018-F1EE-47D3-9294-9E09AB11FF46}"/>
                </a:ext>
              </a:extLst>
            </p:cNvPr>
            <p:cNvSpPr/>
            <p:nvPr/>
          </p:nvSpPr>
          <p:spPr>
            <a:xfrm>
              <a:off x="754364" y="785446"/>
              <a:ext cx="5341636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4. </a:t>
              </a:r>
              <a:r>
                <a:rPr lang="ko-KR" altLang="en-US" sz="2400" dirty="0"/>
                <a:t>기대 효과 및 활용방안</a:t>
              </a:r>
              <a:endParaRPr lang="en-US" altLang="ko-KR" sz="2400" dirty="0"/>
            </a:p>
          </p:txBody>
        </p:sp>
        <p:pic>
          <p:nvPicPr>
            <p:cNvPr id="64" name="그림 6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12175C53-8204-4795-B2FA-89FBF671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23" y="990446"/>
              <a:ext cx="390245" cy="369966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ECAB9E6-1E6B-4E3B-B02B-0DD82FA405D8}"/>
                </a:ext>
              </a:extLst>
            </p:cNvPr>
            <p:cNvCxnSpPr>
              <a:cxnSpLocks/>
            </p:cNvCxnSpPr>
            <p:nvPr/>
          </p:nvCxnSpPr>
          <p:spPr>
            <a:xfrm>
              <a:off x="817369" y="1360412"/>
              <a:ext cx="4669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화살표: 왼쪽 65">
            <a:extLst>
              <a:ext uri="{FF2B5EF4-FFF2-40B4-BE49-F238E27FC236}">
                <a16:creationId xmlns:a16="http://schemas.microsoft.com/office/drawing/2014/main" id="{CBCD102F-30AB-4C09-B248-96DBA57D9BEA}"/>
              </a:ext>
            </a:extLst>
          </p:cNvPr>
          <p:cNvSpPr/>
          <p:nvPr/>
        </p:nvSpPr>
        <p:spPr>
          <a:xfrm rot="2861980">
            <a:off x="7308378" y="7410744"/>
            <a:ext cx="127604" cy="103065"/>
          </a:xfrm>
          <a:prstGeom prst="leftArrow">
            <a:avLst>
              <a:gd name="adj1" fmla="val 22192"/>
              <a:gd name="adj2" fmla="val 895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F3701F6-914F-4571-8EED-A5B2CE8BD0C8}"/>
              </a:ext>
            </a:extLst>
          </p:cNvPr>
          <p:cNvGrpSpPr/>
          <p:nvPr/>
        </p:nvGrpSpPr>
        <p:grpSpPr>
          <a:xfrm>
            <a:off x="2070859" y="2348518"/>
            <a:ext cx="3241280" cy="1336846"/>
            <a:chOff x="2055681" y="1782147"/>
            <a:chExt cx="3241280" cy="133684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8F6A26E-F269-45D7-9D95-1C97B5FE92AA}"/>
                </a:ext>
              </a:extLst>
            </p:cNvPr>
            <p:cNvSpPr/>
            <p:nvPr/>
          </p:nvSpPr>
          <p:spPr>
            <a:xfrm>
              <a:off x="2055681" y="2080535"/>
              <a:ext cx="3119346" cy="1038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모서리가 둥근 직사각형 103">
              <a:extLst>
                <a:ext uri="{FF2B5EF4-FFF2-40B4-BE49-F238E27FC236}">
                  <a16:creationId xmlns:a16="http://schemas.microsoft.com/office/drawing/2014/main" id="{5A27806B-0BB4-4546-AEB7-4A4D1E5B13EF}"/>
                </a:ext>
              </a:extLst>
            </p:cNvPr>
            <p:cNvSpPr/>
            <p:nvPr/>
          </p:nvSpPr>
          <p:spPr>
            <a:xfrm>
              <a:off x="2239210" y="1782147"/>
              <a:ext cx="2773574" cy="4682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입 </a:t>
              </a:r>
              <a:r>
                <a:rPr lang="ko-KR" altLang="en-US" sz="20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 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출금 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3DC0DD0-0717-4BB2-A3C7-DC1BC7668872}"/>
                </a:ext>
              </a:extLst>
            </p:cNvPr>
            <p:cNvSpPr/>
            <p:nvPr/>
          </p:nvSpPr>
          <p:spPr>
            <a:xfrm>
              <a:off x="2231199" y="2424757"/>
              <a:ext cx="3065762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Telling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pay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통한 간편한 입출금 관리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9B52FA-7FD3-4EE3-B929-75280019F15C}"/>
              </a:ext>
            </a:extLst>
          </p:cNvPr>
          <p:cNvGrpSpPr/>
          <p:nvPr/>
        </p:nvGrpSpPr>
        <p:grpSpPr>
          <a:xfrm>
            <a:off x="7058945" y="2349468"/>
            <a:ext cx="3210800" cy="1320945"/>
            <a:chOff x="5319742" y="1821197"/>
            <a:chExt cx="3210800" cy="132094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F73B951-9424-4C67-8BFD-0F5E34F26A9B}"/>
                </a:ext>
              </a:extLst>
            </p:cNvPr>
            <p:cNvSpPr/>
            <p:nvPr/>
          </p:nvSpPr>
          <p:spPr>
            <a:xfrm>
              <a:off x="5319742" y="2103684"/>
              <a:ext cx="3119346" cy="1038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모서리가 둥근 직사각형 103">
              <a:extLst>
                <a:ext uri="{FF2B5EF4-FFF2-40B4-BE49-F238E27FC236}">
                  <a16:creationId xmlns:a16="http://schemas.microsoft.com/office/drawing/2014/main" id="{1817DD0D-0D49-40F4-98C1-C66676331C75}"/>
                </a:ext>
              </a:extLst>
            </p:cNvPr>
            <p:cNvSpPr/>
            <p:nvPr/>
          </p:nvSpPr>
          <p:spPr>
            <a:xfrm>
              <a:off x="5503271" y="1821197"/>
              <a:ext cx="2773574" cy="4364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알림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735EE73-4070-40DD-AA8F-8B4DEECBD886}"/>
                </a:ext>
              </a:extLst>
            </p:cNvPr>
            <p:cNvSpPr/>
            <p:nvPr/>
          </p:nvSpPr>
          <p:spPr>
            <a:xfrm>
              <a:off x="5464780" y="2458066"/>
              <a:ext cx="3065762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돈의 채무 내역 알림을 통한 간편한 확인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297E108-696F-4CDA-BE32-B9FEB9A1AB18}"/>
              </a:ext>
            </a:extLst>
          </p:cNvPr>
          <p:cNvGrpSpPr/>
          <p:nvPr/>
        </p:nvGrpSpPr>
        <p:grpSpPr>
          <a:xfrm>
            <a:off x="2105583" y="4160832"/>
            <a:ext cx="3434320" cy="1329338"/>
            <a:chOff x="3004805" y="3375386"/>
            <a:chExt cx="3434320" cy="132933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26545EB-F58C-4252-AD19-59DF782DFDFD}"/>
                </a:ext>
              </a:extLst>
            </p:cNvPr>
            <p:cNvSpPr/>
            <p:nvPr/>
          </p:nvSpPr>
          <p:spPr>
            <a:xfrm>
              <a:off x="3004805" y="3666266"/>
              <a:ext cx="3119346" cy="1038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0" name="모서리가 둥근 직사각형 103">
              <a:extLst>
                <a:ext uri="{FF2B5EF4-FFF2-40B4-BE49-F238E27FC236}">
                  <a16:creationId xmlns:a16="http://schemas.microsoft.com/office/drawing/2014/main" id="{BD0BF8C9-36E0-4D2D-B06C-4818AC7EB383}"/>
                </a:ext>
              </a:extLst>
            </p:cNvPr>
            <p:cNvSpPr/>
            <p:nvPr/>
          </p:nvSpPr>
          <p:spPr>
            <a:xfrm>
              <a:off x="3188334" y="3375386"/>
              <a:ext cx="2773574" cy="4531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신용도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BEEEA25-0D54-4471-A09F-22C6730B46DD}"/>
                </a:ext>
              </a:extLst>
            </p:cNvPr>
            <p:cNvSpPr/>
            <p:nvPr/>
          </p:nvSpPr>
          <p:spPr>
            <a:xfrm>
              <a:off x="3373363" y="3990169"/>
              <a:ext cx="3065762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신용등급제를 통한 신뢰도 확보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1CFFC16-0C1B-4648-ADE7-61FFA59DB6D8}"/>
              </a:ext>
            </a:extLst>
          </p:cNvPr>
          <p:cNvGrpSpPr/>
          <p:nvPr/>
        </p:nvGrpSpPr>
        <p:grpSpPr>
          <a:xfrm>
            <a:off x="7053503" y="4160832"/>
            <a:ext cx="3393680" cy="1329338"/>
            <a:chOff x="3004805" y="3375386"/>
            <a:chExt cx="3393680" cy="132933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0C957BC-A7C5-4413-A426-917B77DB84CB}"/>
                </a:ext>
              </a:extLst>
            </p:cNvPr>
            <p:cNvSpPr/>
            <p:nvPr/>
          </p:nvSpPr>
          <p:spPr>
            <a:xfrm>
              <a:off x="3004805" y="3666266"/>
              <a:ext cx="3119346" cy="1038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4" name="모서리가 둥근 직사각형 103">
              <a:extLst>
                <a:ext uri="{FF2B5EF4-FFF2-40B4-BE49-F238E27FC236}">
                  <a16:creationId xmlns:a16="http://schemas.microsoft.com/office/drawing/2014/main" id="{0DD18BD1-BE69-4403-A213-6E6678C12C4E}"/>
                </a:ext>
              </a:extLst>
            </p:cNvPr>
            <p:cNvSpPr/>
            <p:nvPr/>
          </p:nvSpPr>
          <p:spPr>
            <a:xfrm>
              <a:off x="3188334" y="3375386"/>
              <a:ext cx="2773574" cy="4531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채무내역 조회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41B2D7F-5876-41B9-A178-92B0A56FE184}"/>
                </a:ext>
              </a:extLst>
            </p:cNvPr>
            <p:cNvSpPr/>
            <p:nvPr/>
          </p:nvSpPr>
          <p:spPr>
            <a:xfrm>
              <a:off x="3332723" y="4010489"/>
              <a:ext cx="3065762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돈의 채무 내역을 수시로 간편하게 확인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90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97F624-93EB-4193-9AEC-2646EB02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57"/>
          <a:stretch/>
        </p:blipFill>
        <p:spPr>
          <a:xfrm>
            <a:off x="0" y="0"/>
            <a:ext cx="12192000" cy="55626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28FB47-B98D-4376-B667-1CB18F4316EB}"/>
              </a:ext>
            </a:extLst>
          </p:cNvPr>
          <p:cNvSpPr/>
          <p:nvPr/>
        </p:nvSpPr>
        <p:spPr>
          <a:xfrm>
            <a:off x="1074420" y="221735"/>
            <a:ext cx="526593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 창작 캠프</a:t>
            </a:r>
            <a:endParaRPr lang="en-US" altLang="ko-KR" sz="1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0468-12B6-4FF1-B983-F5C3BE56E882}"/>
              </a:ext>
            </a:extLst>
          </p:cNvPr>
          <p:cNvSpPr txBox="1"/>
          <p:nvPr/>
        </p:nvSpPr>
        <p:spPr>
          <a:xfrm>
            <a:off x="314036" y="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리조트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델루나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69BB38-FBCF-47B8-B747-939DF3870AE6}"/>
              </a:ext>
            </a:extLst>
          </p:cNvPr>
          <p:cNvGrpSpPr/>
          <p:nvPr/>
        </p:nvGrpSpPr>
        <p:grpSpPr>
          <a:xfrm>
            <a:off x="307354" y="-4276252"/>
            <a:ext cx="3502430" cy="653568"/>
            <a:chOff x="449811" y="729125"/>
            <a:chExt cx="3502430" cy="65356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446C4A6-D757-4E36-B52D-93960849E4C6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B39BB1-926D-4597-9C94-48BB711FE22C}"/>
                </a:ext>
              </a:extLst>
            </p:cNvPr>
            <p:cNvSpPr/>
            <p:nvPr/>
          </p:nvSpPr>
          <p:spPr>
            <a:xfrm>
              <a:off x="856937" y="729125"/>
              <a:ext cx="3075522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1. </a:t>
              </a:r>
              <a:r>
                <a:rPr lang="ko-KR" altLang="en-US" sz="2400" dirty="0"/>
                <a:t>개발 개요</a:t>
              </a:r>
              <a:endParaRPr lang="en-US" altLang="ko-KR" sz="2400" dirty="0"/>
            </a:p>
          </p:txBody>
        </p:sp>
        <p:pic>
          <p:nvPicPr>
            <p:cNvPr id="44" name="그림 4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7290F8A7-8918-4C7D-91BB-EB9CCED66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B240FD9-514B-45D6-B0B1-711CF32CF31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699C74-D8DC-4186-879F-1D5C2E54BC6A}"/>
              </a:ext>
            </a:extLst>
          </p:cNvPr>
          <p:cNvGrpSpPr/>
          <p:nvPr/>
        </p:nvGrpSpPr>
        <p:grpSpPr>
          <a:xfrm>
            <a:off x="307354" y="926123"/>
            <a:ext cx="3502430" cy="653568"/>
            <a:chOff x="449811" y="729125"/>
            <a:chExt cx="3502430" cy="65356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791998-E99A-4079-894D-ED3843FB2B02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234A6D4-35B8-40D0-B15A-6D686D9B7B38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2.</a:t>
              </a:r>
              <a:r>
                <a:rPr lang="ko-KR" altLang="en-US" sz="2400" dirty="0"/>
                <a:t>개발 배경</a:t>
              </a:r>
              <a:endParaRPr lang="en-US" altLang="ko-KR" sz="2400" dirty="0"/>
            </a:p>
          </p:txBody>
        </p:sp>
        <p:pic>
          <p:nvPicPr>
            <p:cNvPr id="54" name="그림 5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F4963A7A-38D1-421A-9D39-B8086524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C79AADA-7B32-4732-BC24-692E84A38EE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A1AF15-079F-4446-B146-425896FAC854}"/>
              </a:ext>
            </a:extLst>
          </p:cNvPr>
          <p:cNvGrpSpPr/>
          <p:nvPr/>
        </p:nvGrpSpPr>
        <p:grpSpPr>
          <a:xfrm>
            <a:off x="307354" y="8335108"/>
            <a:ext cx="3502430" cy="653568"/>
            <a:chOff x="449811" y="729125"/>
            <a:chExt cx="3502430" cy="653568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930911-0094-4114-B4BC-8C02149F271C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3F14FC-4C2D-4F07-8E62-1051DEE9A8AC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3.</a:t>
              </a:r>
              <a:r>
                <a:rPr lang="ko-KR" altLang="en-US" sz="2400" dirty="0"/>
                <a:t>제품 소개</a:t>
              </a:r>
              <a:endParaRPr lang="en-US" altLang="ko-KR" sz="2400" dirty="0"/>
            </a:p>
          </p:txBody>
        </p:sp>
        <p:pic>
          <p:nvPicPr>
            <p:cNvPr id="59" name="그림 5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3BEC1702-93D1-4368-AF71-282DC910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30966B5-F9FE-4E31-A67E-97E90CF896B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34E56D-92C6-4C9B-94B2-569400E16396}"/>
              </a:ext>
            </a:extLst>
          </p:cNvPr>
          <p:cNvGrpSpPr/>
          <p:nvPr/>
        </p:nvGrpSpPr>
        <p:grpSpPr>
          <a:xfrm>
            <a:off x="307353" y="9061938"/>
            <a:ext cx="5788647" cy="653568"/>
            <a:chOff x="307353" y="785446"/>
            <a:chExt cx="5788647" cy="65356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E2D02-EDFD-4966-A207-41A969AEF190}"/>
                </a:ext>
              </a:extLst>
            </p:cNvPr>
            <p:cNvSpPr/>
            <p:nvPr/>
          </p:nvSpPr>
          <p:spPr>
            <a:xfrm>
              <a:off x="307353" y="933209"/>
              <a:ext cx="5493371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1284018-F1EE-47D3-9294-9E09AB11FF46}"/>
                </a:ext>
              </a:extLst>
            </p:cNvPr>
            <p:cNvSpPr/>
            <p:nvPr/>
          </p:nvSpPr>
          <p:spPr>
            <a:xfrm>
              <a:off x="754364" y="785446"/>
              <a:ext cx="5341636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4. </a:t>
              </a:r>
              <a:r>
                <a:rPr lang="ko-KR" altLang="en-US" sz="2400" dirty="0"/>
                <a:t>기대 효과 및 활용방안</a:t>
              </a:r>
              <a:endParaRPr lang="en-US" altLang="ko-KR" sz="2400" dirty="0"/>
            </a:p>
          </p:txBody>
        </p:sp>
        <p:pic>
          <p:nvPicPr>
            <p:cNvPr id="64" name="그림 6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12175C53-8204-4795-B2FA-89FBF671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23" y="990446"/>
              <a:ext cx="390245" cy="369966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ECAB9E6-1E6B-4E3B-B02B-0DD82FA405D8}"/>
                </a:ext>
              </a:extLst>
            </p:cNvPr>
            <p:cNvCxnSpPr>
              <a:cxnSpLocks/>
            </p:cNvCxnSpPr>
            <p:nvPr/>
          </p:nvCxnSpPr>
          <p:spPr>
            <a:xfrm>
              <a:off x="817369" y="1360412"/>
              <a:ext cx="4669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화살표: 왼쪽 65">
            <a:extLst>
              <a:ext uri="{FF2B5EF4-FFF2-40B4-BE49-F238E27FC236}">
                <a16:creationId xmlns:a16="http://schemas.microsoft.com/office/drawing/2014/main" id="{CBCD102F-30AB-4C09-B248-96DBA57D9BEA}"/>
              </a:ext>
            </a:extLst>
          </p:cNvPr>
          <p:cNvSpPr/>
          <p:nvPr/>
        </p:nvSpPr>
        <p:spPr>
          <a:xfrm rot="2861980">
            <a:off x="7308378" y="7410744"/>
            <a:ext cx="127604" cy="103065"/>
          </a:xfrm>
          <a:prstGeom prst="leftArrow">
            <a:avLst>
              <a:gd name="adj1" fmla="val 22192"/>
              <a:gd name="adj2" fmla="val 895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9A6AC7-8A04-4801-871C-265A6EABB645}"/>
              </a:ext>
            </a:extLst>
          </p:cNvPr>
          <p:cNvSpPr txBox="1"/>
          <p:nvPr/>
        </p:nvSpPr>
        <p:spPr>
          <a:xfrm>
            <a:off x="1295698" y="1320800"/>
            <a:ext cx="2454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solidFill>
                  <a:srgbClr val="0099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ㅇ</a:t>
            </a:r>
            <a:r>
              <a:rPr lang="ko-KR" altLang="en-US" sz="6000" b="1" dirty="0" err="1">
                <a:solidFill>
                  <a:srgbClr val="3333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ㅅ</a:t>
            </a:r>
            <a:r>
              <a:rPr lang="ko-KR" altLang="en-US" sz="6000" b="1" dirty="0" err="1"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ㄷ</a:t>
            </a:r>
            <a:endParaRPr lang="ko-KR" altLang="en-US" sz="6000" b="1" dirty="0">
              <a:solidFill>
                <a:srgbClr val="FF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829C2A6-1874-4CE1-841B-46DC8625C118}"/>
              </a:ext>
            </a:extLst>
          </p:cNvPr>
          <p:cNvGrpSpPr/>
          <p:nvPr/>
        </p:nvGrpSpPr>
        <p:grpSpPr>
          <a:xfrm>
            <a:off x="5347448" y="2707342"/>
            <a:ext cx="1371598" cy="1776790"/>
            <a:chOff x="5320554" y="2743201"/>
            <a:chExt cx="1371598" cy="1776790"/>
          </a:xfrm>
        </p:grpSpPr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879D4A31-AF80-4954-9076-3111C4ED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0554" y="2743201"/>
              <a:ext cx="1371598" cy="137159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A1AAE4-04F6-4749-9692-955D2D138F04}"/>
                </a:ext>
              </a:extLst>
            </p:cNvPr>
            <p:cNvSpPr txBox="1"/>
            <p:nvPr/>
          </p:nvSpPr>
          <p:spPr>
            <a:xfrm>
              <a:off x="5634317" y="4150659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승현이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8E1BE6-3793-4571-902A-83F3FD9FF510}"/>
              </a:ext>
            </a:extLst>
          </p:cNvPr>
          <p:cNvGrpSpPr/>
          <p:nvPr/>
        </p:nvGrpSpPr>
        <p:grpSpPr>
          <a:xfrm>
            <a:off x="8771069" y="2794448"/>
            <a:ext cx="1331260" cy="1675938"/>
            <a:chOff x="9099177" y="2763370"/>
            <a:chExt cx="1331260" cy="1675938"/>
          </a:xfrm>
        </p:grpSpPr>
        <p:pic>
          <p:nvPicPr>
            <p:cNvPr id="77" name="그래픽 76">
              <a:extLst>
                <a:ext uri="{FF2B5EF4-FFF2-40B4-BE49-F238E27FC236}">
                  <a16:creationId xmlns:a16="http://schemas.microsoft.com/office/drawing/2014/main" id="{B28F52E2-2EF5-43D7-948D-167D01897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99177" y="2763370"/>
              <a:ext cx="1331260" cy="133126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7481FF-12C6-4697-9815-0D5AFBF9EC6A}"/>
                </a:ext>
              </a:extLst>
            </p:cNvPr>
            <p:cNvSpPr txBox="1"/>
            <p:nvPr/>
          </p:nvSpPr>
          <p:spPr>
            <a:xfrm>
              <a:off x="9435353" y="4069976"/>
              <a:ext cx="67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상배</a:t>
              </a:r>
              <a:endParaRPr lang="ko-KR" altLang="en-US" b="1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97BD37C-86B7-4E69-8B40-D7540F60F982}"/>
              </a:ext>
            </a:extLst>
          </p:cNvPr>
          <p:cNvGrpSpPr/>
          <p:nvPr/>
        </p:nvGrpSpPr>
        <p:grpSpPr>
          <a:xfrm>
            <a:off x="3288552" y="2893358"/>
            <a:ext cx="927848" cy="1071284"/>
            <a:chOff x="7279340" y="4096870"/>
            <a:chExt cx="927848" cy="1071284"/>
          </a:xfrm>
        </p:grpSpPr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CB571A85-4651-4078-BBBA-A0370F56D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79340" y="4325470"/>
              <a:ext cx="842684" cy="84268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20682C8-C0F1-4024-A06E-6ACFF2B8797E}"/>
                </a:ext>
              </a:extLst>
            </p:cNvPr>
            <p:cNvSpPr txBox="1"/>
            <p:nvPr/>
          </p:nvSpPr>
          <p:spPr>
            <a:xfrm>
              <a:off x="7283823" y="4096870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 </a:t>
              </a:r>
              <a:r>
                <a:rPr lang="ko-KR" altLang="en-US" b="1" dirty="0"/>
                <a:t>만원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5165D0-157B-43E5-BE9F-3A81F2C54D86}"/>
              </a:ext>
            </a:extLst>
          </p:cNvPr>
          <p:cNvGrpSpPr/>
          <p:nvPr/>
        </p:nvGrpSpPr>
        <p:grpSpPr>
          <a:xfrm>
            <a:off x="10310607" y="5226422"/>
            <a:ext cx="1631578" cy="1631578"/>
            <a:chOff x="9843247" y="4818529"/>
            <a:chExt cx="1631578" cy="1631578"/>
          </a:xfrm>
        </p:grpSpPr>
        <p:pic>
          <p:nvPicPr>
            <p:cNvPr id="90" name="그래픽 89" descr="태블릿">
              <a:extLst>
                <a:ext uri="{FF2B5EF4-FFF2-40B4-BE49-F238E27FC236}">
                  <a16:creationId xmlns:a16="http://schemas.microsoft.com/office/drawing/2014/main" id="{8316D112-235E-4651-8FAF-5050B3B77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43247" y="4818529"/>
              <a:ext cx="1631578" cy="1631578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E73AA8-4892-4146-BDE4-EF36262CB9C3}"/>
                </a:ext>
              </a:extLst>
            </p:cNvPr>
            <p:cNvSpPr txBox="1"/>
            <p:nvPr/>
          </p:nvSpPr>
          <p:spPr>
            <a:xfrm>
              <a:off x="10161493" y="546622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 </a:t>
              </a:r>
              <a:r>
                <a:rPr lang="ko-KR" altLang="en-US" b="1" dirty="0"/>
                <a:t>주 뒤</a:t>
              </a:r>
            </a:p>
          </p:txBody>
        </p:sp>
      </p:grpSp>
      <p:pic>
        <p:nvPicPr>
          <p:cNvPr id="92" name="그래픽 91" descr="물음표">
            <a:extLst>
              <a:ext uri="{FF2B5EF4-FFF2-40B4-BE49-F238E27FC236}">
                <a16:creationId xmlns:a16="http://schemas.microsoft.com/office/drawing/2014/main" id="{1B51242C-6842-4961-A6CA-C01D448213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1440" y="18099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9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29974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39883 0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97F624-93EB-4193-9AEC-2646EB02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57"/>
          <a:stretch/>
        </p:blipFill>
        <p:spPr>
          <a:xfrm>
            <a:off x="0" y="0"/>
            <a:ext cx="12192000" cy="55626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28FB47-B98D-4376-B667-1CB18F4316EB}"/>
              </a:ext>
            </a:extLst>
          </p:cNvPr>
          <p:cNvSpPr/>
          <p:nvPr/>
        </p:nvSpPr>
        <p:spPr>
          <a:xfrm>
            <a:off x="1074420" y="221735"/>
            <a:ext cx="526593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 창작 캠프</a:t>
            </a:r>
            <a:endParaRPr lang="en-US" altLang="ko-KR" sz="1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0468-12B6-4FF1-B983-F5C3BE56E882}"/>
              </a:ext>
            </a:extLst>
          </p:cNvPr>
          <p:cNvSpPr txBox="1"/>
          <p:nvPr/>
        </p:nvSpPr>
        <p:spPr>
          <a:xfrm>
            <a:off x="314036" y="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리조트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델루나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69BB38-FBCF-47B8-B747-939DF3870AE6}"/>
              </a:ext>
            </a:extLst>
          </p:cNvPr>
          <p:cNvGrpSpPr/>
          <p:nvPr/>
        </p:nvGrpSpPr>
        <p:grpSpPr>
          <a:xfrm>
            <a:off x="307354" y="-4276252"/>
            <a:ext cx="3502430" cy="653568"/>
            <a:chOff x="449811" y="729125"/>
            <a:chExt cx="3502430" cy="65356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446C4A6-D757-4E36-B52D-93960849E4C6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B39BB1-926D-4597-9C94-48BB711FE22C}"/>
                </a:ext>
              </a:extLst>
            </p:cNvPr>
            <p:cNvSpPr/>
            <p:nvPr/>
          </p:nvSpPr>
          <p:spPr>
            <a:xfrm>
              <a:off x="856937" y="729125"/>
              <a:ext cx="3075522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1. </a:t>
              </a:r>
              <a:r>
                <a:rPr lang="ko-KR" altLang="en-US" sz="2400" dirty="0"/>
                <a:t>개발 개요</a:t>
              </a:r>
              <a:endParaRPr lang="en-US" altLang="ko-KR" sz="2400" dirty="0"/>
            </a:p>
          </p:txBody>
        </p:sp>
        <p:pic>
          <p:nvPicPr>
            <p:cNvPr id="44" name="그림 4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7290F8A7-8918-4C7D-91BB-EB9CCED66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B240FD9-514B-45D6-B0B1-711CF32CF31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699C74-D8DC-4186-879F-1D5C2E54BC6A}"/>
              </a:ext>
            </a:extLst>
          </p:cNvPr>
          <p:cNvGrpSpPr/>
          <p:nvPr/>
        </p:nvGrpSpPr>
        <p:grpSpPr>
          <a:xfrm>
            <a:off x="307354" y="926123"/>
            <a:ext cx="3502430" cy="653568"/>
            <a:chOff x="449811" y="729125"/>
            <a:chExt cx="3502430" cy="65356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791998-E99A-4079-894D-ED3843FB2B02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234A6D4-35B8-40D0-B15A-6D686D9B7B38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2.</a:t>
              </a:r>
              <a:r>
                <a:rPr lang="ko-KR" altLang="en-US" sz="2400" dirty="0"/>
                <a:t>개발 배경</a:t>
              </a:r>
              <a:endParaRPr lang="en-US" altLang="ko-KR" sz="2400" dirty="0"/>
            </a:p>
          </p:txBody>
        </p:sp>
        <p:pic>
          <p:nvPicPr>
            <p:cNvPr id="54" name="그림 5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F4963A7A-38D1-421A-9D39-B8086524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C79AADA-7B32-4732-BC24-692E84A38EE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A1AF15-079F-4446-B146-425896FAC854}"/>
              </a:ext>
            </a:extLst>
          </p:cNvPr>
          <p:cNvGrpSpPr/>
          <p:nvPr/>
        </p:nvGrpSpPr>
        <p:grpSpPr>
          <a:xfrm>
            <a:off x="307354" y="8335108"/>
            <a:ext cx="3502430" cy="653568"/>
            <a:chOff x="449811" y="729125"/>
            <a:chExt cx="3502430" cy="653568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930911-0094-4114-B4BC-8C02149F271C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3F14FC-4C2D-4F07-8E62-1051DEE9A8AC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3.</a:t>
              </a:r>
              <a:r>
                <a:rPr lang="ko-KR" altLang="en-US" sz="2400" dirty="0"/>
                <a:t>제품 소개</a:t>
              </a:r>
              <a:endParaRPr lang="en-US" altLang="ko-KR" sz="2400" dirty="0"/>
            </a:p>
          </p:txBody>
        </p:sp>
        <p:pic>
          <p:nvPicPr>
            <p:cNvPr id="59" name="그림 5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3BEC1702-93D1-4368-AF71-282DC910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30966B5-F9FE-4E31-A67E-97E90CF896B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34E56D-92C6-4C9B-94B2-569400E16396}"/>
              </a:ext>
            </a:extLst>
          </p:cNvPr>
          <p:cNvGrpSpPr/>
          <p:nvPr/>
        </p:nvGrpSpPr>
        <p:grpSpPr>
          <a:xfrm>
            <a:off x="307353" y="9061938"/>
            <a:ext cx="5788647" cy="653568"/>
            <a:chOff x="307353" y="785446"/>
            <a:chExt cx="5788647" cy="65356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E2D02-EDFD-4966-A207-41A969AEF190}"/>
                </a:ext>
              </a:extLst>
            </p:cNvPr>
            <p:cNvSpPr/>
            <p:nvPr/>
          </p:nvSpPr>
          <p:spPr>
            <a:xfrm>
              <a:off x="307353" y="933209"/>
              <a:ext cx="5493371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1284018-F1EE-47D3-9294-9E09AB11FF46}"/>
                </a:ext>
              </a:extLst>
            </p:cNvPr>
            <p:cNvSpPr/>
            <p:nvPr/>
          </p:nvSpPr>
          <p:spPr>
            <a:xfrm>
              <a:off x="754364" y="785446"/>
              <a:ext cx="5341636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4. </a:t>
              </a:r>
              <a:r>
                <a:rPr lang="ko-KR" altLang="en-US" sz="2400" dirty="0"/>
                <a:t>기대 효과 및 활용방안</a:t>
              </a:r>
              <a:endParaRPr lang="en-US" altLang="ko-KR" sz="2400" dirty="0"/>
            </a:p>
          </p:txBody>
        </p:sp>
        <p:pic>
          <p:nvPicPr>
            <p:cNvPr id="64" name="그림 6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12175C53-8204-4795-B2FA-89FBF671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23" y="990446"/>
              <a:ext cx="390245" cy="369966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ECAB9E6-1E6B-4E3B-B02B-0DD82FA405D8}"/>
                </a:ext>
              </a:extLst>
            </p:cNvPr>
            <p:cNvCxnSpPr>
              <a:cxnSpLocks/>
            </p:cNvCxnSpPr>
            <p:nvPr/>
          </p:nvCxnSpPr>
          <p:spPr>
            <a:xfrm>
              <a:off x="817369" y="1360412"/>
              <a:ext cx="4669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화살표: 왼쪽 65">
            <a:extLst>
              <a:ext uri="{FF2B5EF4-FFF2-40B4-BE49-F238E27FC236}">
                <a16:creationId xmlns:a16="http://schemas.microsoft.com/office/drawing/2014/main" id="{CBCD102F-30AB-4C09-B248-96DBA57D9BEA}"/>
              </a:ext>
            </a:extLst>
          </p:cNvPr>
          <p:cNvSpPr/>
          <p:nvPr/>
        </p:nvSpPr>
        <p:spPr>
          <a:xfrm rot="2861980">
            <a:off x="7308378" y="7410744"/>
            <a:ext cx="127604" cy="103065"/>
          </a:xfrm>
          <a:prstGeom prst="leftArrow">
            <a:avLst>
              <a:gd name="adj1" fmla="val 22192"/>
              <a:gd name="adj2" fmla="val 895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349D960-F02E-4CAC-9A29-DFABCBBD591E}"/>
              </a:ext>
            </a:extLst>
          </p:cNvPr>
          <p:cNvGrpSpPr/>
          <p:nvPr/>
        </p:nvGrpSpPr>
        <p:grpSpPr>
          <a:xfrm>
            <a:off x="5347448" y="3254189"/>
            <a:ext cx="1371598" cy="1776790"/>
            <a:chOff x="5320554" y="2743201"/>
            <a:chExt cx="1371598" cy="1776790"/>
          </a:xfrm>
        </p:grpSpPr>
        <p:pic>
          <p:nvPicPr>
            <p:cNvPr id="67" name="그래픽 66">
              <a:extLst>
                <a:ext uri="{FF2B5EF4-FFF2-40B4-BE49-F238E27FC236}">
                  <a16:creationId xmlns:a16="http://schemas.microsoft.com/office/drawing/2014/main" id="{8A7B958E-2215-41D7-B007-F27439436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0554" y="2743201"/>
              <a:ext cx="1371598" cy="1371598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F21263-6E8F-49CC-A1A4-0B59190C159F}"/>
                </a:ext>
              </a:extLst>
            </p:cNvPr>
            <p:cNvSpPr txBox="1"/>
            <p:nvPr/>
          </p:nvSpPr>
          <p:spPr>
            <a:xfrm>
              <a:off x="5634317" y="4150659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승현이</a:t>
              </a:r>
            </a:p>
          </p:txBody>
        </p:sp>
      </p:grpSp>
      <p:pic>
        <p:nvPicPr>
          <p:cNvPr id="69" name="그래픽 68" descr="물음표">
            <a:extLst>
              <a:ext uri="{FF2B5EF4-FFF2-40B4-BE49-F238E27FC236}">
                <a16:creationId xmlns:a16="http://schemas.microsoft.com/office/drawing/2014/main" id="{164F9859-DA52-4FBC-A9F9-C9146A2DE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2366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97F624-93EB-4193-9AEC-2646EB02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57"/>
          <a:stretch/>
        </p:blipFill>
        <p:spPr>
          <a:xfrm>
            <a:off x="0" y="0"/>
            <a:ext cx="12192000" cy="55626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28FB47-B98D-4376-B667-1CB18F4316EB}"/>
              </a:ext>
            </a:extLst>
          </p:cNvPr>
          <p:cNvSpPr/>
          <p:nvPr/>
        </p:nvSpPr>
        <p:spPr>
          <a:xfrm>
            <a:off x="1074420" y="221735"/>
            <a:ext cx="526593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 창작 캠프</a:t>
            </a:r>
            <a:endParaRPr lang="en-US" altLang="ko-KR" sz="1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0468-12B6-4FF1-B983-F5C3BE56E882}"/>
              </a:ext>
            </a:extLst>
          </p:cNvPr>
          <p:cNvSpPr txBox="1"/>
          <p:nvPr/>
        </p:nvSpPr>
        <p:spPr>
          <a:xfrm>
            <a:off x="314036" y="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리조트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델루나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69BB38-FBCF-47B8-B747-939DF3870AE6}"/>
              </a:ext>
            </a:extLst>
          </p:cNvPr>
          <p:cNvGrpSpPr/>
          <p:nvPr/>
        </p:nvGrpSpPr>
        <p:grpSpPr>
          <a:xfrm>
            <a:off x="307354" y="-4276252"/>
            <a:ext cx="3502430" cy="653568"/>
            <a:chOff x="449811" y="729125"/>
            <a:chExt cx="3502430" cy="65356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446C4A6-D757-4E36-B52D-93960849E4C6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B39BB1-926D-4597-9C94-48BB711FE22C}"/>
                </a:ext>
              </a:extLst>
            </p:cNvPr>
            <p:cNvSpPr/>
            <p:nvPr/>
          </p:nvSpPr>
          <p:spPr>
            <a:xfrm>
              <a:off x="856937" y="729125"/>
              <a:ext cx="3075522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1. </a:t>
              </a:r>
              <a:r>
                <a:rPr lang="ko-KR" altLang="en-US" sz="2400" dirty="0"/>
                <a:t>개발 개요</a:t>
              </a:r>
              <a:endParaRPr lang="en-US" altLang="ko-KR" sz="2400" dirty="0"/>
            </a:p>
          </p:txBody>
        </p:sp>
        <p:pic>
          <p:nvPicPr>
            <p:cNvPr id="44" name="그림 4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7290F8A7-8918-4C7D-91BB-EB9CCED66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B240FD9-514B-45D6-B0B1-711CF32CF31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699C74-D8DC-4186-879F-1D5C2E54BC6A}"/>
              </a:ext>
            </a:extLst>
          </p:cNvPr>
          <p:cNvGrpSpPr/>
          <p:nvPr/>
        </p:nvGrpSpPr>
        <p:grpSpPr>
          <a:xfrm>
            <a:off x="307354" y="-3622431"/>
            <a:ext cx="3502430" cy="653568"/>
            <a:chOff x="449811" y="729125"/>
            <a:chExt cx="3502430" cy="65356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791998-E99A-4079-894D-ED3843FB2B02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234A6D4-35B8-40D0-B15A-6D686D9B7B38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2.</a:t>
              </a:r>
              <a:r>
                <a:rPr lang="ko-KR" altLang="en-US" sz="2400" dirty="0"/>
                <a:t>개발 배경</a:t>
              </a:r>
              <a:endParaRPr lang="en-US" altLang="ko-KR" sz="2400" dirty="0"/>
            </a:p>
          </p:txBody>
        </p:sp>
        <p:pic>
          <p:nvPicPr>
            <p:cNvPr id="54" name="그림 5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F4963A7A-38D1-421A-9D39-B8086524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C79AADA-7B32-4732-BC24-692E84A38EE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A1AF15-079F-4446-B146-425896FAC854}"/>
              </a:ext>
            </a:extLst>
          </p:cNvPr>
          <p:cNvGrpSpPr/>
          <p:nvPr/>
        </p:nvGrpSpPr>
        <p:grpSpPr>
          <a:xfrm>
            <a:off x="307354" y="879231"/>
            <a:ext cx="3502430" cy="653568"/>
            <a:chOff x="449811" y="729125"/>
            <a:chExt cx="3502430" cy="653568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930911-0094-4114-B4BC-8C02149F271C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3F14FC-4C2D-4F07-8E62-1051DEE9A8AC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3.</a:t>
              </a:r>
              <a:r>
                <a:rPr lang="ko-KR" altLang="en-US" sz="2400" dirty="0"/>
                <a:t>제품 소개</a:t>
              </a:r>
              <a:endParaRPr lang="en-US" altLang="ko-KR" sz="2400" dirty="0"/>
            </a:p>
          </p:txBody>
        </p:sp>
        <p:pic>
          <p:nvPicPr>
            <p:cNvPr id="59" name="그림 5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3BEC1702-93D1-4368-AF71-282DC910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30966B5-F9FE-4E31-A67E-97E90CF896B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34E56D-92C6-4C9B-94B2-569400E16396}"/>
              </a:ext>
            </a:extLst>
          </p:cNvPr>
          <p:cNvGrpSpPr/>
          <p:nvPr/>
        </p:nvGrpSpPr>
        <p:grpSpPr>
          <a:xfrm>
            <a:off x="307353" y="9061938"/>
            <a:ext cx="5788647" cy="653568"/>
            <a:chOff x="307353" y="785446"/>
            <a:chExt cx="5788647" cy="65356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E2D02-EDFD-4966-A207-41A969AEF190}"/>
                </a:ext>
              </a:extLst>
            </p:cNvPr>
            <p:cNvSpPr/>
            <p:nvPr/>
          </p:nvSpPr>
          <p:spPr>
            <a:xfrm>
              <a:off x="307353" y="933209"/>
              <a:ext cx="5493371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1284018-F1EE-47D3-9294-9E09AB11FF46}"/>
                </a:ext>
              </a:extLst>
            </p:cNvPr>
            <p:cNvSpPr/>
            <p:nvPr/>
          </p:nvSpPr>
          <p:spPr>
            <a:xfrm>
              <a:off x="754364" y="785446"/>
              <a:ext cx="5341636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4. </a:t>
              </a:r>
              <a:r>
                <a:rPr lang="ko-KR" altLang="en-US" sz="2400" dirty="0"/>
                <a:t>기대 효과 및 활용방안</a:t>
              </a:r>
              <a:endParaRPr lang="en-US" altLang="ko-KR" sz="2400" dirty="0"/>
            </a:p>
          </p:txBody>
        </p:sp>
        <p:pic>
          <p:nvPicPr>
            <p:cNvPr id="64" name="그림 6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12175C53-8204-4795-B2FA-89FBF671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23" y="990446"/>
              <a:ext cx="390245" cy="369966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ECAB9E6-1E6B-4E3B-B02B-0DD82FA405D8}"/>
                </a:ext>
              </a:extLst>
            </p:cNvPr>
            <p:cNvCxnSpPr>
              <a:cxnSpLocks/>
            </p:cNvCxnSpPr>
            <p:nvPr/>
          </p:nvCxnSpPr>
          <p:spPr>
            <a:xfrm>
              <a:off x="817369" y="1360412"/>
              <a:ext cx="4669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C1831A4-C8DB-4B7E-9D43-CC1D30E7EF52}"/>
              </a:ext>
            </a:extLst>
          </p:cNvPr>
          <p:cNvSpPr txBox="1"/>
          <p:nvPr/>
        </p:nvSpPr>
        <p:spPr>
          <a:xfrm>
            <a:off x="1295698" y="1320800"/>
            <a:ext cx="2454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solidFill>
                  <a:srgbClr val="0099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ㅇ</a:t>
            </a:r>
            <a:r>
              <a:rPr lang="ko-KR" altLang="en-US" sz="6000" b="1" dirty="0" err="1">
                <a:solidFill>
                  <a:srgbClr val="3333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ㅅ</a:t>
            </a:r>
            <a:r>
              <a:rPr lang="ko-KR" altLang="en-US" sz="6000" b="1" dirty="0" err="1"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ㄷ</a:t>
            </a:r>
            <a:endParaRPr lang="ko-KR" altLang="en-US" sz="6000" b="1" dirty="0">
              <a:solidFill>
                <a:srgbClr val="FF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F0AC2B-15DD-4B14-AE39-F5FD20B60A60}"/>
              </a:ext>
            </a:extLst>
          </p:cNvPr>
          <p:cNvGrpSpPr/>
          <p:nvPr/>
        </p:nvGrpSpPr>
        <p:grpSpPr>
          <a:xfrm>
            <a:off x="5347448" y="2707342"/>
            <a:ext cx="1371598" cy="1776790"/>
            <a:chOff x="5320554" y="2743201"/>
            <a:chExt cx="1371598" cy="1776790"/>
          </a:xfrm>
        </p:grpSpPr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03F7A24D-6A05-45CD-8F72-EACC1A2D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0554" y="2743201"/>
              <a:ext cx="1371598" cy="137159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416134-ED98-4E43-A348-F2DDAB9A75E5}"/>
                </a:ext>
              </a:extLst>
            </p:cNvPr>
            <p:cNvSpPr txBox="1"/>
            <p:nvPr/>
          </p:nvSpPr>
          <p:spPr>
            <a:xfrm>
              <a:off x="5634317" y="4150659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승현이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16A199-8DE0-4710-A17A-669DC8E9AF29}"/>
              </a:ext>
            </a:extLst>
          </p:cNvPr>
          <p:cNvGrpSpPr/>
          <p:nvPr/>
        </p:nvGrpSpPr>
        <p:grpSpPr>
          <a:xfrm>
            <a:off x="8771069" y="2794448"/>
            <a:ext cx="1331260" cy="1675938"/>
            <a:chOff x="9099177" y="2763370"/>
            <a:chExt cx="1331260" cy="1675938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B52FBCF6-03D9-4EFE-8CD1-8DC3261B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99177" y="2763370"/>
              <a:ext cx="1331260" cy="133126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5FB5E3-B0A3-4B39-B0C3-AFB59DB5D6F9}"/>
                </a:ext>
              </a:extLst>
            </p:cNvPr>
            <p:cNvSpPr txBox="1"/>
            <p:nvPr/>
          </p:nvSpPr>
          <p:spPr>
            <a:xfrm>
              <a:off x="9435353" y="4069976"/>
              <a:ext cx="67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상배</a:t>
              </a:r>
              <a:endParaRPr lang="ko-KR" altLang="en-US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BAF5719-5B6E-4664-B7C6-D658BB337B42}"/>
              </a:ext>
            </a:extLst>
          </p:cNvPr>
          <p:cNvGrpSpPr/>
          <p:nvPr/>
        </p:nvGrpSpPr>
        <p:grpSpPr>
          <a:xfrm>
            <a:off x="3288552" y="2893358"/>
            <a:ext cx="927848" cy="1071284"/>
            <a:chOff x="7279340" y="4096870"/>
            <a:chExt cx="927848" cy="1071284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D488BFB0-5C25-49DC-8013-86171138C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79340" y="4325470"/>
              <a:ext cx="842684" cy="84268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AF21DB-1806-46B0-AD37-FD6D45E50C08}"/>
                </a:ext>
              </a:extLst>
            </p:cNvPr>
            <p:cNvSpPr txBox="1"/>
            <p:nvPr/>
          </p:nvSpPr>
          <p:spPr>
            <a:xfrm>
              <a:off x="7283823" y="4096870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 </a:t>
              </a:r>
              <a:r>
                <a:rPr lang="ko-KR" altLang="en-US" b="1" dirty="0"/>
                <a:t>만원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21C0C96-46EC-4FF4-8253-D7592460A64E}"/>
              </a:ext>
            </a:extLst>
          </p:cNvPr>
          <p:cNvGrpSpPr/>
          <p:nvPr/>
        </p:nvGrpSpPr>
        <p:grpSpPr>
          <a:xfrm>
            <a:off x="10310607" y="5226422"/>
            <a:ext cx="1631578" cy="1631578"/>
            <a:chOff x="9843247" y="4818529"/>
            <a:chExt cx="1631578" cy="1631578"/>
          </a:xfrm>
        </p:grpSpPr>
        <p:pic>
          <p:nvPicPr>
            <p:cNvPr id="47" name="그래픽 46" descr="태블릿">
              <a:extLst>
                <a:ext uri="{FF2B5EF4-FFF2-40B4-BE49-F238E27FC236}">
                  <a16:creationId xmlns:a16="http://schemas.microsoft.com/office/drawing/2014/main" id="{16BEAB58-2FFA-46D0-80C2-C7A7D93D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43247" y="4818529"/>
              <a:ext cx="1631578" cy="16315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F31118-56E5-4BF1-97F3-2FB893EC553D}"/>
                </a:ext>
              </a:extLst>
            </p:cNvPr>
            <p:cNvSpPr txBox="1"/>
            <p:nvPr/>
          </p:nvSpPr>
          <p:spPr>
            <a:xfrm>
              <a:off x="10161493" y="546622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 </a:t>
              </a:r>
              <a:r>
                <a:rPr lang="ko-KR" altLang="en-US" b="1" dirty="0"/>
                <a:t>주 뒤</a:t>
              </a:r>
            </a:p>
          </p:txBody>
        </p:sp>
      </p:grpSp>
      <p:pic>
        <p:nvPicPr>
          <p:cNvPr id="49" name="그래픽 48" descr="물음표">
            <a:extLst>
              <a:ext uri="{FF2B5EF4-FFF2-40B4-BE49-F238E27FC236}">
                <a16:creationId xmlns:a16="http://schemas.microsoft.com/office/drawing/2014/main" id="{07EA25DA-F349-4D2C-AAEA-3B3C681804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1440" y="1809974"/>
            <a:ext cx="914400" cy="914400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E79097-3920-46B2-9D82-9123DCFB3542}"/>
              </a:ext>
            </a:extLst>
          </p:cNvPr>
          <p:cNvGrpSpPr/>
          <p:nvPr/>
        </p:nvGrpSpPr>
        <p:grpSpPr>
          <a:xfrm>
            <a:off x="3890716" y="7584831"/>
            <a:ext cx="2787792" cy="5637484"/>
            <a:chOff x="873318" y="863436"/>
            <a:chExt cx="2787792" cy="5637484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B3F32D0-D201-40E5-A872-B7BB6BBC90E6}"/>
                </a:ext>
              </a:extLst>
            </p:cNvPr>
            <p:cNvGrpSpPr/>
            <p:nvPr/>
          </p:nvGrpSpPr>
          <p:grpSpPr>
            <a:xfrm>
              <a:off x="873318" y="863436"/>
              <a:ext cx="2787792" cy="5637484"/>
              <a:chOff x="3240000" y="720000"/>
              <a:chExt cx="2787792" cy="5637484"/>
            </a:xfrm>
          </p:grpSpPr>
          <p:sp>
            <p:nvSpPr>
              <p:cNvPr id="96" name="모서리가 둥근 직사각형 15">
                <a:extLst>
                  <a:ext uri="{FF2B5EF4-FFF2-40B4-BE49-F238E27FC236}">
                    <a16:creationId xmlns:a16="http://schemas.microsoft.com/office/drawing/2014/main" id="{3B9FA0F0-77A7-440A-BF52-6DEDB9C217D4}"/>
                  </a:ext>
                </a:extLst>
              </p:cNvPr>
              <p:cNvSpPr/>
              <p:nvPr/>
            </p:nvSpPr>
            <p:spPr>
              <a:xfrm>
                <a:off x="3240000" y="720000"/>
                <a:ext cx="2787792" cy="56374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37D1C3A-23C4-4D93-B8B8-8B420A175B21}"/>
                  </a:ext>
                </a:extLst>
              </p:cNvPr>
              <p:cNvSpPr/>
              <p:nvPr/>
            </p:nvSpPr>
            <p:spPr>
              <a:xfrm>
                <a:off x="3411881" y="1369003"/>
                <a:ext cx="2433406" cy="431929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6C6D77D-DA10-4483-B60E-893A628D86AC}"/>
                  </a:ext>
                </a:extLst>
              </p:cNvPr>
              <p:cNvSpPr/>
              <p:nvPr/>
            </p:nvSpPr>
            <p:spPr>
              <a:xfrm>
                <a:off x="4446078" y="5809968"/>
                <a:ext cx="365011" cy="365011"/>
              </a:xfrm>
              <a:prstGeom prst="ellipse">
                <a:avLst/>
              </a:prstGeom>
              <a:solidFill>
                <a:schemeClr val="bg1">
                  <a:lumMod val="85000"/>
                  <a:alpha val="86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73E80BFE-A46C-454F-B098-F26AF679BDF5}"/>
                  </a:ext>
                </a:extLst>
              </p:cNvPr>
              <p:cNvCxnSpPr/>
              <p:nvPr/>
            </p:nvCxnSpPr>
            <p:spPr>
              <a:xfrm>
                <a:off x="4446078" y="1064828"/>
                <a:ext cx="365011" cy="0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58561F5A-9965-499A-ADA1-1370B1E9ECBE}"/>
                  </a:ext>
                </a:extLst>
              </p:cNvPr>
              <p:cNvSpPr/>
              <p:nvPr/>
            </p:nvSpPr>
            <p:spPr>
              <a:xfrm>
                <a:off x="4194691" y="997916"/>
                <a:ext cx="121670" cy="1216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0C071DF-BBE7-419E-B81B-8D9F2BDA57E8}"/>
                  </a:ext>
                </a:extLst>
              </p:cNvPr>
              <p:cNvSpPr/>
              <p:nvPr/>
            </p:nvSpPr>
            <p:spPr>
              <a:xfrm>
                <a:off x="4603478" y="821487"/>
                <a:ext cx="60835" cy="6083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E0A913-577A-4A41-A5E6-6CA035D35A36}"/>
                </a:ext>
              </a:extLst>
            </p:cNvPr>
            <p:cNvGrpSpPr/>
            <p:nvPr/>
          </p:nvGrpSpPr>
          <p:grpSpPr>
            <a:xfrm>
              <a:off x="1049922" y="1529898"/>
              <a:ext cx="2424733" cy="4335628"/>
              <a:chOff x="3421173" y="1369003"/>
              <a:chExt cx="2424733" cy="4335628"/>
            </a:xfrm>
          </p:grpSpPr>
          <p:pic>
            <p:nvPicPr>
              <p:cNvPr id="94" name="Picture 2" descr="http://cfile3.uf.tistory.com/image/2515254152A86689381D1E">
                <a:extLst>
                  <a:ext uri="{FF2B5EF4-FFF2-40B4-BE49-F238E27FC236}">
                    <a16:creationId xmlns:a16="http://schemas.microsoft.com/office/drawing/2014/main" id="{B16133A6-99F4-492C-992E-5B71526C4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790" y="1385336"/>
                <a:ext cx="2424116" cy="4319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" descr="아이폰 5s 숨겨진 기능, 아이폰 숨겨진 기능, 아이폰 5s 잠금화면, 아이폰 5s 바탕화면, 아이폰 5s">
                <a:extLst>
                  <a:ext uri="{FF2B5EF4-FFF2-40B4-BE49-F238E27FC236}">
                    <a16:creationId xmlns:a16="http://schemas.microsoft.com/office/drawing/2014/main" id="{67D1EF3D-25E8-4A86-9DB3-B0363D8314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389" b="95462"/>
              <a:stretch/>
            </p:blipFill>
            <p:spPr bwMode="auto">
              <a:xfrm>
                <a:off x="3421173" y="1369003"/>
                <a:ext cx="2424116" cy="287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5E8BC72-BB32-475F-BBC4-8162DCD28A49}"/>
              </a:ext>
            </a:extLst>
          </p:cNvPr>
          <p:cNvSpPr txBox="1"/>
          <p:nvPr/>
        </p:nvSpPr>
        <p:spPr>
          <a:xfrm>
            <a:off x="4618159" y="8840428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10:30</a:t>
            </a: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B5AE4D8F-8E54-421E-92DA-48BA0F4A8D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2" y="3591491"/>
            <a:ext cx="1938696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4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29974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39883 0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97F624-93EB-4193-9AEC-2646EB02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57"/>
          <a:stretch/>
        </p:blipFill>
        <p:spPr>
          <a:xfrm>
            <a:off x="0" y="0"/>
            <a:ext cx="12192000" cy="55626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28FB47-B98D-4376-B667-1CB18F4316EB}"/>
              </a:ext>
            </a:extLst>
          </p:cNvPr>
          <p:cNvSpPr/>
          <p:nvPr/>
        </p:nvSpPr>
        <p:spPr>
          <a:xfrm>
            <a:off x="1074420" y="221735"/>
            <a:ext cx="526593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 창작 캠프</a:t>
            </a:r>
            <a:endParaRPr lang="en-US" altLang="ko-KR" sz="1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0468-12B6-4FF1-B983-F5C3BE56E882}"/>
              </a:ext>
            </a:extLst>
          </p:cNvPr>
          <p:cNvSpPr txBox="1"/>
          <p:nvPr/>
        </p:nvSpPr>
        <p:spPr>
          <a:xfrm>
            <a:off x="314036" y="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리조트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델루나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69BB38-FBCF-47B8-B747-939DF3870AE6}"/>
              </a:ext>
            </a:extLst>
          </p:cNvPr>
          <p:cNvGrpSpPr/>
          <p:nvPr/>
        </p:nvGrpSpPr>
        <p:grpSpPr>
          <a:xfrm>
            <a:off x="307354" y="-4276252"/>
            <a:ext cx="3502430" cy="653568"/>
            <a:chOff x="449811" y="729125"/>
            <a:chExt cx="3502430" cy="65356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446C4A6-D757-4E36-B52D-93960849E4C6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B39BB1-926D-4597-9C94-48BB711FE22C}"/>
                </a:ext>
              </a:extLst>
            </p:cNvPr>
            <p:cNvSpPr/>
            <p:nvPr/>
          </p:nvSpPr>
          <p:spPr>
            <a:xfrm>
              <a:off x="856937" y="729125"/>
              <a:ext cx="3075522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1. </a:t>
              </a:r>
              <a:r>
                <a:rPr lang="ko-KR" altLang="en-US" sz="2400" dirty="0"/>
                <a:t>개발 개요</a:t>
              </a:r>
              <a:endParaRPr lang="en-US" altLang="ko-KR" sz="2400" dirty="0"/>
            </a:p>
          </p:txBody>
        </p:sp>
        <p:pic>
          <p:nvPicPr>
            <p:cNvPr id="44" name="그림 4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7290F8A7-8918-4C7D-91BB-EB9CCED66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B240FD9-514B-45D6-B0B1-711CF32CF31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699C74-D8DC-4186-879F-1D5C2E54BC6A}"/>
              </a:ext>
            </a:extLst>
          </p:cNvPr>
          <p:cNvGrpSpPr/>
          <p:nvPr/>
        </p:nvGrpSpPr>
        <p:grpSpPr>
          <a:xfrm>
            <a:off x="307354" y="-3622431"/>
            <a:ext cx="3502430" cy="653568"/>
            <a:chOff x="449811" y="729125"/>
            <a:chExt cx="3502430" cy="65356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791998-E99A-4079-894D-ED3843FB2B02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234A6D4-35B8-40D0-B15A-6D686D9B7B38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2.</a:t>
              </a:r>
              <a:r>
                <a:rPr lang="ko-KR" altLang="en-US" sz="2400" dirty="0"/>
                <a:t>개발 배경</a:t>
              </a:r>
              <a:endParaRPr lang="en-US" altLang="ko-KR" sz="2400" dirty="0"/>
            </a:p>
          </p:txBody>
        </p:sp>
        <p:pic>
          <p:nvPicPr>
            <p:cNvPr id="54" name="그림 5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F4963A7A-38D1-421A-9D39-B8086524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C79AADA-7B32-4732-BC24-692E84A38EE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A1AF15-079F-4446-B146-425896FAC854}"/>
              </a:ext>
            </a:extLst>
          </p:cNvPr>
          <p:cNvGrpSpPr/>
          <p:nvPr/>
        </p:nvGrpSpPr>
        <p:grpSpPr>
          <a:xfrm>
            <a:off x="307354" y="879231"/>
            <a:ext cx="3502430" cy="653568"/>
            <a:chOff x="449811" y="729125"/>
            <a:chExt cx="3502430" cy="653568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930911-0094-4114-B4BC-8C02149F271C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3F14FC-4C2D-4F07-8E62-1051DEE9A8AC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3.</a:t>
              </a:r>
              <a:r>
                <a:rPr lang="ko-KR" altLang="en-US" sz="2400" dirty="0"/>
                <a:t>제품 소개</a:t>
              </a:r>
              <a:endParaRPr lang="en-US" altLang="ko-KR" sz="2400" dirty="0"/>
            </a:p>
          </p:txBody>
        </p:sp>
        <p:pic>
          <p:nvPicPr>
            <p:cNvPr id="59" name="그림 5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3BEC1702-93D1-4368-AF71-282DC910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30966B5-F9FE-4E31-A67E-97E90CF896B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34E56D-92C6-4C9B-94B2-569400E16396}"/>
              </a:ext>
            </a:extLst>
          </p:cNvPr>
          <p:cNvGrpSpPr/>
          <p:nvPr/>
        </p:nvGrpSpPr>
        <p:grpSpPr>
          <a:xfrm>
            <a:off x="307353" y="9061938"/>
            <a:ext cx="5788647" cy="653568"/>
            <a:chOff x="307353" y="785446"/>
            <a:chExt cx="5788647" cy="65356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E2D02-EDFD-4966-A207-41A969AEF190}"/>
                </a:ext>
              </a:extLst>
            </p:cNvPr>
            <p:cNvSpPr/>
            <p:nvPr/>
          </p:nvSpPr>
          <p:spPr>
            <a:xfrm>
              <a:off x="307353" y="933209"/>
              <a:ext cx="5493371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1284018-F1EE-47D3-9294-9E09AB11FF46}"/>
                </a:ext>
              </a:extLst>
            </p:cNvPr>
            <p:cNvSpPr/>
            <p:nvPr/>
          </p:nvSpPr>
          <p:spPr>
            <a:xfrm>
              <a:off x="754364" y="785446"/>
              <a:ext cx="5341636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4. </a:t>
              </a:r>
              <a:r>
                <a:rPr lang="ko-KR" altLang="en-US" sz="2400" dirty="0"/>
                <a:t>기대 효과 및 활용방안</a:t>
              </a:r>
              <a:endParaRPr lang="en-US" altLang="ko-KR" sz="2400" dirty="0"/>
            </a:p>
          </p:txBody>
        </p:sp>
        <p:pic>
          <p:nvPicPr>
            <p:cNvPr id="64" name="그림 6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12175C53-8204-4795-B2FA-89FBF671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23" y="990446"/>
              <a:ext cx="390245" cy="369966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ECAB9E6-1E6B-4E3B-B02B-0DD82FA405D8}"/>
                </a:ext>
              </a:extLst>
            </p:cNvPr>
            <p:cNvCxnSpPr>
              <a:cxnSpLocks/>
            </p:cNvCxnSpPr>
            <p:nvPr/>
          </p:nvCxnSpPr>
          <p:spPr>
            <a:xfrm>
              <a:off x="817369" y="1360412"/>
              <a:ext cx="4669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C1831A4-C8DB-4B7E-9D43-CC1D30E7EF52}"/>
              </a:ext>
            </a:extLst>
          </p:cNvPr>
          <p:cNvSpPr txBox="1"/>
          <p:nvPr/>
        </p:nvSpPr>
        <p:spPr>
          <a:xfrm>
            <a:off x="1295698" y="-5537200"/>
            <a:ext cx="2454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solidFill>
                  <a:srgbClr val="0099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ㅇ</a:t>
            </a:r>
            <a:r>
              <a:rPr lang="ko-KR" altLang="en-US" sz="6000" b="1" dirty="0" err="1">
                <a:solidFill>
                  <a:srgbClr val="3333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ㅅ</a:t>
            </a:r>
            <a:r>
              <a:rPr lang="ko-KR" altLang="en-US" sz="6000" b="1" dirty="0" err="1"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ㄷ</a:t>
            </a:r>
            <a:endParaRPr lang="ko-KR" altLang="en-US" sz="6000" b="1" dirty="0">
              <a:solidFill>
                <a:srgbClr val="FF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F0AC2B-15DD-4B14-AE39-F5FD20B60A60}"/>
              </a:ext>
            </a:extLst>
          </p:cNvPr>
          <p:cNvGrpSpPr/>
          <p:nvPr/>
        </p:nvGrpSpPr>
        <p:grpSpPr>
          <a:xfrm>
            <a:off x="5347448" y="-4150658"/>
            <a:ext cx="1371598" cy="1776790"/>
            <a:chOff x="5320554" y="2743201"/>
            <a:chExt cx="1371598" cy="1776790"/>
          </a:xfrm>
        </p:grpSpPr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03F7A24D-6A05-45CD-8F72-EACC1A2D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0554" y="2743201"/>
              <a:ext cx="1371598" cy="137159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416134-ED98-4E43-A348-F2DDAB9A75E5}"/>
                </a:ext>
              </a:extLst>
            </p:cNvPr>
            <p:cNvSpPr txBox="1"/>
            <p:nvPr/>
          </p:nvSpPr>
          <p:spPr>
            <a:xfrm>
              <a:off x="5634317" y="4150659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승현이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16A199-8DE0-4710-A17A-669DC8E9AF29}"/>
              </a:ext>
            </a:extLst>
          </p:cNvPr>
          <p:cNvGrpSpPr/>
          <p:nvPr/>
        </p:nvGrpSpPr>
        <p:grpSpPr>
          <a:xfrm>
            <a:off x="8771069" y="-4063552"/>
            <a:ext cx="1331260" cy="1675938"/>
            <a:chOff x="9099177" y="2763370"/>
            <a:chExt cx="1331260" cy="1675938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B52FBCF6-03D9-4EFE-8CD1-8DC3261B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99177" y="2763370"/>
              <a:ext cx="1331260" cy="133126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5FB5E3-B0A3-4B39-B0C3-AFB59DB5D6F9}"/>
                </a:ext>
              </a:extLst>
            </p:cNvPr>
            <p:cNvSpPr txBox="1"/>
            <p:nvPr/>
          </p:nvSpPr>
          <p:spPr>
            <a:xfrm>
              <a:off x="9435353" y="4069976"/>
              <a:ext cx="67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상배</a:t>
              </a:r>
              <a:endParaRPr lang="ko-KR" altLang="en-US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BAF5719-5B6E-4664-B7C6-D658BB337B42}"/>
              </a:ext>
            </a:extLst>
          </p:cNvPr>
          <p:cNvGrpSpPr/>
          <p:nvPr/>
        </p:nvGrpSpPr>
        <p:grpSpPr>
          <a:xfrm>
            <a:off x="3288552" y="-3964642"/>
            <a:ext cx="927848" cy="1071284"/>
            <a:chOff x="7279340" y="4096870"/>
            <a:chExt cx="927848" cy="1071284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D488BFB0-5C25-49DC-8013-86171138C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79340" y="4325470"/>
              <a:ext cx="842684" cy="84268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AF21DB-1806-46B0-AD37-FD6D45E50C08}"/>
                </a:ext>
              </a:extLst>
            </p:cNvPr>
            <p:cNvSpPr txBox="1"/>
            <p:nvPr/>
          </p:nvSpPr>
          <p:spPr>
            <a:xfrm>
              <a:off x="7283823" y="4096870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 </a:t>
              </a:r>
              <a:r>
                <a:rPr lang="ko-KR" altLang="en-US" b="1" dirty="0"/>
                <a:t>만원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21C0C96-46EC-4FF4-8253-D7592460A64E}"/>
              </a:ext>
            </a:extLst>
          </p:cNvPr>
          <p:cNvGrpSpPr/>
          <p:nvPr/>
        </p:nvGrpSpPr>
        <p:grpSpPr>
          <a:xfrm>
            <a:off x="10310607" y="-1631578"/>
            <a:ext cx="1631578" cy="1631578"/>
            <a:chOff x="9843247" y="4818529"/>
            <a:chExt cx="1631578" cy="1631578"/>
          </a:xfrm>
        </p:grpSpPr>
        <p:pic>
          <p:nvPicPr>
            <p:cNvPr id="47" name="그래픽 46" descr="태블릿">
              <a:extLst>
                <a:ext uri="{FF2B5EF4-FFF2-40B4-BE49-F238E27FC236}">
                  <a16:creationId xmlns:a16="http://schemas.microsoft.com/office/drawing/2014/main" id="{16BEAB58-2FFA-46D0-80C2-C7A7D93D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43247" y="4818529"/>
              <a:ext cx="1631578" cy="16315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F31118-56E5-4BF1-97F3-2FB893EC553D}"/>
                </a:ext>
              </a:extLst>
            </p:cNvPr>
            <p:cNvSpPr txBox="1"/>
            <p:nvPr/>
          </p:nvSpPr>
          <p:spPr>
            <a:xfrm>
              <a:off x="10161493" y="546622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 </a:t>
              </a:r>
              <a:r>
                <a:rPr lang="ko-KR" altLang="en-US" b="1" dirty="0"/>
                <a:t>주 뒤</a:t>
              </a:r>
            </a:p>
          </p:txBody>
        </p:sp>
      </p:grpSp>
      <p:pic>
        <p:nvPicPr>
          <p:cNvPr id="49" name="그래픽 48" descr="물음표">
            <a:extLst>
              <a:ext uri="{FF2B5EF4-FFF2-40B4-BE49-F238E27FC236}">
                <a16:creationId xmlns:a16="http://schemas.microsoft.com/office/drawing/2014/main" id="{07EA25DA-F349-4D2C-AAEA-3B3C681804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1440" y="-5048026"/>
            <a:ext cx="914400" cy="914400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E79097-3920-46B2-9D82-9123DCFB3542}"/>
              </a:ext>
            </a:extLst>
          </p:cNvPr>
          <p:cNvGrpSpPr/>
          <p:nvPr/>
        </p:nvGrpSpPr>
        <p:grpSpPr>
          <a:xfrm>
            <a:off x="3890716" y="949570"/>
            <a:ext cx="2787792" cy="5637484"/>
            <a:chOff x="873318" y="863436"/>
            <a:chExt cx="2787792" cy="5637484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B3F32D0-D201-40E5-A872-B7BB6BBC90E6}"/>
                </a:ext>
              </a:extLst>
            </p:cNvPr>
            <p:cNvGrpSpPr/>
            <p:nvPr/>
          </p:nvGrpSpPr>
          <p:grpSpPr>
            <a:xfrm>
              <a:off x="873318" y="863436"/>
              <a:ext cx="2787792" cy="5637484"/>
              <a:chOff x="3240000" y="720000"/>
              <a:chExt cx="2787792" cy="5637484"/>
            </a:xfrm>
          </p:grpSpPr>
          <p:sp>
            <p:nvSpPr>
              <p:cNvPr id="96" name="모서리가 둥근 직사각형 15">
                <a:extLst>
                  <a:ext uri="{FF2B5EF4-FFF2-40B4-BE49-F238E27FC236}">
                    <a16:creationId xmlns:a16="http://schemas.microsoft.com/office/drawing/2014/main" id="{3B9FA0F0-77A7-440A-BF52-6DEDB9C217D4}"/>
                  </a:ext>
                </a:extLst>
              </p:cNvPr>
              <p:cNvSpPr/>
              <p:nvPr/>
            </p:nvSpPr>
            <p:spPr>
              <a:xfrm>
                <a:off x="3240000" y="720000"/>
                <a:ext cx="2787792" cy="56374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37D1C3A-23C4-4D93-B8B8-8B420A175B21}"/>
                  </a:ext>
                </a:extLst>
              </p:cNvPr>
              <p:cNvSpPr/>
              <p:nvPr/>
            </p:nvSpPr>
            <p:spPr>
              <a:xfrm>
                <a:off x="3411881" y="1369003"/>
                <a:ext cx="2433406" cy="431929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6C6D77D-DA10-4483-B60E-893A628D86AC}"/>
                  </a:ext>
                </a:extLst>
              </p:cNvPr>
              <p:cNvSpPr/>
              <p:nvPr/>
            </p:nvSpPr>
            <p:spPr>
              <a:xfrm>
                <a:off x="4446078" y="5809968"/>
                <a:ext cx="365011" cy="365011"/>
              </a:xfrm>
              <a:prstGeom prst="ellipse">
                <a:avLst/>
              </a:prstGeom>
              <a:solidFill>
                <a:schemeClr val="bg1">
                  <a:lumMod val="85000"/>
                  <a:alpha val="86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73E80BFE-A46C-454F-B098-F26AF679BDF5}"/>
                  </a:ext>
                </a:extLst>
              </p:cNvPr>
              <p:cNvCxnSpPr/>
              <p:nvPr/>
            </p:nvCxnSpPr>
            <p:spPr>
              <a:xfrm>
                <a:off x="4446078" y="1064828"/>
                <a:ext cx="365011" cy="0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58561F5A-9965-499A-ADA1-1370B1E9ECBE}"/>
                  </a:ext>
                </a:extLst>
              </p:cNvPr>
              <p:cNvSpPr/>
              <p:nvPr/>
            </p:nvSpPr>
            <p:spPr>
              <a:xfrm>
                <a:off x="4194691" y="997916"/>
                <a:ext cx="121670" cy="1216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0C071DF-BBE7-419E-B81B-8D9F2BDA57E8}"/>
                  </a:ext>
                </a:extLst>
              </p:cNvPr>
              <p:cNvSpPr/>
              <p:nvPr/>
            </p:nvSpPr>
            <p:spPr>
              <a:xfrm>
                <a:off x="4603478" y="821487"/>
                <a:ext cx="60835" cy="6083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E0A913-577A-4A41-A5E6-6CA035D35A36}"/>
                </a:ext>
              </a:extLst>
            </p:cNvPr>
            <p:cNvGrpSpPr/>
            <p:nvPr/>
          </p:nvGrpSpPr>
          <p:grpSpPr>
            <a:xfrm>
              <a:off x="1049922" y="1529898"/>
              <a:ext cx="2424733" cy="4335628"/>
              <a:chOff x="3421173" y="1369003"/>
              <a:chExt cx="2424733" cy="4335628"/>
            </a:xfrm>
          </p:grpSpPr>
          <p:pic>
            <p:nvPicPr>
              <p:cNvPr id="94" name="Picture 2" descr="http://cfile3.uf.tistory.com/image/2515254152A86689381D1E">
                <a:extLst>
                  <a:ext uri="{FF2B5EF4-FFF2-40B4-BE49-F238E27FC236}">
                    <a16:creationId xmlns:a16="http://schemas.microsoft.com/office/drawing/2014/main" id="{B16133A6-99F4-492C-992E-5B71526C4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790" y="1385336"/>
                <a:ext cx="2424116" cy="4319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" descr="아이폰 5s 숨겨진 기능, 아이폰 숨겨진 기능, 아이폰 5s 잠금화면, 아이폰 5s 바탕화면, 아이폰 5s">
                <a:extLst>
                  <a:ext uri="{FF2B5EF4-FFF2-40B4-BE49-F238E27FC236}">
                    <a16:creationId xmlns:a16="http://schemas.microsoft.com/office/drawing/2014/main" id="{67D1EF3D-25E8-4A86-9DB3-B0363D8314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389" b="95462"/>
              <a:stretch/>
            </p:blipFill>
            <p:spPr bwMode="auto">
              <a:xfrm>
                <a:off x="3421173" y="1369003"/>
                <a:ext cx="2424116" cy="287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5E8BC72-BB32-475F-BBC4-8162DCD28A49}"/>
              </a:ext>
            </a:extLst>
          </p:cNvPr>
          <p:cNvSpPr txBox="1"/>
          <p:nvPr/>
        </p:nvSpPr>
        <p:spPr>
          <a:xfrm>
            <a:off x="4618159" y="2205167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10:30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983B20E-FD1E-4C15-AEB4-264E5FA032F6}"/>
              </a:ext>
            </a:extLst>
          </p:cNvPr>
          <p:cNvSpPr/>
          <p:nvPr/>
        </p:nvSpPr>
        <p:spPr>
          <a:xfrm>
            <a:off x="4071227" y="3138768"/>
            <a:ext cx="2429435" cy="12236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0BA578-804B-41A7-B356-6B059B6DD416}"/>
              </a:ext>
            </a:extLst>
          </p:cNvPr>
          <p:cNvSpPr txBox="1"/>
          <p:nvPr/>
        </p:nvSpPr>
        <p:spPr>
          <a:xfrm>
            <a:off x="4193931" y="3286125"/>
            <a:ext cx="26384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돈</a:t>
            </a:r>
            <a:r>
              <a:rPr lang="en-US" altLang="ko-KR" sz="1400" b="1" dirty="0"/>
              <a:t>Telling</a:t>
            </a:r>
          </a:p>
          <a:p>
            <a:endParaRPr lang="en-US" altLang="ko-KR" sz="300" b="1" dirty="0"/>
          </a:p>
          <a:p>
            <a:r>
              <a:rPr lang="ko-KR" altLang="en-US" sz="1400" dirty="0"/>
              <a:t>승현님께 빌렸던 </a:t>
            </a:r>
            <a:r>
              <a:rPr lang="en-US" altLang="ko-KR" sz="1400" dirty="0"/>
              <a:t>3</a:t>
            </a:r>
            <a:r>
              <a:rPr lang="ko-KR" altLang="en-US" sz="1400" dirty="0"/>
              <a:t>만원을 </a:t>
            </a:r>
            <a:endParaRPr lang="en-US" altLang="ko-KR" sz="1400" dirty="0"/>
          </a:p>
          <a:p>
            <a:r>
              <a:rPr lang="ko-KR" altLang="en-US" sz="1400" dirty="0" err="1"/>
              <a:t>갚으셔야합니다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[D-3]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85E9C2-046E-4F5A-830D-C3ED44AB46FD}"/>
              </a:ext>
            </a:extLst>
          </p:cNvPr>
          <p:cNvSpPr txBox="1"/>
          <p:nvPr/>
        </p:nvSpPr>
        <p:spPr>
          <a:xfrm>
            <a:off x="4199646" y="3281680"/>
            <a:ext cx="26384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돈</a:t>
            </a:r>
            <a:r>
              <a:rPr lang="en-US" altLang="ko-KR" sz="1400" b="1" dirty="0"/>
              <a:t>Telling</a:t>
            </a:r>
          </a:p>
          <a:p>
            <a:endParaRPr lang="en-US" altLang="ko-KR" sz="300" b="1" dirty="0"/>
          </a:p>
          <a:p>
            <a:r>
              <a:rPr lang="ko-KR" altLang="en-US" sz="1400" dirty="0"/>
              <a:t>승현님께 빌렸던 </a:t>
            </a:r>
            <a:r>
              <a:rPr lang="en-US" altLang="ko-KR" sz="1400" dirty="0"/>
              <a:t>3</a:t>
            </a:r>
            <a:r>
              <a:rPr lang="ko-KR" altLang="en-US" sz="1400" dirty="0"/>
              <a:t>만원</a:t>
            </a:r>
            <a:endParaRPr lang="en-US" altLang="ko-KR" sz="1400" dirty="0"/>
          </a:p>
          <a:p>
            <a:r>
              <a:rPr lang="ko-KR" altLang="en-US" sz="1400" dirty="0" err="1"/>
              <a:t>갚으셔야</a:t>
            </a:r>
            <a:r>
              <a:rPr lang="ko-KR" altLang="en-US" sz="1400" dirty="0"/>
              <a:t> 하는데</a:t>
            </a:r>
            <a:r>
              <a:rPr lang="en-US" altLang="ko-KR" sz="1400" dirty="0"/>
              <a:t>……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829EAA7-FF04-42C9-B3F5-D5E70FFA1141}"/>
              </a:ext>
            </a:extLst>
          </p:cNvPr>
          <p:cNvGrpSpPr/>
          <p:nvPr/>
        </p:nvGrpSpPr>
        <p:grpSpPr>
          <a:xfrm>
            <a:off x="8470656" y="1952625"/>
            <a:ext cx="1581150" cy="2143125"/>
            <a:chOff x="8677275" y="1952625"/>
            <a:chExt cx="1581150" cy="2143125"/>
          </a:xfrm>
        </p:grpSpPr>
        <p:sp>
          <p:nvSpPr>
            <p:cNvPr id="70" name="폭발: 8pt 69">
              <a:extLst>
                <a:ext uri="{FF2B5EF4-FFF2-40B4-BE49-F238E27FC236}">
                  <a16:creationId xmlns:a16="http://schemas.microsoft.com/office/drawing/2014/main" id="{435AA66B-0AC9-4032-B580-961EBA34C0CD}"/>
                </a:ext>
              </a:extLst>
            </p:cNvPr>
            <p:cNvSpPr/>
            <p:nvPr/>
          </p:nvSpPr>
          <p:spPr>
            <a:xfrm>
              <a:off x="8677275" y="1952625"/>
              <a:ext cx="1581150" cy="2143125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느낌표">
              <a:extLst>
                <a:ext uri="{FF2B5EF4-FFF2-40B4-BE49-F238E27FC236}">
                  <a16:creationId xmlns:a16="http://schemas.microsoft.com/office/drawing/2014/main" id="{E6FB8AA0-50BB-483B-90F1-8D63975AE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8685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0776245-790D-4E76-B1AD-9914C9265475}"/>
              </a:ext>
            </a:extLst>
          </p:cNvPr>
          <p:cNvGrpSpPr/>
          <p:nvPr/>
        </p:nvGrpSpPr>
        <p:grpSpPr>
          <a:xfrm>
            <a:off x="8133920" y="3035113"/>
            <a:ext cx="1331260" cy="1675938"/>
            <a:chOff x="9099177" y="2763370"/>
            <a:chExt cx="1331260" cy="1675938"/>
          </a:xfrm>
        </p:grpSpPr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406613E9-B0F9-4C57-A3EC-32E5BAB70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99177" y="2763370"/>
              <a:ext cx="1331260" cy="133126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9640F1-322D-40D6-B997-A37D302CDCFE}"/>
                </a:ext>
              </a:extLst>
            </p:cNvPr>
            <p:cNvSpPr txBox="1"/>
            <p:nvPr/>
          </p:nvSpPr>
          <p:spPr>
            <a:xfrm>
              <a:off x="9435353" y="4069976"/>
              <a:ext cx="67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상배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66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7" grpId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97F624-93EB-4193-9AEC-2646EB02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57"/>
          <a:stretch/>
        </p:blipFill>
        <p:spPr>
          <a:xfrm>
            <a:off x="0" y="0"/>
            <a:ext cx="12192000" cy="55626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28FB47-B98D-4376-B667-1CB18F4316EB}"/>
              </a:ext>
            </a:extLst>
          </p:cNvPr>
          <p:cNvSpPr/>
          <p:nvPr/>
        </p:nvSpPr>
        <p:spPr>
          <a:xfrm>
            <a:off x="1074420" y="221735"/>
            <a:ext cx="526593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 창작 캠프</a:t>
            </a:r>
            <a:endParaRPr lang="en-US" altLang="ko-KR" sz="1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0468-12B6-4FF1-B983-F5C3BE56E882}"/>
              </a:ext>
            </a:extLst>
          </p:cNvPr>
          <p:cNvSpPr txBox="1"/>
          <p:nvPr/>
        </p:nvSpPr>
        <p:spPr>
          <a:xfrm>
            <a:off x="314036" y="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리조트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델루나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69BB38-FBCF-47B8-B747-939DF3870AE6}"/>
              </a:ext>
            </a:extLst>
          </p:cNvPr>
          <p:cNvGrpSpPr/>
          <p:nvPr/>
        </p:nvGrpSpPr>
        <p:grpSpPr>
          <a:xfrm>
            <a:off x="307354" y="-4276252"/>
            <a:ext cx="3502430" cy="653568"/>
            <a:chOff x="449811" y="729125"/>
            <a:chExt cx="3502430" cy="65356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446C4A6-D757-4E36-B52D-93960849E4C6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B39BB1-926D-4597-9C94-48BB711FE22C}"/>
                </a:ext>
              </a:extLst>
            </p:cNvPr>
            <p:cNvSpPr/>
            <p:nvPr/>
          </p:nvSpPr>
          <p:spPr>
            <a:xfrm>
              <a:off x="856937" y="729125"/>
              <a:ext cx="3075522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1. </a:t>
              </a:r>
              <a:r>
                <a:rPr lang="ko-KR" altLang="en-US" sz="2400" dirty="0"/>
                <a:t>개발 개요</a:t>
              </a:r>
              <a:endParaRPr lang="en-US" altLang="ko-KR" sz="2400" dirty="0"/>
            </a:p>
          </p:txBody>
        </p:sp>
        <p:pic>
          <p:nvPicPr>
            <p:cNvPr id="44" name="그림 4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7290F8A7-8918-4C7D-91BB-EB9CCED66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B240FD9-514B-45D6-B0B1-711CF32CF31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699C74-D8DC-4186-879F-1D5C2E54BC6A}"/>
              </a:ext>
            </a:extLst>
          </p:cNvPr>
          <p:cNvGrpSpPr/>
          <p:nvPr/>
        </p:nvGrpSpPr>
        <p:grpSpPr>
          <a:xfrm>
            <a:off x="307354" y="-3622431"/>
            <a:ext cx="3502430" cy="653568"/>
            <a:chOff x="449811" y="729125"/>
            <a:chExt cx="3502430" cy="65356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791998-E99A-4079-894D-ED3843FB2B02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234A6D4-35B8-40D0-B15A-6D686D9B7B38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2.</a:t>
              </a:r>
              <a:r>
                <a:rPr lang="ko-KR" altLang="en-US" sz="2400" dirty="0"/>
                <a:t>개발 배경</a:t>
              </a:r>
              <a:endParaRPr lang="en-US" altLang="ko-KR" sz="2400" dirty="0"/>
            </a:p>
          </p:txBody>
        </p:sp>
        <p:pic>
          <p:nvPicPr>
            <p:cNvPr id="54" name="그림 5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F4963A7A-38D1-421A-9D39-B8086524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C79AADA-7B32-4732-BC24-692E84A38EE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A1AF15-079F-4446-B146-425896FAC854}"/>
              </a:ext>
            </a:extLst>
          </p:cNvPr>
          <p:cNvGrpSpPr/>
          <p:nvPr/>
        </p:nvGrpSpPr>
        <p:grpSpPr>
          <a:xfrm>
            <a:off x="307354" y="879231"/>
            <a:ext cx="3502430" cy="653568"/>
            <a:chOff x="449811" y="729125"/>
            <a:chExt cx="3502430" cy="653568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930911-0094-4114-B4BC-8C02149F271C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3F14FC-4C2D-4F07-8E62-1051DEE9A8AC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3.</a:t>
              </a:r>
              <a:r>
                <a:rPr lang="ko-KR" altLang="en-US" sz="2400" dirty="0"/>
                <a:t>제품 소개</a:t>
              </a:r>
              <a:endParaRPr lang="en-US" altLang="ko-KR" sz="2400" dirty="0"/>
            </a:p>
          </p:txBody>
        </p:sp>
        <p:pic>
          <p:nvPicPr>
            <p:cNvPr id="59" name="그림 5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3BEC1702-93D1-4368-AF71-282DC910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30966B5-F9FE-4E31-A67E-97E90CF896B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C1831A4-C8DB-4B7E-9D43-CC1D30E7EF52}"/>
              </a:ext>
            </a:extLst>
          </p:cNvPr>
          <p:cNvSpPr txBox="1"/>
          <p:nvPr/>
        </p:nvSpPr>
        <p:spPr>
          <a:xfrm>
            <a:off x="1295698" y="-5537200"/>
            <a:ext cx="2454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solidFill>
                  <a:srgbClr val="0099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ㅇ</a:t>
            </a:r>
            <a:r>
              <a:rPr lang="ko-KR" altLang="en-US" sz="6000" b="1" dirty="0" err="1">
                <a:solidFill>
                  <a:srgbClr val="3333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ㅅ</a:t>
            </a:r>
            <a:r>
              <a:rPr lang="ko-KR" altLang="en-US" sz="6000" b="1" dirty="0" err="1"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ㄷ</a:t>
            </a:r>
            <a:endParaRPr lang="ko-KR" altLang="en-US" sz="6000" b="1" dirty="0">
              <a:solidFill>
                <a:srgbClr val="FF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F0AC2B-15DD-4B14-AE39-F5FD20B60A60}"/>
              </a:ext>
            </a:extLst>
          </p:cNvPr>
          <p:cNvGrpSpPr/>
          <p:nvPr/>
        </p:nvGrpSpPr>
        <p:grpSpPr>
          <a:xfrm>
            <a:off x="5347448" y="-4150658"/>
            <a:ext cx="1371598" cy="1776790"/>
            <a:chOff x="5320554" y="2743201"/>
            <a:chExt cx="1371598" cy="1776790"/>
          </a:xfrm>
        </p:grpSpPr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03F7A24D-6A05-45CD-8F72-EACC1A2D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0554" y="2743201"/>
              <a:ext cx="1371598" cy="137159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416134-ED98-4E43-A348-F2DDAB9A75E5}"/>
                </a:ext>
              </a:extLst>
            </p:cNvPr>
            <p:cNvSpPr txBox="1"/>
            <p:nvPr/>
          </p:nvSpPr>
          <p:spPr>
            <a:xfrm>
              <a:off x="5634317" y="4150659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승현이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16A199-8DE0-4710-A17A-669DC8E9AF29}"/>
              </a:ext>
            </a:extLst>
          </p:cNvPr>
          <p:cNvGrpSpPr/>
          <p:nvPr/>
        </p:nvGrpSpPr>
        <p:grpSpPr>
          <a:xfrm>
            <a:off x="8771069" y="-4063552"/>
            <a:ext cx="1331260" cy="1675938"/>
            <a:chOff x="9099177" y="2763370"/>
            <a:chExt cx="1331260" cy="1675938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B52FBCF6-03D9-4EFE-8CD1-8DC3261B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99177" y="2763370"/>
              <a:ext cx="1331260" cy="133126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5FB5E3-B0A3-4B39-B0C3-AFB59DB5D6F9}"/>
                </a:ext>
              </a:extLst>
            </p:cNvPr>
            <p:cNvSpPr txBox="1"/>
            <p:nvPr/>
          </p:nvSpPr>
          <p:spPr>
            <a:xfrm>
              <a:off x="9435353" y="4069976"/>
              <a:ext cx="67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상배</a:t>
              </a:r>
              <a:endParaRPr lang="ko-KR" altLang="en-US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BAF5719-5B6E-4664-B7C6-D658BB337B42}"/>
              </a:ext>
            </a:extLst>
          </p:cNvPr>
          <p:cNvGrpSpPr/>
          <p:nvPr/>
        </p:nvGrpSpPr>
        <p:grpSpPr>
          <a:xfrm>
            <a:off x="3288552" y="-3964642"/>
            <a:ext cx="927848" cy="1071284"/>
            <a:chOff x="7279340" y="4096870"/>
            <a:chExt cx="927848" cy="1071284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D488BFB0-5C25-49DC-8013-86171138C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79340" y="4325470"/>
              <a:ext cx="842684" cy="84268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AF21DB-1806-46B0-AD37-FD6D45E50C08}"/>
                </a:ext>
              </a:extLst>
            </p:cNvPr>
            <p:cNvSpPr txBox="1"/>
            <p:nvPr/>
          </p:nvSpPr>
          <p:spPr>
            <a:xfrm>
              <a:off x="7283823" y="4096870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 </a:t>
              </a:r>
              <a:r>
                <a:rPr lang="ko-KR" altLang="en-US" b="1" dirty="0"/>
                <a:t>만원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21C0C96-46EC-4FF4-8253-D7592460A64E}"/>
              </a:ext>
            </a:extLst>
          </p:cNvPr>
          <p:cNvGrpSpPr/>
          <p:nvPr/>
        </p:nvGrpSpPr>
        <p:grpSpPr>
          <a:xfrm>
            <a:off x="10310607" y="-1631578"/>
            <a:ext cx="1631578" cy="1631578"/>
            <a:chOff x="9843247" y="4818529"/>
            <a:chExt cx="1631578" cy="1631578"/>
          </a:xfrm>
        </p:grpSpPr>
        <p:pic>
          <p:nvPicPr>
            <p:cNvPr id="47" name="그래픽 46" descr="태블릿">
              <a:extLst>
                <a:ext uri="{FF2B5EF4-FFF2-40B4-BE49-F238E27FC236}">
                  <a16:creationId xmlns:a16="http://schemas.microsoft.com/office/drawing/2014/main" id="{16BEAB58-2FFA-46D0-80C2-C7A7D93D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43247" y="4818529"/>
              <a:ext cx="1631578" cy="16315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F31118-56E5-4BF1-97F3-2FB893EC553D}"/>
                </a:ext>
              </a:extLst>
            </p:cNvPr>
            <p:cNvSpPr txBox="1"/>
            <p:nvPr/>
          </p:nvSpPr>
          <p:spPr>
            <a:xfrm>
              <a:off x="10161493" y="546622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 </a:t>
              </a:r>
              <a:r>
                <a:rPr lang="ko-KR" altLang="en-US" b="1" dirty="0"/>
                <a:t>주 뒤</a:t>
              </a:r>
            </a:p>
          </p:txBody>
        </p:sp>
      </p:grpSp>
      <p:pic>
        <p:nvPicPr>
          <p:cNvPr id="49" name="그래픽 48" descr="물음표">
            <a:extLst>
              <a:ext uri="{FF2B5EF4-FFF2-40B4-BE49-F238E27FC236}">
                <a16:creationId xmlns:a16="http://schemas.microsoft.com/office/drawing/2014/main" id="{07EA25DA-F349-4D2C-AAEA-3B3C681804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1440" y="-5048026"/>
            <a:ext cx="914400" cy="914400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E79097-3920-46B2-9D82-9123DCFB3542}"/>
              </a:ext>
            </a:extLst>
          </p:cNvPr>
          <p:cNvGrpSpPr/>
          <p:nvPr/>
        </p:nvGrpSpPr>
        <p:grpSpPr>
          <a:xfrm>
            <a:off x="3890716" y="949570"/>
            <a:ext cx="2787792" cy="5637484"/>
            <a:chOff x="873318" y="863436"/>
            <a:chExt cx="2787792" cy="5637484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B3F32D0-D201-40E5-A872-B7BB6BBC90E6}"/>
                </a:ext>
              </a:extLst>
            </p:cNvPr>
            <p:cNvGrpSpPr/>
            <p:nvPr/>
          </p:nvGrpSpPr>
          <p:grpSpPr>
            <a:xfrm>
              <a:off x="873318" y="863436"/>
              <a:ext cx="2787792" cy="5637484"/>
              <a:chOff x="3240000" y="720000"/>
              <a:chExt cx="2787792" cy="5637484"/>
            </a:xfrm>
          </p:grpSpPr>
          <p:sp>
            <p:nvSpPr>
              <p:cNvPr id="96" name="모서리가 둥근 직사각형 15">
                <a:extLst>
                  <a:ext uri="{FF2B5EF4-FFF2-40B4-BE49-F238E27FC236}">
                    <a16:creationId xmlns:a16="http://schemas.microsoft.com/office/drawing/2014/main" id="{3B9FA0F0-77A7-440A-BF52-6DEDB9C217D4}"/>
                  </a:ext>
                </a:extLst>
              </p:cNvPr>
              <p:cNvSpPr/>
              <p:nvPr/>
            </p:nvSpPr>
            <p:spPr>
              <a:xfrm>
                <a:off x="3240000" y="720000"/>
                <a:ext cx="2787792" cy="56374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37D1C3A-23C4-4D93-B8B8-8B420A175B21}"/>
                  </a:ext>
                </a:extLst>
              </p:cNvPr>
              <p:cNvSpPr/>
              <p:nvPr/>
            </p:nvSpPr>
            <p:spPr>
              <a:xfrm>
                <a:off x="3411881" y="1369003"/>
                <a:ext cx="2433406" cy="431929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6C6D77D-DA10-4483-B60E-893A628D86AC}"/>
                  </a:ext>
                </a:extLst>
              </p:cNvPr>
              <p:cNvSpPr/>
              <p:nvPr/>
            </p:nvSpPr>
            <p:spPr>
              <a:xfrm>
                <a:off x="4446078" y="5809968"/>
                <a:ext cx="365011" cy="365011"/>
              </a:xfrm>
              <a:prstGeom prst="ellipse">
                <a:avLst/>
              </a:prstGeom>
              <a:solidFill>
                <a:schemeClr val="bg1">
                  <a:lumMod val="85000"/>
                  <a:alpha val="86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73E80BFE-A46C-454F-B098-F26AF679BDF5}"/>
                  </a:ext>
                </a:extLst>
              </p:cNvPr>
              <p:cNvCxnSpPr/>
              <p:nvPr/>
            </p:nvCxnSpPr>
            <p:spPr>
              <a:xfrm>
                <a:off x="4446078" y="1064828"/>
                <a:ext cx="365011" cy="0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58561F5A-9965-499A-ADA1-1370B1E9ECBE}"/>
                  </a:ext>
                </a:extLst>
              </p:cNvPr>
              <p:cNvSpPr/>
              <p:nvPr/>
            </p:nvSpPr>
            <p:spPr>
              <a:xfrm>
                <a:off x="4194691" y="997916"/>
                <a:ext cx="121670" cy="1216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0C071DF-BBE7-419E-B81B-8D9F2BDA57E8}"/>
                  </a:ext>
                </a:extLst>
              </p:cNvPr>
              <p:cNvSpPr/>
              <p:nvPr/>
            </p:nvSpPr>
            <p:spPr>
              <a:xfrm>
                <a:off x="4603478" y="821487"/>
                <a:ext cx="60835" cy="6083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E0A913-577A-4A41-A5E6-6CA035D35A36}"/>
                </a:ext>
              </a:extLst>
            </p:cNvPr>
            <p:cNvGrpSpPr/>
            <p:nvPr/>
          </p:nvGrpSpPr>
          <p:grpSpPr>
            <a:xfrm>
              <a:off x="1049922" y="1529898"/>
              <a:ext cx="2424733" cy="4335628"/>
              <a:chOff x="3421173" y="1369003"/>
              <a:chExt cx="2424733" cy="4335628"/>
            </a:xfrm>
          </p:grpSpPr>
          <p:pic>
            <p:nvPicPr>
              <p:cNvPr id="94" name="Picture 2" descr="http://cfile3.uf.tistory.com/image/2515254152A86689381D1E">
                <a:extLst>
                  <a:ext uri="{FF2B5EF4-FFF2-40B4-BE49-F238E27FC236}">
                    <a16:creationId xmlns:a16="http://schemas.microsoft.com/office/drawing/2014/main" id="{B16133A6-99F4-492C-992E-5B71526C4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790" y="1385336"/>
                <a:ext cx="2424116" cy="4319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" descr="아이폰 5s 숨겨진 기능, 아이폰 숨겨진 기능, 아이폰 5s 잠금화면, 아이폰 5s 바탕화면, 아이폰 5s">
                <a:extLst>
                  <a:ext uri="{FF2B5EF4-FFF2-40B4-BE49-F238E27FC236}">
                    <a16:creationId xmlns:a16="http://schemas.microsoft.com/office/drawing/2014/main" id="{67D1EF3D-25E8-4A86-9DB3-B0363D8314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389" b="95462"/>
              <a:stretch/>
            </p:blipFill>
            <p:spPr bwMode="auto">
              <a:xfrm>
                <a:off x="3421173" y="1369003"/>
                <a:ext cx="2424116" cy="287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5E8BC72-BB32-475F-BBC4-8162DCD28A49}"/>
              </a:ext>
            </a:extLst>
          </p:cNvPr>
          <p:cNvSpPr txBox="1"/>
          <p:nvPr/>
        </p:nvSpPr>
        <p:spPr>
          <a:xfrm>
            <a:off x="4618159" y="2205167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10:30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983B20E-FD1E-4C15-AEB4-264E5FA032F6}"/>
              </a:ext>
            </a:extLst>
          </p:cNvPr>
          <p:cNvSpPr/>
          <p:nvPr/>
        </p:nvSpPr>
        <p:spPr>
          <a:xfrm>
            <a:off x="4071227" y="3138768"/>
            <a:ext cx="2429435" cy="12236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hlinkClick r:id="rId16"/>
            <a:extLst>
              <a:ext uri="{FF2B5EF4-FFF2-40B4-BE49-F238E27FC236}">
                <a16:creationId xmlns:a16="http://schemas.microsoft.com/office/drawing/2014/main" id="{A00BA578-804B-41A7-B356-6B059B6DD416}"/>
              </a:ext>
            </a:extLst>
          </p:cNvPr>
          <p:cNvSpPr txBox="1"/>
          <p:nvPr/>
        </p:nvSpPr>
        <p:spPr>
          <a:xfrm>
            <a:off x="4193931" y="3286125"/>
            <a:ext cx="26384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돈</a:t>
            </a:r>
            <a:r>
              <a:rPr lang="en-US" altLang="ko-KR" sz="1400" b="1" dirty="0"/>
              <a:t>Telling</a:t>
            </a:r>
          </a:p>
          <a:p>
            <a:endParaRPr lang="en-US" altLang="ko-KR" sz="300" b="1" dirty="0"/>
          </a:p>
          <a:p>
            <a:r>
              <a:rPr lang="ko-KR" altLang="en-US" sz="1400" dirty="0"/>
              <a:t>승현님께 빌렸던 </a:t>
            </a:r>
            <a:r>
              <a:rPr lang="en-US" altLang="ko-KR" sz="1400" dirty="0"/>
              <a:t>3</a:t>
            </a:r>
            <a:r>
              <a:rPr lang="ko-KR" altLang="en-US" sz="1400" dirty="0"/>
              <a:t>만원을 </a:t>
            </a:r>
            <a:endParaRPr lang="en-US" altLang="ko-KR" sz="1400" dirty="0"/>
          </a:p>
          <a:p>
            <a:r>
              <a:rPr lang="ko-KR" altLang="en-US" sz="1400" dirty="0" err="1"/>
              <a:t>갚으셔야합니다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[D-3]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9F67155-4E3C-4C95-B311-6389DCA2109D}"/>
              </a:ext>
            </a:extLst>
          </p:cNvPr>
          <p:cNvGrpSpPr/>
          <p:nvPr/>
        </p:nvGrpSpPr>
        <p:grpSpPr>
          <a:xfrm>
            <a:off x="307353" y="7420708"/>
            <a:ext cx="5788647" cy="653568"/>
            <a:chOff x="307353" y="785446"/>
            <a:chExt cx="5788647" cy="65356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DBC9310-A1E8-4C82-8C2B-85579CCC8C02}"/>
                </a:ext>
              </a:extLst>
            </p:cNvPr>
            <p:cNvSpPr/>
            <p:nvPr/>
          </p:nvSpPr>
          <p:spPr>
            <a:xfrm>
              <a:off x="307353" y="933209"/>
              <a:ext cx="5493371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58F92CB-5237-4E3E-AAB3-7FE945709893}"/>
                </a:ext>
              </a:extLst>
            </p:cNvPr>
            <p:cNvSpPr/>
            <p:nvPr/>
          </p:nvSpPr>
          <p:spPr>
            <a:xfrm>
              <a:off x="754364" y="785446"/>
              <a:ext cx="5341636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4. </a:t>
              </a:r>
              <a:r>
                <a:rPr lang="ko-KR" altLang="en-US" sz="2400" dirty="0"/>
                <a:t>기대 효과 및 활용방안</a:t>
              </a:r>
              <a:endParaRPr lang="en-US" altLang="ko-KR" sz="2400" dirty="0"/>
            </a:p>
          </p:txBody>
        </p:sp>
        <p:pic>
          <p:nvPicPr>
            <p:cNvPr id="89" name="그림 8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A8F8701F-17F2-4329-8267-F360307AD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23" y="990446"/>
              <a:ext cx="390245" cy="369966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A4A0BAE-8340-497C-8655-7C4691A28071}"/>
                </a:ext>
              </a:extLst>
            </p:cNvPr>
            <p:cNvCxnSpPr>
              <a:cxnSpLocks/>
            </p:cNvCxnSpPr>
            <p:nvPr/>
          </p:nvCxnSpPr>
          <p:spPr>
            <a:xfrm>
              <a:off x="817369" y="1360412"/>
              <a:ext cx="4669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CCF0B1FC-F24D-44AA-9EC0-9618F24A9569}"/>
              </a:ext>
            </a:extLst>
          </p:cNvPr>
          <p:cNvSpPr/>
          <p:nvPr/>
        </p:nvSpPr>
        <p:spPr>
          <a:xfrm>
            <a:off x="562454" y="8473563"/>
            <a:ext cx="3913632" cy="3018179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FB15F48-B9F4-4E9F-B8FB-FEB9F8041CCF}"/>
              </a:ext>
            </a:extLst>
          </p:cNvPr>
          <p:cNvSpPr/>
          <p:nvPr/>
        </p:nvSpPr>
        <p:spPr>
          <a:xfrm>
            <a:off x="4165796" y="8263965"/>
            <a:ext cx="620580" cy="620580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5" name="Freeform 11">
            <a:extLst>
              <a:ext uri="{FF2B5EF4-FFF2-40B4-BE49-F238E27FC236}">
                <a16:creationId xmlns:a16="http://schemas.microsoft.com/office/drawing/2014/main" id="{666A7337-D18A-4F0A-AEC5-715390FB821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354946" y="8411296"/>
            <a:ext cx="216686" cy="26602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D52D300A-99A4-44C4-A0B3-D9082151FA83}"/>
              </a:ext>
            </a:extLst>
          </p:cNvPr>
          <p:cNvSpPr/>
          <p:nvPr/>
        </p:nvSpPr>
        <p:spPr>
          <a:xfrm>
            <a:off x="6760054" y="8473563"/>
            <a:ext cx="3913632" cy="3038499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943A875-4151-4ADD-A110-DBF055DC2153}"/>
              </a:ext>
            </a:extLst>
          </p:cNvPr>
          <p:cNvSpPr/>
          <p:nvPr/>
        </p:nvSpPr>
        <p:spPr>
          <a:xfrm>
            <a:off x="10363396" y="8263965"/>
            <a:ext cx="620580" cy="620580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BE220EC5-FE2D-4C0E-B694-4D2CF0C7ED8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552546" y="8411296"/>
            <a:ext cx="216686" cy="26602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3573A98-AE7C-4DB7-A6BF-4E1B5980B7E3}"/>
              </a:ext>
            </a:extLst>
          </p:cNvPr>
          <p:cNvSpPr txBox="1"/>
          <p:nvPr/>
        </p:nvSpPr>
        <p:spPr>
          <a:xfrm>
            <a:off x="924560" y="860630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채권자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8A8C82-41BB-4FCC-B815-940A7594B847}"/>
              </a:ext>
            </a:extLst>
          </p:cNvPr>
          <p:cNvSpPr txBox="1"/>
          <p:nvPr/>
        </p:nvSpPr>
        <p:spPr>
          <a:xfrm>
            <a:off x="7244080" y="860630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채무자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0DCFEA-9223-46BF-9C2B-4B62E07A6C1D}"/>
              </a:ext>
            </a:extLst>
          </p:cNvPr>
          <p:cNvSpPr txBox="1"/>
          <p:nvPr/>
        </p:nvSpPr>
        <p:spPr>
          <a:xfrm>
            <a:off x="802640" y="9012702"/>
            <a:ext cx="339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잊지 않고 약속된 날에 돈을 갚음으로 서로 신용이 올라간다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개인적으로 체무관계 깨끗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돈을 효율적으로 관리 할 수 있다</a:t>
            </a:r>
            <a:r>
              <a:rPr lang="en-US" altLang="ko-KR" dirty="0"/>
              <a:t>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89C483-D49A-4033-819A-589579C4F94B}"/>
              </a:ext>
            </a:extLst>
          </p:cNvPr>
          <p:cNvSpPr txBox="1"/>
          <p:nvPr/>
        </p:nvSpPr>
        <p:spPr>
          <a:xfrm>
            <a:off x="6979920" y="9053342"/>
            <a:ext cx="339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돈을 갚으라는 불편한 말을 대신 해줌으로 마음이 편함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나에 채무관계를 확인 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돈을 효율적으로 관리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56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97F624-93EB-4193-9AEC-2646EB02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57"/>
          <a:stretch/>
        </p:blipFill>
        <p:spPr>
          <a:xfrm>
            <a:off x="0" y="0"/>
            <a:ext cx="12192000" cy="55626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28FB47-B98D-4376-B667-1CB18F4316EB}"/>
              </a:ext>
            </a:extLst>
          </p:cNvPr>
          <p:cNvSpPr/>
          <p:nvPr/>
        </p:nvSpPr>
        <p:spPr>
          <a:xfrm>
            <a:off x="1074420" y="-6765219"/>
            <a:ext cx="526593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 창작 캠프</a:t>
            </a:r>
            <a:endParaRPr lang="en-US" altLang="ko-KR" sz="1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0468-12B6-4FF1-B983-F5C3BE56E882}"/>
              </a:ext>
            </a:extLst>
          </p:cNvPr>
          <p:cNvSpPr txBox="1"/>
          <p:nvPr/>
        </p:nvSpPr>
        <p:spPr>
          <a:xfrm>
            <a:off x="314036" y="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리조트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델루나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69BB38-FBCF-47B8-B747-939DF3870AE6}"/>
              </a:ext>
            </a:extLst>
          </p:cNvPr>
          <p:cNvGrpSpPr/>
          <p:nvPr/>
        </p:nvGrpSpPr>
        <p:grpSpPr>
          <a:xfrm>
            <a:off x="307354" y="-4276252"/>
            <a:ext cx="3502430" cy="653568"/>
            <a:chOff x="449811" y="729125"/>
            <a:chExt cx="3502430" cy="65356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446C4A6-D757-4E36-B52D-93960849E4C6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B39BB1-926D-4597-9C94-48BB711FE22C}"/>
                </a:ext>
              </a:extLst>
            </p:cNvPr>
            <p:cNvSpPr/>
            <p:nvPr/>
          </p:nvSpPr>
          <p:spPr>
            <a:xfrm>
              <a:off x="856937" y="729125"/>
              <a:ext cx="3075522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1. </a:t>
              </a:r>
              <a:r>
                <a:rPr lang="ko-KR" altLang="en-US" sz="2400" dirty="0"/>
                <a:t>개발 개요</a:t>
              </a:r>
              <a:endParaRPr lang="en-US" altLang="ko-KR" sz="2400" dirty="0"/>
            </a:p>
          </p:txBody>
        </p:sp>
        <p:pic>
          <p:nvPicPr>
            <p:cNvPr id="44" name="그림 4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7290F8A7-8918-4C7D-91BB-EB9CCED66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B240FD9-514B-45D6-B0B1-711CF32CF31D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699C74-D8DC-4186-879F-1D5C2E54BC6A}"/>
              </a:ext>
            </a:extLst>
          </p:cNvPr>
          <p:cNvGrpSpPr/>
          <p:nvPr/>
        </p:nvGrpSpPr>
        <p:grpSpPr>
          <a:xfrm>
            <a:off x="307354" y="-3622431"/>
            <a:ext cx="3502430" cy="653568"/>
            <a:chOff x="449811" y="729125"/>
            <a:chExt cx="3502430" cy="65356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791998-E99A-4079-894D-ED3843FB2B02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234A6D4-35B8-40D0-B15A-6D686D9B7B38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2.</a:t>
              </a:r>
              <a:r>
                <a:rPr lang="ko-KR" altLang="en-US" sz="2400" dirty="0"/>
                <a:t>개발 배경</a:t>
              </a:r>
              <a:endParaRPr lang="en-US" altLang="ko-KR" sz="2400" dirty="0"/>
            </a:p>
          </p:txBody>
        </p:sp>
        <p:pic>
          <p:nvPicPr>
            <p:cNvPr id="54" name="그림 53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F4963A7A-38D1-421A-9D39-B8086524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C79AADA-7B32-4732-BC24-692E84A38EE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A1AF15-079F-4446-B146-425896FAC854}"/>
              </a:ext>
            </a:extLst>
          </p:cNvPr>
          <p:cNvGrpSpPr/>
          <p:nvPr/>
        </p:nvGrpSpPr>
        <p:grpSpPr>
          <a:xfrm>
            <a:off x="307354" y="-6107723"/>
            <a:ext cx="3502430" cy="653568"/>
            <a:chOff x="449811" y="729125"/>
            <a:chExt cx="3502430" cy="653568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930911-0094-4114-B4BC-8C02149F271C}"/>
                </a:ext>
              </a:extLst>
            </p:cNvPr>
            <p:cNvSpPr/>
            <p:nvPr/>
          </p:nvSpPr>
          <p:spPr>
            <a:xfrm>
              <a:off x="449811" y="876888"/>
              <a:ext cx="3502430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3F14FC-4C2D-4F07-8E62-1051DEE9A8AC}"/>
                </a:ext>
              </a:extLst>
            </p:cNvPr>
            <p:cNvSpPr/>
            <p:nvPr/>
          </p:nvSpPr>
          <p:spPr>
            <a:xfrm>
              <a:off x="856937" y="729125"/>
              <a:ext cx="2966518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3.</a:t>
              </a:r>
              <a:r>
                <a:rPr lang="ko-KR" altLang="en-US" sz="2400" dirty="0"/>
                <a:t>제품 소개</a:t>
              </a:r>
              <a:endParaRPr lang="en-US" altLang="ko-KR" sz="2400" dirty="0"/>
            </a:p>
          </p:txBody>
        </p:sp>
        <p:pic>
          <p:nvPicPr>
            <p:cNvPr id="59" name="그림 5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3BEC1702-93D1-4368-AF71-282DC910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" y="934125"/>
              <a:ext cx="355426" cy="369966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30966B5-F9FE-4E31-A67E-97E90CF896B3}"/>
                </a:ext>
              </a:extLst>
            </p:cNvPr>
            <p:cNvCxnSpPr>
              <a:cxnSpLocks/>
            </p:cNvCxnSpPr>
            <p:nvPr/>
          </p:nvCxnSpPr>
          <p:spPr>
            <a:xfrm>
              <a:off x="914320" y="1304091"/>
              <a:ext cx="2940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C1831A4-C8DB-4B7E-9D43-CC1D30E7EF52}"/>
              </a:ext>
            </a:extLst>
          </p:cNvPr>
          <p:cNvSpPr txBox="1"/>
          <p:nvPr/>
        </p:nvSpPr>
        <p:spPr>
          <a:xfrm>
            <a:off x="1295698" y="-5537200"/>
            <a:ext cx="2454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solidFill>
                  <a:srgbClr val="0099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ㅇ</a:t>
            </a:r>
            <a:r>
              <a:rPr lang="ko-KR" altLang="en-US" sz="6000" b="1" dirty="0" err="1">
                <a:solidFill>
                  <a:srgbClr val="3333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ㅅ</a:t>
            </a:r>
            <a:r>
              <a:rPr lang="ko-KR" altLang="en-US" sz="6000" b="1" dirty="0" err="1"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ㄷ</a:t>
            </a:r>
            <a:endParaRPr lang="ko-KR" altLang="en-US" sz="6000" b="1" dirty="0">
              <a:solidFill>
                <a:srgbClr val="FF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F0AC2B-15DD-4B14-AE39-F5FD20B60A60}"/>
              </a:ext>
            </a:extLst>
          </p:cNvPr>
          <p:cNvGrpSpPr/>
          <p:nvPr/>
        </p:nvGrpSpPr>
        <p:grpSpPr>
          <a:xfrm>
            <a:off x="5347448" y="-4150658"/>
            <a:ext cx="1371598" cy="1776790"/>
            <a:chOff x="5320554" y="2743201"/>
            <a:chExt cx="1371598" cy="1776790"/>
          </a:xfrm>
        </p:grpSpPr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03F7A24D-6A05-45CD-8F72-EACC1A2D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0554" y="2743201"/>
              <a:ext cx="1371598" cy="137159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416134-ED98-4E43-A348-F2DDAB9A75E5}"/>
                </a:ext>
              </a:extLst>
            </p:cNvPr>
            <p:cNvSpPr txBox="1"/>
            <p:nvPr/>
          </p:nvSpPr>
          <p:spPr>
            <a:xfrm>
              <a:off x="5634317" y="4150659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승현이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16A199-8DE0-4710-A17A-669DC8E9AF29}"/>
              </a:ext>
            </a:extLst>
          </p:cNvPr>
          <p:cNvGrpSpPr/>
          <p:nvPr/>
        </p:nvGrpSpPr>
        <p:grpSpPr>
          <a:xfrm>
            <a:off x="8771069" y="-4063552"/>
            <a:ext cx="1331260" cy="1675938"/>
            <a:chOff x="9099177" y="2763370"/>
            <a:chExt cx="1331260" cy="1675938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B52FBCF6-03D9-4EFE-8CD1-8DC3261B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99177" y="2763370"/>
              <a:ext cx="1331260" cy="133126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5FB5E3-B0A3-4B39-B0C3-AFB59DB5D6F9}"/>
                </a:ext>
              </a:extLst>
            </p:cNvPr>
            <p:cNvSpPr txBox="1"/>
            <p:nvPr/>
          </p:nvSpPr>
          <p:spPr>
            <a:xfrm>
              <a:off x="9435353" y="4069976"/>
              <a:ext cx="67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상배</a:t>
              </a:r>
              <a:endParaRPr lang="ko-KR" altLang="en-US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BAF5719-5B6E-4664-B7C6-D658BB337B42}"/>
              </a:ext>
            </a:extLst>
          </p:cNvPr>
          <p:cNvGrpSpPr/>
          <p:nvPr/>
        </p:nvGrpSpPr>
        <p:grpSpPr>
          <a:xfrm>
            <a:off x="3288552" y="-3964642"/>
            <a:ext cx="927848" cy="1071284"/>
            <a:chOff x="7279340" y="4096870"/>
            <a:chExt cx="927848" cy="1071284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D488BFB0-5C25-49DC-8013-86171138C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79340" y="4325470"/>
              <a:ext cx="842684" cy="84268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AF21DB-1806-46B0-AD37-FD6D45E50C08}"/>
                </a:ext>
              </a:extLst>
            </p:cNvPr>
            <p:cNvSpPr txBox="1"/>
            <p:nvPr/>
          </p:nvSpPr>
          <p:spPr>
            <a:xfrm>
              <a:off x="7283823" y="4096870"/>
              <a:ext cx="92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 </a:t>
              </a:r>
              <a:r>
                <a:rPr lang="ko-KR" altLang="en-US" b="1" dirty="0"/>
                <a:t>만원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21C0C96-46EC-4FF4-8253-D7592460A64E}"/>
              </a:ext>
            </a:extLst>
          </p:cNvPr>
          <p:cNvGrpSpPr/>
          <p:nvPr/>
        </p:nvGrpSpPr>
        <p:grpSpPr>
          <a:xfrm>
            <a:off x="10310607" y="-1631578"/>
            <a:ext cx="1631578" cy="1631578"/>
            <a:chOff x="9843247" y="4818529"/>
            <a:chExt cx="1631578" cy="1631578"/>
          </a:xfrm>
        </p:grpSpPr>
        <p:pic>
          <p:nvPicPr>
            <p:cNvPr id="47" name="그래픽 46" descr="태블릿">
              <a:extLst>
                <a:ext uri="{FF2B5EF4-FFF2-40B4-BE49-F238E27FC236}">
                  <a16:creationId xmlns:a16="http://schemas.microsoft.com/office/drawing/2014/main" id="{16BEAB58-2FFA-46D0-80C2-C7A7D93D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43247" y="4818529"/>
              <a:ext cx="1631578" cy="16315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F31118-56E5-4BF1-97F3-2FB893EC553D}"/>
                </a:ext>
              </a:extLst>
            </p:cNvPr>
            <p:cNvSpPr txBox="1"/>
            <p:nvPr/>
          </p:nvSpPr>
          <p:spPr>
            <a:xfrm>
              <a:off x="10161493" y="546622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 </a:t>
              </a:r>
              <a:r>
                <a:rPr lang="ko-KR" altLang="en-US" b="1" dirty="0"/>
                <a:t>주 뒤</a:t>
              </a:r>
            </a:p>
          </p:txBody>
        </p:sp>
      </p:grpSp>
      <p:pic>
        <p:nvPicPr>
          <p:cNvPr id="49" name="그래픽 48" descr="물음표">
            <a:extLst>
              <a:ext uri="{FF2B5EF4-FFF2-40B4-BE49-F238E27FC236}">
                <a16:creationId xmlns:a16="http://schemas.microsoft.com/office/drawing/2014/main" id="{07EA25DA-F349-4D2C-AAEA-3B3C681804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1440" y="-5048026"/>
            <a:ext cx="914400" cy="914400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E79097-3920-46B2-9D82-9123DCFB3542}"/>
              </a:ext>
            </a:extLst>
          </p:cNvPr>
          <p:cNvGrpSpPr/>
          <p:nvPr/>
        </p:nvGrpSpPr>
        <p:grpSpPr>
          <a:xfrm>
            <a:off x="3890716" y="-6037384"/>
            <a:ext cx="2787792" cy="5637484"/>
            <a:chOff x="873318" y="863436"/>
            <a:chExt cx="2787792" cy="5637484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B3F32D0-D201-40E5-A872-B7BB6BBC90E6}"/>
                </a:ext>
              </a:extLst>
            </p:cNvPr>
            <p:cNvGrpSpPr/>
            <p:nvPr/>
          </p:nvGrpSpPr>
          <p:grpSpPr>
            <a:xfrm>
              <a:off x="873318" y="863436"/>
              <a:ext cx="2787792" cy="5637484"/>
              <a:chOff x="3240000" y="720000"/>
              <a:chExt cx="2787792" cy="5637484"/>
            </a:xfrm>
          </p:grpSpPr>
          <p:sp>
            <p:nvSpPr>
              <p:cNvPr id="96" name="모서리가 둥근 직사각형 15">
                <a:extLst>
                  <a:ext uri="{FF2B5EF4-FFF2-40B4-BE49-F238E27FC236}">
                    <a16:creationId xmlns:a16="http://schemas.microsoft.com/office/drawing/2014/main" id="{3B9FA0F0-77A7-440A-BF52-6DEDB9C217D4}"/>
                  </a:ext>
                </a:extLst>
              </p:cNvPr>
              <p:cNvSpPr/>
              <p:nvPr/>
            </p:nvSpPr>
            <p:spPr>
              <a:xfrm>
                <a:off x="3240000" y="720000"/>
                <a:ext cx="2787792" cy="56374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37D1C3A-23C4-4D93-B8B8-8B420A175B21}"/>
                  </a:ext>
                </a:extLst>
              </p:cNvPr>
              <p:cNvSpPr/>
              <p:nvPr/>
            </p:nvSpPr>
            <p:spPr>
              <a:xfrm>
                <a:off x="3411881" y="1369003"/>
                <a:ext cx="2433406" cy="431929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6C6D77D-DA10-4483-B60E-893A628D86AC}"/>
                  </a:ext>
                </a:extLst>
              </p:cNvPr>
              <p:cNvSpPr/>
              <p:nvPr/>
            </p:nvSpPr>
            <p:spPr>
              <a:xfrm>
                <a:off x="4446078" y="5809968"/>
                <a:ext cx="365011" cy="365011"/>
              </a:xfrm>
              <a:prstGeom prst="ellipse">
                <a:avLst/>
              </a:prstGeom>
              <a:solidFill>
                <a:schemeClr val="bg1">
                  <a:lumMod val="85000"/>
                  <a:alpha val="86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73E80BFE-A46C-454F-B098-F26AF679BDF5}"/>
                  </a:ext>
                </a:extLst>
              </p:cNvPr>
              <p:cNvCxnSpPr/>
              <p:nvPr/>
            </p:nvCxnSpPr>
            <p:spPr>
              <a:xfrm>
                <a:off x="4446078" y="1064828"/>
                <a:ext cx="365011" cy="0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58561F5A-9965-499A-ADA1-1370B1E9ECBE}"/>
                  </a:ext>
                </a:extLst>
              </p:cNvPr>
              <p:cNvSpPr/>
              <p:nvPr/>
            </p:nvSpPr>
            <p:spPr>
              <a:xfrm>
                <a:off x="4194691" y="997916"/>
                <a:ext cx="121670" cy="1216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0C071DF-BBE7-419E-B81B-8D9F2BDA57E8}"/>
                  </a:ext>
                </a:extLst>
              </p:cNvPr>
              <p:cNvSpPr/>
              <p:nvPr/>
            </p:nvSpPr>
            <p:spPr>
              <a:xfrm>
                <a:off x="4603478" y="821487"/>
                <a:ext cx="60835" cy="6083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E0A913-577A-4A41-A5E6-6CA035D35A36}"/>
                </a:ext>
              </a:extLst>
            </p:cNvPr>
            <p:cNvGrpSpPr/>
            <p:nvPr/>
          </p:nvGrpSpPr>
          <p:grpSpPr>
            <a:xfrm>
              <a:off x="1049922" y="1529898"/>
              <a:ext cx="2424733" cy="4335628"/>
              <a:chOff x="3421173" y="1369003"/>
              <a:chExt cx="2424733" cy="4335628"/>
            </a:xfrm>
          </p:grpSpPr>
          <p:pic>
            <p:nvPicPr>
              <p:cNvPr id="94" name="Picture 2" descr="http://cfile3.uf.tistory.com/image/2515254152A86689381D1E">
                <a:extLst>
                  <a:ext uri="{FF2B5EF4-FFF2-40B4-BE49-F238E27FC236}">
                    <a16:creationId xmlns:a16="http://schemas.microsoft.com/office/drawing/2014/main" id="{B16133A6-99F4-492C-992E-5B71526C4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790" y="1385336"/>
                <a:ext cx="2424116" cy="4319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" descr="아이폰 5s 숨겨진 기능, 아이폰 숨겨진 기능, 아이폰 5s 잠금화면, 아이폰 5s 바탕화면, 아이폰 5s">
                <a:extLst>
                  <a:ext uri="{FF2B5EF4-FFF2-40B4-BE49-F238E27FC236}">
                    <a16:creationId xmlns:a16="http://schemas.microsoft.com/office/drawing/2014/main" id="{67D1EF3D-25E8-4A86-9DB3-B0363D8314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389" b="95462"/>
              <a:stretch/>
            </p:blipFill>
            <p:spPr bwMode="auto">
              <a:xfrm>
                <a:off x="3421173" y="1369003"/>
                <a:ext cx="2424116" cy="287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5E8BC72-BB32-475F-BBC4-8162DCD28A49}"/>
              </a:ext>
            </a:extLst>
          </p:cNvPr>
          <p:cNvSpPr txBox="1"/>
          <p:nvPr/>
        </p:nvSpPr>
        <p:spPr>
          <a:xfrm>
            <a:off x="4618159" y="-4781787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10:30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983B20E-FD1E-4C15-AEB4-264E5FA032F6}"/>
              </a:ext>
            </a:extLst>
          </p:cNvPr>
          <p:cNvSpPr/>
          <p:nvPr/>
        </p:nvSpPr>
        <p:spPr>
          <a:xfrm>
            <a:off x="4071227" y="-3848186"/>
            <a:ext cx="2429435" cy="12236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hlinkClick r:id="rId16"/>
            <a:extLst>
              <a:ext uri="{FF2B5EF4-FFF2-40B4-BE49-F238E27FC236}">
                <a16:creationId xmlns:a16="http://schemas.microsoft.com/office/drawing/2014/main" id="{A00BA578-804B-41A7-B356-6B059B6DD416}"/>
              </a:ext>
            </a:extLst>
          </p:cNvPr>
          <p:cNvSpPr txBox="1"/>
          <p:nvPr/>
        </p:nvSpPr>
        <p:spPr>
          <a:xfrm>
            <a:off x="4193931" y="-3700829"/>
            <a:ext cx="26384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돈</a:t>
            </a:r>
            <a:r>
              <a:rPr lang="en-US" altLang="ko-KR" sz="1400" b="1" dirty="0"/>
              <a:t>Telling</a:t>
            </a:r>
          </a:p>
          <a:p>
            <a:endParaRPr lang="en-US" altLang="ko-KR" sz="300" b="1" dirty="0"/>
          </a:p>
          <a:p>
            <a:r>
              <a:rPr lang="ko-KR" altLang="en-US" sz="1400" dirty="0"/>
              <a:t>승현님께 빌렸던 </a:t>
            </a:r>
            <a:r>
              <a:rPr lang="en-US" altLang="ko-KR" sz="1400" dirty="0"/>
              <a:t>3</a:t>
            </a:r>
            <a:r>
              <a:rPr lang="ko-KR" altLang="en-US" sz="1400" dirty="0"/>
              <a:t>만원을 </a:t>
            </a:r>
            <a:endParaRPr lang="en-US" altLang="ko-KR" sz="1400" dirty="0"/>
          </a:p>
          <a:p>
            <a:r>
              <a:rPr lang="ko-KR" altLang="en-US" sz="1400" dirty="0" err="1"/>
              <a:t>갚으셔야합니다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[D-3]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9F67155-4E3C-4C95-B311-6389DCA2109D}"/>
              </a:ext>
            </a:extLst>
          </p:cNvPr>
          <p:cNvGrpSpPr/>
          <p:nvPr/>
        </p:nvGrpSpPr>
        <p:grpSpPr>
          <a:xfrm>
            <a:off x="307353" y="1301262"/>
            <a:ext cx="5788647" cy="653568"/>
            <a:chOff x="307353" y="785446"/>
            <a:chExt cx="5788647" cy="65356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DBC9310-A1E8-4C82-8C2B-85579CCC8C02}"/>
                </a:ext>
              </a:extLst>
            </p:cNvPr>
            <p:cNvSpPr/>
            <p:nvPr/>
          </p:nvSpPr>
          <p:spPr>
            <a:xfrm>
              <a:off x="307353" y="933209"/>
              <a:ext cx="5493371" cy="5058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58F92CB-5237-4E3E-AAB3-7FE945709893}"/>
                </a:ext>
              </a:extLst>
            </p:cNvPr>
            <p:cNvSpPr/>
            <p:nvPr/>
          </p:nvSpPr>
          <p:spPr>
            <a:xfrm>
              <a:off x="754364" y="785446"/>
              <a:ext cx="5341636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dirty="0"/>
                <a:t>Chapter 4. </a:t>
              </a:r>
              <a:r>
                <a:rPr lang="ko-KR" altLang="en-US" sz="2400" dirty="0"/>
                <a:t>기대 효과 및 활용방안</a:t>
              </a:r>
              <a:endParaRPr lang="en-US" altLang="ko-KR" sz="2400" dirty="0"/>
            </a:p>
          </p:txBody>
        </p:sp>
        <p:pic>
          <p:nvPicPr>
            <p:cNvPr id="89" name="그림 88" descr="개체, 현미경이(가) 표시된 사진&#10;&#10;자동 생성된 설명">
              <a:extLst>
                <a:ext uri="{FF2B5EF4-FFF2-40B4-BE49-F238E27FC236}">
                  <a16:creationId xmlns:a16="http://schemas.microsoft.com/office/drawing/2014/main" id="{A8F8701F-17F2-4329-8267-F360307AD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23" y="990446"/>
              <a:ext cx="390245" cy="369966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A4A0BAE-8340-497C-8655-7C4691A28071}"/>
                </a:ext>
              </a:extLst>
            </p:cNvPr>
            <p:cNvCxnSpPr>
              <a:cxnSpLocks/>
            </p:cNvCxnSpPr>
            <p:nvPr/>
          </p:nvCxnSpPr>
          <p:spPr>
            <a:xfrm>
              <a:off x="817369" y="1360412"/>
              <a:ext cx="4669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CCF0B1FC-F24D-44AA-9EC0-9618F24A9569}"/>
              </a:ext>
            </a:extLst>
          </p:cNvPr>
          <p:cNvSpPr/>
          <p:nvPr/>
        </p:nvSpPr>
        <p:spPr>
          <a:xfrm>
            <a:off x="562454" y="2354117"/>
            <a:ext cx="3913632" cy="3018179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FB15F48-B9F4-4E9F-B8FB-FEB9F8041CCF}"/>
              </a:ext>
            </a:extLst>
          </p:cNvPr>
          <p:cNvSpPr/>
          <p:nvPr/>
        </p:nvSpPr>
        <p:spPr>
          <a:xfrm>
            <a:off x="4165796" y="2144519"/>
            <a:ext cx="620580" cy="620580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5" name="Freeform 11">
            <a:extLst>
              <a:ext uri="{FF2B5EF4-FFF2-40B4-BE49-F238E27FC236}">
                <a16:creationId xmlns:a16="http://schemas.microsoft.com/office/drawing/2014/main" id="{666A7337-D18A-4F0A-AEC5-715390FB821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354946" y="2291850"/>
            <a:ext cx="216686" cy="26602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D52D300A-99A4-44C4-A0B3-D9082151FA83}"/>
              </a:ext>
            </a:extLst>
          </p:cNvPr>
          <p:cNvSpPr/>
          <p:nvPr/>
        </p:nvSpPr>
        <p:spPr>
          <a:xfrm>
            <a:off x="6760054" y="2354117"/>
            <a:ext cx="3913632" cy="3038499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943A875-4151-4ADD-A110-DBF055DC2153}"/>
              </a:ext>
            </a:extLst>
          </p:cNvPr>
          <p:cNvSpPr/>
          <p:nvPr/>
        </p:nvSpPr>
        <p:spPr>
          <a:xfrm>
            <a:off x="10363396" y="2144519"/>
            <a:ext cx="620580" cy="620580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BE220EC5-FE2D-4C0E-B694-4D2CF0C7ED8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552546" y="2291850"/>
            <a:ext cx="216686" cy="26602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3573A98-AE7C-4DB7-A6BF-4E1B5980B7E3}"/>
              </a:ext>
            </a:extLst>
          </p:cNvPr>
          <p:cNvSpPr txBox="1"/>
          <p:nvPr/>
        </p:nvSpPr>
        <p:spPr>
          <a:xfrm>
            <a:off x="924560" y="2486856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빌린 사람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8A8C82-41BB-4FCC-B815-940A7594B847}"/>
              </a:ext>
            </a:extLst>
          </p:cNvPr>
          <p:cNvSpPr txBox="1"/>
          <p:nvPr/>
        </p:nvSpPr>
        <p:spPr>
          <a:xfrm>
            <a:off x="7244080" y="2486856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빌려 준 사람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0DCFEA-9223-46BF-9C2B-4B62E07A6C1D}"/>
              </a:ext>
            </a:extLst>
          </p:cNvPr>
          <p:cNvSpPr txBox="1"/>
          <p:nvPr/>
        </p:nvSpPr>
        <p:spPr>
          <a:xfrm>
            <a:off x="802640" y="2893256"/>
            <a:ext cx="339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잊지 않고 약속된 날에 돈을 갚음으로 서로 신용이 올라간다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개인적으로 체무관계 깨끗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돈을 효율적으로 관리 할 수 있다</a:t>
            </a:r>
            <a:r>
              <a:rPr lang="en-US" altLang="ko-KR" dirty="0"/>
              <a:t>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89C483-D49A-4033-819A-589579C4F94B}"/>
              </a:ext>
            </a:extLst>
          </p:cNvPr>
          <p:cNvSpPr txBox="1"/>
          <p:nvPr/>
        </p:nvSpPr>
        <p:spPr>
          <a:xfrm>
            <a:off x="6979920" y="2933896"/>
            <a:ext cx="339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돈을 갚으라는 불편한 말을 대신 해줌으로 마음이 편함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나의 채무관계를 확인 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돈을 효율적으로 관리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03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540</Words>
  <Application>Microsoft Office PowerPoint</Application>
  <PresentationFormat>와이드스크린</PresentationFormat>
  <Paragraphs>152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맑은 고딕</vt:lpstr>
      <vt:lpstr>휴먼둥근헤드라인</vt:lpstr>
      <vt:lpstr>Arial</vt:lpstr>
      <vt:lpstr>Arial Black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윤상배</dc:creator>
  <cp:lastModifiedBy>윤상배</cp:lastModifiedBy>
  <cp:revision>21</cp:revision>
  <dcterms:created xsi:type="dcterms:W3CDTF">2019-12-06T10:05:53Z</dcterms:created>
  <dcterms:modified xsi:type="dcterms:W3CDTF">2019-12-06T15:00:08Z</dcterms:modified>
</cp:coreProperties>
</file>