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24"/>
    <p:sldMasterId id="2147483685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57" r:id="rId33"/>
    <p:sldId id="258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2020-02-19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2020-02-19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•	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2020-02-19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편집하려면 클릭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두 번째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세 번째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네 번째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2020-02-19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developer.android.com/studio/" TargetMode="Externa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342265" y="661035"/>
            <a:ext cx="1150937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프로젝트 소스 설치 및 실행 방법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26415" y="575310"/>
            <a:ext cx="11132820" cy="6276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안드로이드 개발환경 구축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sz="1800" u="sng" i="0" b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 charset="0"/>
                <a:ea typeface="Arial" charset="0"/>
                <a:hlinkClick r:id="rId2"/>
              </a:rPr>
              <a:t>https://developer.android.com/studio/</a:t>
            </a: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에서 컴퓨터에서 사용중인 운영체제를 감지하여 다운로드 링크를 보여줌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다운로드 받은 설치 파일을 실행하여 설치 진행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    (설치중 안드로이드 스튜디오에서 제공하는 에뮬레이터를 사용하려면 Android Virtual Device를 체크.)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처음 설치하는 것이라면 Do not import settings를 선택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Android Studio를 설치 완료 후 처음 실행하면 개발환경 준비를 위해서 위자드가 실행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Custom을 선택하여 설치를 진행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안드로이드 스튜디오에서 사용할 유저 인터페이스 테마를 선택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선택할 수 있는 컴포넌트를 보여주는데 에뮬레이터를 사용을 위한 패키지만 선택 가능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    (안드로이드 에뮬레이터를 사용할거라면 Performance와 Android Virtual Device를 선택)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Performance를 선택했다면 에뮬레이터 가속을 위해 사용할 메모리 양을 물어봄.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설치될 컴포넌트 목록을 보여주고, Finish를 클릭하면 다운로드 및 설치가 진행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26415" y="575310"/>
            <a:ext cx="11132820" cy="4338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이클립스 개발환경 구축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sz="1800">
                <a:latin typeface="맑은 고딕" charset="0"/>
                <a:ea typeface="Arial" charset="0"/>
                <a:cs typeface="+mn-cs"/>
              </a:rPr>
              <a:t>이</a:t>
            </a:r>
            <a:r>
              <a:rPr sz="1800">
                <a:latin typeface="맑은 고딕" charset="0"/>
                <a:ea typeface="Arial" charset="0"/>
                <a:cs typeface="+mn-cs"/>
              </a:rPr>
              <a:t>클</a:t>
            </a:r>
            <a:r>
              <a:rPr sz="1800">
                <a:latin typeface="맑은 고딕" charset="0"/>
                <a:ea typeface="Arial" charset="0"/>
                <a:cs typeface="+mn-cs"/>
              </a:rPr>
              <a:t>립</a:t>
            </a:r>
            <a:r>
              <a:rPr sz="1800">
                <a:latin typeface="맑은 고딕" charset="0"/>
                <a:ea typeface="Arial" charset="0"/>
                <a:cs typeface="+mn-cs"/>
              </a:rPr>
              <a:t>스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설</a:t>
            </a:r>
            <a:r>
              <a:rPr sz="1800">
                <a:latin typeface="맑은 고딕" charset="0"/>
                <a:ea typeface="Arial" charset="0"/>
                <a:cs typeface="+mn-cs"/>
              </a:rPr>
              <a:t>치</a:t>
            </a:r>
            <a:r>
              <a:rPr sz="1800">
                <a:latin typeface="맑은 고딕" charset="0"/>
                <a:ea typeface="Arial" charset="0"/>
                <a:cs typeface="+mn-cs"/>
              </a:rPr>
              <a:t>전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먼</a:t>
            </a:r>
            <a:r>
              <a:rPr sz="1800">
                <a:latin typeface="맑은 고딕" charset="0"/>
                <a:ea typeface="Arial" charset="0"/>
                <a:cs typeface="+mn-cs"/>
              </a:rPr>
              <a:t>저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J</a:t>
            </a:r>
            <a:r>
              <a:rPr sz="1800">
                <a:latin typeface="맑은 고딕" charset="0"/>
                <a:ea typeface="Arial" charset="0"/>
                <a:cs typeface="+mn-cs"/>
              </a:rPr>
              <a:t>D</a:t>
            </a:r>
            <a:r>
              <a:rPr sz="1800">
                <a:latin typeface="맑은 고딕" charset="0"/>
                <a:ea typeface="Arial" charset="0"/>
                <a:cs typeface="+mn-cs"/>
              </a:rPr>
              <a:t>K</a:t>
            </a:r>
            <a:r>
              <a:rPr sz="1800">
                <a:latin typeface="맑은 고딕" charset="0"/>
                <a:ea typeface="Arial" charset="0"/>
                <a:cs typeface="+mn-cs"/>
              </a:rPr>
              <a:t>/</a:t>
            </a:r>
            <a:r>
              <a:rPr sz="1800">
                <a:latin typeface="맑은 고딕" charset="0"/>
                <a:ea typeface="Arial" charset="0"/>
                <a:cs typeface="+mn-cs"/>
              </a:rPr>
              <a:t>J</a:t>
            </a:r>
            <a:r>
              <a:rPr sz="1800">
                <a:latin typeface="맑은 고딕" charset="0"/>
                <a:ea typeface="Arial" charset="0"/>
                <a:cs typeface="+mn-cs"/>
              </a:rPr>
              <a:t>R</a:t>
            </a:r>
            <a:r>
              <a:rPr sz="1800">
                <a:latin typeface="맑은 고딕" charset="0"/>
                <a:ea typeface="Arial" charset="0"/>
                <a:cs typeface="+mn-cs"/>
              </a:rPr>
              <a:t>E</a:t>
            </a:r>
            <a:r>
              <a:rPr sz="1800">
                <a:latin typeface="맑은 고딕" charset="0"/>
                <a:ea typeface="Arial" charset="0"/>
                <a:cs typeface="+mn-cs"/>
              </a:rPr>
              <a:t>를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먼</a:t>
            </a:r>
            <a:r>
              <a:rPr sz="1800">
                <a:latin typeface="맑은 고딕" charset="0"/>
                <a:ea typeface="Arial" charset="0"/>
                <a:cs typeface="+mn-cs"/>
              </a:rPr>
              <a:t>저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설</a:t>
            </a:r>
            <a:r>
              <a:rPr sz="1800">
                <a:latin typeface="맑은 고딕" charset="0"/>
                <a:ea typeface="Arial" charset="0"/>
                <a:cs typeface="+mn-cs"/>
              </a:rPr>
              <a:t>치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해</a:t>
            </a:r>
            <a:r>
              <a:rPr sz="1800">
                <a:latin typeface="맑은 고딕" charset="0"/>
                <a:ea typeface="Arial" charset="0"/>
                <a:cs typeface="+mn-cs"/>
              </a:rPr>
              <a:t>야</a:t>
            </a:r>
            <a:r>
              <a:rPr sz="1800">
                <a:latin typeface="맑은 고딕" charset="0"/>
                <a:ea typeface="Arial" charset="0"/>
                <a:cs typeface="+mn-cs"/>
              </a:rPr>
              <a:t>함</a:t>
            </a:r>
            <a:r>
              <a:rPr sz="180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오라클 홈페이지로 접속 후 JDK 다운로드 및 설치 진행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이클립립스 다운로드 링크를 타고 공식 홈페이지에 접속 후 좌측에 있는 Download 64bit를 클릭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다시한번 “Download”를 클릭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Java 개발을 하기 위해선 Eclipse IDE for java Developers를 클릭하여 다운로드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경로를 지정하고 INSTALL을 클릭하여 설치 진행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800" i="0" b="0">
                <a:solidFill>
                  <a:srgbClr val="000000"/>
                </a:solidFill>
                <a:latin typeface="Arial" charset="0"/>
                <a:ea typeface="Arial" charset="0"/>
              </a:rPr>
              <a:t>설치 완료 후 LAUNCH를 클릭하면 설치된 이클립스가 실행</a:t>
            </a:r>
            <a:endParaRPr lang="ko-KR" altLang="en-US" sz="1800" i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26415" y="575310"/>
            <a:ext cx="11132820" cy="5999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마리아 DB 개발환경 구축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sz="1800">
                <a:latin typeface="맑은 고딕" charset="0"/>
                <a:ea typeface="Arial" charset="0"/>
                <a:cs typeface="+mn-cs"/>
              </a:rPr>
              <a:t>마</a:t>
            </a:r>
            <a:r>
              <a:rPr sz="1800">
                <a:latin typeface="맑은 고딕" charset="0"/>
                <a:ea typeface="Arial" charset="0"/>
                <a:cs typeface="+mn-cs"/>
              </a:rPr>
              <a:t>리</a:t>
            </a:r>
            <a:r>
              <a:rPr sz="1800">
                <a:latin typeface="맑은 고딕" charset="0"/>
                <a:ea typeface="Arial" charset="0"/>
                <a:cs typeface="+mn-cs"/>
              </a:rPr>
              <a:t>아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D</a:t>
            </a:r>
            <a:r>
              <a:rPr sz="1800">
                <a:latin typeface="맑은 고딕" charset="0"/>
                <a:ea typeface="Arial" charset="0"/>
                <a:cs typeface="+mn-cs"/>
              </a:rPr>
              <a:t>B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홈</a:t>
            </a:r>
            <a:r>
              <a:rPr sz="1800">
                <a:latin typeface="맑은 고딕" charset="0"/>
                <a:ea typeface="Arial" charset="0"/>
                <a:cs typeface="+mn-cs"/>
              </a:rPr>
              <a:t>페</a:t>
            </a:r>
            <a:r>
              <a:rPr sz="1800">
                <a:latin typeface="맑은 고딕" charset="0"/>
                <a:ea typeface="Arial" charset="0"/>
                <a:cs typeface="+mn-cs"/>
              </a:rPr>
              <a:t>이</a:t>
            </a:r>
            <a:r>
              <a:rPr sz="1800">
                <a:latin typeface="맑은 고딕" charset="0"/>
                <a:ea typeface="Arial" charset="0"/>
                <a:cs typeface="+mn-cs"/>
              </a:rPr>
              <a:t>지</a:t>
            </a:r>
            <a:r>
              <a:rPr sz="1800">
                <a:latin typeface="맑은 고딕" charset="0"/>
                <a:ea typeface="Arial" charset="0"/>
                <a:cs typeface="+mn-cs"/>
              </a:rPr>
              <a:t>에</a:t>
            </a:r>
            <a:r>
              <a:rPr sz="1800">
                <a:latin typeface="맑은 고딕" charset="0"/>
                <a:ea typeface="Arial" charset="0"/>
                <a:cs typeface="+mn-cs"/>
              </a:rPr>
              <a:t>서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원</a:t>
            </a:r>
            <a:r>
              <a:rPr sz="1800">
                <a:latin typeface="맑은 고딕" charset="0"/>
                <a:ea typeface="Arial" charset="0"/>
                <a:cs typeface="+mn-cs"/>
              </a:rPr>
              <a:t>하</a:t>
            </a:r>
            <a:r>
              <a:rPr sz="1800">
                <a:latin typeface="맑은 고딕" charset="0"/>
                <a:ea typeface="Arial" charset="0"/>
                <a:cs typeface="+mn-cs"/>
              </a:rPr>
              <a:t>는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버</a:t>
            </a:r>
            <a:r>
              <a:rPr sz="1800">
                <a:latin typeface="맑은 고딕" charset="0"/>
                <a:ea typeface="Arial" charset="0"/>
                <a:cs typeface="+mn-cs"/>
              </a:rPr>
              <a:t>전</a:t>
            </a:r>
            <a:r>
              <a:rPr sz="1800">
                <a:latin typeface="맑은 고딕" charset="0"/>
                <a:ea typeface="Arial" charset="0"/>
                <a:cs typeface="+mn-cs"/>
              </a:rPr>
              <a:t>의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다</a:t>
            </a:r>
            <a:r>
              <a:rPr sz="1800">
                <a:latin typeface="맑은 고딕" charset="0"/>
                <a:ea typeface="Arial" charset="0"/>
                <a:cs typeface="+mn-cs"/>
              </a:rPr>
              <a:t>운</a:t>
            </a:r>
            <a:r>
              <a:rPr sz="1800">
                <a:latin typeface="맑은 고딕" charset="0"/>
                <a:ea typeface="Arial" charset="0"/>
                <a:cs typeface="+mn-cs"/>
              </a:rPr>
              <a:t>로</a:t>
            </a:r>
            <a:r>
              <a:rPr sz="1800">
                <a:latin typeface="맑은 고딕" charset="0"/>
                <a:ea typeface="Arial" charset="0"/>
                <a:cs typeface="+mn-cs"/>
              </a:rPr>
              <a:t>드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파</a:t>
            </a:r>
            <a:r>
              <a:rPr sz="1800">
                <a:latin typeface="맑은 고딕" charset="0"/>
                <a:ea typeface="Arial" charset="0"/>
                <a:cs typeface="+mn-cs"/>
              </a:rPr>
              <a:t>일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맑은 고딕" charset="0"/>
                <a:ea typeface="Arial" charset="0"/>
                <a:cs typeface="+mn-cs"/>
              </a:rPr>
              <a:t>다</a:t>
            </a:r>
            <a:r>
              <a:rPr sz="1800">
                <a:latin typeface="맑은 고딕" charset="0"/>
                <a:ea typeface="Arial" charset="0"/>
                <a:cs typeface="+mn-cs"/>
              </a:rPr>
              <a:t>운</a:t>
            </a:r>
            <a:r>
              <a:rPr sz="1800">
                <a:latin typeface="맑은 고딕" charset="0"/>
                <a:ea typeface="Arial" charset="0"/>
                <a:cs typeface="+mn-cs"/>
              </a:rPr>
              <a:t>로</a:t>
            </a:r>
            <a:r>
              <a:rPr sz="1800">
                <a:latin typeface="맑은 고딕" charset="0"/>
                <a:ea typeface="Arial" charset="0"/>
                <a:cs typeface="+mn-cs"/>
              </a:rPr>
              <a:t>드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계속 설치를 진행하다가 root 계정에 대한 패스워드를 설정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외부에서 root계정에 대한 원격접속 허용 체크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로컬이 아닌 원격지에서 DB접속이 필요한 경우 체크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UTF8을 기본 캐릭터 셋으로 지정(한국어를 포함한 다국어 표현을 위해)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윈도우 서비스로 등록, 부팅시 자동으로 마리아 DB가 시작됨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윈도우에 등록할 서비스명 입력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TCP 리스너 활성화 여부 및 TCP 접속에 사용될 포트 지정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MariaDB 접속 확인을 위해 MySQL Client를 실행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Arial" charset="0"/>
                <a:cs typeface="+mn-cs"/>
              </a:rPr>
              <a:t>Root계정에 세팅했던 암호를 입력후 로그인 체크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배 두찬</dc:creator>
  <cp:lastModifiedBy>배 두찬</cp:lastModifiedBy>
  <dc:title>PowerPoint 프레젠테이션</dc:title>
</cp:coreProperties>
</file>