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295" r:id="rId5"/>
    <p:sldId id="267" r:id="rId6"/>
    <p:sldId id="278" r:id="rId7"/>
    <p:sldId id="280" r:id="rId8"/>
    <p:sldId id="264" r:id="rId9"/>
    <p:sldId id="296" r:id="rId10"/>
    <p:sldId id="266" r:id="rId11"/>
    <p:sldId id="292" r:id="rId12"/>
    <p:sldId id="293" r:id="rId13"/>
    <p:sldId id="294" r:id="rId14"/>
    <p:sldId id="265" r:id="rId15"/>
    <p:sldId id="268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198"/>
    <a:srgbClr val="B4A486"/>
    <a:srgbClr val="996600"/>
    <a:srgbClr val="ED7D31"/>
    <a:srgbClr val="FF4747"/>
    <a:srgbClr val="C29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5208" autoAdjust="0"/>
  </p:normalViewPr>
  <p:slideViewPr>
    <p:cSldViewPr snapToGrid="0">
      <p:cViewPr varScale="1">
        <p:scale>
          <a:sx n="58" d="100"/>
          <a:sy n="58" d="100"/>
        </p:scale>
        <p:origin x="58" y="7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반려동물 연관산업 규모 전망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억원</c:v>
                </c:pt>
              </c:strCache>
            </c:strRef>
          </c:tx>
          <c:spPr>
            <a:solidFill>
              <a:srgbClr val="996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#,##0</c:formatCode>
                <c:ptCount val="6"/>
                <c:pt idx="0">
                  <c:v>18994</c:v>
                </c:pt>
                <c:pt idx="1">
                  <c:v>21455</c:v>
                </c:pt>
                <c:pt idx="2">
                  <c:v>23322</c:v>
                </c:pt>
                <c:pt idx="3">
                  <c:v>26510</c:v>
                </c:pt>
                <c:pt idx="4">
                  <c:v>30002</c:v>
                </c:pt>
                <c:pt idx="5">
                  <c:v>33753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7-47B3-8CE5-68FF73C3E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864031"/>
        <c:axId val="438903071"/>
      </c:barChart>
      <c:catAx>
        <c:axId val="7978640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8903071"/>
        <c:crosses val="autoZero"/>
        <c:auto val="1"/>
        <c:lblAlgn val="ctr"/>
        <c:lblOffset val="100"/>
        <c:noMultiLvlLbl val="0"/>
      </c:catAx>
      <c:valAx>
        <c:axId val="43890307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7864031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 dirty="0">
                <a:solidFill>
                  <a:schemeClr val="tx1"/>
                </a:solidFill>
              </a:rPr>
              <a:t>반려동물 시장 이용 건수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FFF00"/>
              </a:solidFill>
              <a:ln w="50800">
                <a:solidFill>
                  <a:srgbClr val="FFC000"/>
                </a:solidFill>
              </a:ln>
              <a:effectLst/>
            </c:spPr>
          </c:marker>
          <c:xVal>
            <c:numRef>
              <c:f>Sheet1!$A$14:$A$18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xVal>
          <c:yVal>
            <c:numRef>
              <c:f>Sheet1!$B$14:$B$18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350</c:v>
                </c:pt>
                <c:pt idx="4">
                  <c:v>450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6D-44A8-B5DF-9636C9750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2617263"/>
        <c:axId val="734308863"/>
      </c:scatterChart>
      <c:valAx>
        <c:axId val="902617263"/>
        <c:scaling>
          <c:orientation val="minMax"/>
          <c:max val="2019"/>
          <c:min val="201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308863"/>
        <c:crosses val="autoZero"/>
        <c:crossBetween val="midCat"/>
        <c:majorUnit val="1"/>
      </c:valAx>
      <c:valAx>
        <c:axId val="73430886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02617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fif"/><Relationship Id="rId5" Type="http://schemas.openxmlformats.org/officeDocument/2006/relationships/image" Target="../media/image23.jpg"/><Relationship Id="rId10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jpeg"/><Relationship Id="rId3" Type="http://schemas.openxmlformats.org/officeDocument/2006/relationships/image" Target="../media/image21.png"/><Relationship Id="rId7" Type="http://schemas.openxmlformats.org/officeDocument/2006/relationships/image" Target="../media/image16.jfif"/><Relationship Id="rId12" Type="http://schemas.openxmlformats.org/officeDocument/2006/relationships/image" Target="../media/image2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microsoft.com/office/2007/relationships/hdphoto" Target="../media/hdphoto4.wdp"/><Relationship Id="rId5" Type="http://schemas.openxmlformats.org/officeDocument/2006/relationships/image" Target="../media/image26.jpe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fif"/><Relationship Id="rId11" Type="http://schemas.openxmlformats.org/officeDocument/2006/relationships/image" Target="../media/image31.jpeg"/><Relationship Id="rId5" Type="http://schemas.openxmlformats.org/officeDocument/2006/relationships/image" Target="../media/image30.jpeg"/><Relationship Id="rId10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fif"/><Relationship Id="rId5" Type="http://schemas.openxmlformats.org/officeDocument/2006/relationships/image" Target="../media/image32.jpe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yanimals.co.kr/health/why-everyday-walk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6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3.jp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2.wdp"/><Relationship Id="rId5" Type="http://schemas.openxmlformats.org/officeDocument/2006/relationships/image" Target="../media/image14.png"/><Relationship Id="rId15" Type="http://schemas.openxmlformats.org/officeDocument/2006/relationships/image" Target="../media/image25.jpe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6.jfif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D67611F-4571-47FC-A9B7-28BFB7EBFABC}"/>
              </a:ext>
            </a:extLst>
          </p:cNvPr>
          <p:cNvGrpSpPr/>
          <p:nvPr/>
        </p:nvGrpSpPr>
        <p:grpSpPr>
          <a:xfrm>
            <a:off x="9054762" y="3215269"/>
            <a:ext cx="602317" cy="616689"/>
            <a:chOff x="9369088" y="1876017"/>
            <a:chExt cx="571436" cy="6166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5F1C98B-02EC-4CE5-AB8F-7A0C9ADEF5CC}"/>
                </a:ext>
              </a:extLst>
            </p:cNvPr>
            <p:cNvSpPr/>
            <p:nvPr/>
          </p:nvSpPr>
          <p:spPr>
            <a:xfrm>
              <a:off x="9369088" y="1876017"/>
              <a:ext cx="571436" cy="616689"/>
            </a:xfrm>
            <a:prstGeom prst="rect">
              <a:avLst/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 dirty="0">
                <a:solidFill>
                  <a:srgbClr val="253457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EA97E30-CCB6-425F-9BA7-8E2D43053F93}"/>
                </a:ext>
              </a:extLst>
            </p:cNvPr>
            <p:cNvGrpSpPr/>
            <p:nvPr/>
          </p:nvGrpSpPr>
          <p:grpSpPr>
            <a:xfrm>
              <a:off x="9542805" y="2052358"/>
              <a:ext cx="224071" cy="203045"/>
              <a:chOff x="7942849" y="1570363"/>
              <a:chExt cx="182261" cy="165159"/>
            </a:xfrm>
            <a:solidFill>
              <a:srgbClr val="253457"/>
            </a:solidFill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426A4D02-6F78-4057-927A-83378AEBE1D7}"/>
                  </a:ext>
                </a:extLst>
              </p:cNvPr>
              <p:cNvSpPr/>
              <p:nvPr/>
            </p:nvSpPr>
            <p:spPr>
              <a:xfrm rot="18900000">
                <a:off x="8030250" y="1570363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14D55B7-7AC1-4AF5-BDF2-849AF35979C3}"/>
                  </a:ext>
                </a:extLst>
              </p:cNvPr>
              <p:cNvSpPr/>
              <p:nvPr/>
            </p:nvSpPr>
            <p:spPr>
              <a:xfrm rot="13500000">
                <a:off x="8030250" y="1640663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0079604-021F-436D-9B4A-252A5E62469F}"/>
                  </a:ext>
                </a:extLst>
              </p:cNvPr>
              <p:cNvSpPr/>
              <p:nvPr/>
            </p:nvSpPr>
            <p:spPr>
              <a:xfrm rot="16200000">
                <a:off x="7993196" y="1604242"/>
                <a:ext cx="45719" cy="1464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2EEFF1-1873-4EA3-82D3-2A087F805B29}"/>
              </a:ext>
            </a:extLst>
          </p:cNvPr>
          <p:cNvGrpSpPr/>
          <p:nvPr/>
        </p:nvGrpSpPr>
        <p:grpSpPr>
          <a:xfrm>
            <a:off x="2578608" y="3210238"/>
            <a:ext cx="7077456" cy="616690"/>
            <a:chOff x="2910088" y="1876018"/>
            <a:chExt cx="7014224" cy="61669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4B8AD4-0763-4E62-8EE4-88D9A5F9D9AB}"/>
                </a:ext>
              </a:extLst>
            </p:cNvPr>
            <p:cNvSpPr/>
            <p:nvPr/>
          </p:nvSpPr>
          <p:spPr>
            <a:xfrm>
              <a:off x="2928088" y="1876019"/>
              <a:ext cx="6996224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74C9F8-2AB6-42C0-A2A7-A3B86FCE2888}"/>
                </a:ext>
              </a:extLst>
            </p:cNvPr>
            <p:cNvSpPr/>
            <p:nvPr/>
          </p:nvSpPr>
          <p:spPr>
            <a:xfrm>
              <a:off x="2910088" y="1876018"/>
              <a:ext cx="18000" cy="616689"/>
            </a:xfrm>
            <a:prstGeom prst="rect">
              <a:avLst/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29A7F8-84C7-4C08-AED5-B1046F296AA0}"/>
                </a:ext>
              </a:extLst>
            </p:cNvPr>
            <p:cNvGrpSpPr/>
            <p:nvPr/>
          </p:nvGrpSpPr>
          <p:grpSpPr>
            <a:xfrm>
              <a:off x="3152589" y="2030087"/>
              <a:ext cx="244451" cy="292979"/>
              <a:chOff x="3080385" y="1226820"/>
              <a:chExt cx="244451" cy="292979"/>
            </a:xfrm>
          </p:grpSpPr>
          <p:sp>
            <p:nvSpPr>
              <p:cNvPr id="20" name="원형: 비어 있음 19">
                <a:extLst>
                  <a:ext uri="{FF2B5EF4-FFF2-40B4-BE49-F238E27FC236}">
                    <a16:creationId xmlns:a16="http://schemas.microsoft.com/office/drawing/2014/main" id="{30F43C16-F0AC-4278-B8E1-2D3DD063D61E}"/>
                  </a:ext>
                </a:extLst>
              </p:cNvPr>
              <p:cNvSpPr/>
              <p:nvPr/>
            </p:nvSpPr>
            <p:spPr>
              <a:xfrm>
                <a:off x="3080385" y="1226820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C441294-4133-4C1D-9F18-134FA588EF8B}"/>
                  </a:ext>
                </a:extLst>
              </p:cNvPr>
              <p:cNvSpPr/>
              <p:nvPr/>
            </p:nvSpPr>
            <p:spPr>
              <a:xfrm rot="18900000">
                <a:off x="3279117" y="137579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904ECEF-440E-480B-826A-F6773AE760B2}"/>
                </a:ext>
              </a:extLst>
            </p:cNvPr>
            <p:cNvCxnSpPr>
              <a:cxnSpLocks/>
            </p:cNvCxnSpPr>
            <p:nvPr/>
          </p:nvCxnSpPr>
          <p:spPr>
            <a:xfrm>
              <a:off x="7449203" y="1940188"/>
              <a:ext cx="0" cy="504000"/>
            </a:xfrm>
            <a:prstGeom prst="line">
              <a:avLst/>
            </a:prstGeom>
            <a:ln w="12700">
              <a:solidFill>
                <a:srgbClr val="C2966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C3A8C92-1FC1-4A32-AC9A-0E87BC72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80865"/>
              </p:ext>
            </p:extLst>
          </p:nvPr>
        </p:nvGraphicFramePr>
        <p:xfrm>
          <a:off x="7158607" y="3834244"/>
          <a:ext cx="1905156" cy="1305412"/>
        </p:xfrm>
        <a:graphic>
          <a:graphicData uri="http://schemas.openxmlformats.org/drawingml/2006/table">
            <a:tbl>
              <a:tblPr firstRow="1" bandRow="1">
                <a:effectLst>
                  <a:reflection stA="45000" endPos="65000" dist="63500" dir="5400000" sy="-100000" algn="bl" rotWithShape="0"/>
                </a:effectLst>
                <a:tableStyleId>{5C22544A-7EE6-4342-B048-85BDC9FD1C3A}</a:tableStyleId>
              </a:tblPr>
              <a:tblGrid>
                <a:gridCol w="1905156">
                  <a:extLst>
                    <a:ext uri="{9D8B030D-6E8A-4147-A177-3AD203B41FA5}">
                      <a16:colId xmlns:a16="http://schemas.microsoft.com/office/drawing/2014/main" val="2823248525"/>
                    </a:ext>
                  </a:extLst>
                </a:gridCol>
              </a:tblGrid>
              <a:tr h="3479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 경훈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29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9656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 준영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21270"/>
                  </a:ext>
                </a:extLst>
              </a:tr>
              <a:tr h="1739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윤 상배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7655"/>
                  </a:ext>
                </a:extLst>
              </a:tr>
              <a:tr h="1739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 준형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29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252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E996C9-B433-4087-B652-9F80C32AAC48}"/>
              </a:ext>
            </a:extLst>
          </p:cNvPr>
          <p:cNvGrpSpPr/>
          <p:nvPr/>
        </p:nvGrpSpPr>
        <p:grpSpPr>
          <a:xfrm>
            <a:off x="5700388" y="3214891"/>
            <a:ext cx="798312" cy="616690"/>
            <a:chOff x="2910088" y="1110354"/>
            <a:chExt cx="798312" cy="6166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B9BF7C-17C1-4787-ADBC-03A7C93ACB78}"/>
                </a:ext>
              </a:extLst>
            </p:cNvPr>
            <p:cNvSpPr/>
            <p:nvPr/>
          </p:nvSpPr>
          <p:spPr>
            <a:xfrm>
              <a:off x="2928088" y="1110355"/>
              <a:ext cx="780312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A7CCBE-1B8D-4406-86E4-6604A9C48E1E}"/>
                </a:ext>
              </a:extLst>
            </p:cNvPr>
            <p:cNvSpPr/>
            <p:nvPr/>
          </p:nvSpPr>
          <p:spPr>
            <a:xfrm>
              <a:off x="2910088" y="1110354"/>
              <a:ext cx="18000" cy="616689"/>
            </a:xfrm>
            <a:prstGeom prst="rect">
              <a:avLst/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3934F69-389B-4AE1-8183-0CA99DEDCF0F}"/>
                </a:ext>
              </a:extLst>
            </p:cNvPr>
            <p:cNvSpPr/>
            <p:nvPr/>
          </p:nvSpPr>
          <p:spPr>
            <a:xfrm>
              <a:off x="3690400" y="1110354"/>
              <a:ext cx="18000" cy="616689"/>
            </a:xfrm>
            <a:prstGeom prst="rect">
              <a:avLst/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5D0E4FD-C2B5-4C72-B123-F35B49F23522}"/>
                </a:ext>
              </a:extLst>
            </p:cNvPr>
            <p:cNvGrpSpPr/>
            <p:nvPr/>
          </p:nvGrpSpPr>
          <p:grpSpPr>
            <a:xfrm>
              <a:off x="3142371" y="1264423"/>
              <a:ext cx="252401" cy="296584"/>
              <a:chOff x="3064838" y="1219035"/>
              <a:chExt cx="252401" cy="296584"/>
            </a:xfrm>
          </p:grpSpPr>
          <p:sp>
            <p:nvSpPr>
              <p:cNvPr id="29" name="원형: 비어 있음 28">
                <a:extLst>
                  <a:ext uri="{FF2B5EF4-FFF2-40B4-BE49-F238E27FC236}">
                    <a16:creationId xmlns:a16="http://schemas.microsoft.com/office/drawing/2014/main" id="{3C1B084B-D02F-41BE-8514-26D5EB0CA8A2}"/>
                  </a:ext>
                </a:extLst>
              </p:cNvPr>
              <p:cNvSpPr/>
              <p:nvPr/>
            </p:nvSpPr>
            <p:spPr>
              <a:xfrm>
                <a:off x="3064838" y="1219035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E7291099-4A75-4EA7-9A6A-17C55B209E1B}"/>
                  </a:ext>
                </a:extLst>
              </p:cNvPr>
              <p:cNvSpPr/>
              <p:nvPr/>
            </p:nvSpPr>
            <p:spPr>
              <a:xfrm rot="18900000">
                <a:off x="3271520" y="137161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5AC7BF-F92D-46E9-BA7F-CEFFE6C21BF7}"/>
              </a:ext>
            </a:extLst>
          </p:cNvPr>
          <p:cNvSpPr/>
          <p:nvPr/>
        </p:nvSpPr>
        <p:spPr>
          <a:xfrm>
            <a:off x="7837715" y="3298704"/>
            <a:ext cx="5469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팀 원</a:t>
            </a:r>
            <a:endParaRPr lang="en-US" altLang="ko-KR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4036C4-210D-4E84-986D-975CB430E703}"/>
              </a:ext>
            </a:extLst>
          </p:cNvPr>
          <p:cNvSpPr/>
          <p:nvPr/>
        </p:nvSpPr>
        <p:spPr>
          <a:xfrm>
            <a:off x="4630986" y="3268010"/>
            <a:ext cx="1107997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피치삼마</a:t>
            </a:r>
            <a:endParaRPr lang="en-US" altLang="ko-KR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9190B-7F9A-4114-81C4-FF3485FC07A9}"/>
              </a:ext>
            </a:extLst>
          </p:cNvPr>
          <p:cNvGrpSpPr/>
          <p:nvPr/>
        </p:nvGrpSpPr>
        <p:grpSpPr>
          <a:xfrm>
            <a:off x="2587973" y="3835742"/>
            <a:ext cx="4572000" cy="2161646"/>
            <a:chOff x="2587973" y="3835742"/>
            <a:chExt cx="4572000" cy="256471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87FE415-17FC-43BD-B5C1-76C7263108C7}"/>
                </a:ext>
              </a:extLst>
            </p:cNvPr>
            <p:cNvSpPr/>
            <p:nvPr/>
          </p:nvSpPr>
          <p:spPr>
            <a:xfrm>
              <a:off x="2616714" y="3854648"/>
              <a:ext cx="4541520" cy="2545810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7792A3A-8FE6-4363-9089-9E4246E2C8ED}"/>
                </a:ext>
              </a:extLst>
            </p:cNvPr>
            <p:cNvCxnSpPr>
              <a:cxnSpLocks/>
            </p:cNvCxnSpPr>
            <p:nvPr/>
          </p:nvCxnSpPr>
          <p:spPr>
            <a:xfrm>
              <a:off x="2587973" y="3835742"/>
              <a:ext cx="4572000" cy="0"/>
            </a:xfrm>
            <a:prstGeom prst="line">
              <a:avLst/>
            </a:prstGeom>
            <a:ln w="15875">
              <a:solidFill>
                <a:srgbClr val="C296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42C664-9767-44EB-A046-2A6835A62BAF}"/>
                </a:ext>
              </a:extLst>
            </p:cNvPr>
            <p:cNvCxnSpPr>
              <a:cxnSpLocks/>
            </p:cNvCxnSpPr>
            <p:nvPr/>
          </p:nvCxnSpPr>
          <p:spPr>
            <a:xfrm>
              <a:off x="2587973" y="6369184"/>
              <a:ext cx="4572000" cy="0"/>
            </a:xfrm>
            <a:prstGeom prst="line">
              <a:avLst/>
            </a:prstGeom>
            <a:ln w="15875">
              <a:solidFill>
                <a:srgbClr val="C296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3C7BC6-5314-4DB6-855A-8DA9BAB083E0}"/>
              </a:ext>
            </a:extLst>
          </p:cNvPr>
          <p:cNvSpPr/>
          <p:nvPr/>
        </p:nvSpPr>
        <p:spPr>
          <a:xfrm>
            <a:off x="2636831" y="3860373"/>
            <a:ext cx="240860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1. </a:t>
            </a:r>
            <a:r>
              <a:rPr lang="ko-KR" altLang="en-US" b="1" dirty="0"/>
              <a:t>개발 개요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C1D202-A835-4B61-B7D1-BACBD679B74F}"/>
              </a:ext>
            </a:extLst>
          </p:cNvPr>
          <p:cNvSpPr/>
          <p:nvPr/>
        </p:nvSpPr>
        <p:spPr>
          <a:xfrm>
            <a:off x="2636831" y="4275473"/>
            <a:ext cx="240860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2. </a:t>
            </a:r>
            <a:r>
              <a:rPr lang="ko-KR" altLang="en-US" b="1" dirty="0"/>
              <a:t>제품 소개</a:t>
            </a:r>
            <a:endParaRPr lang="en-US" altLang="ko-KR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289B6C-34A9-4BA1-A92A-129117147127}"/>
              </a:ext>
            </a:extLst>
          </p:cNvPr>
          <p:cNvSpPr/>
          <p:nvPr/>
        </p:nvSpPr>
        <p:spPr>
          <a:xfrm>
            <a:off x="2636831" y="4680468"/>
            <a:ext cx="240860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3. </a:t>
            </a:r>
            <a:r>
              <a:rPr lang="ko-KR" altLang="en-US" b="1" dirty="0"/>
              <a:t>사용 기술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D2B0EE-DC96-4430-89F7-D9FB02C7EE83}"/>
              </a:ext>
            </a:extLst>
          </p:cNvPr>
          <p:cNvSpPr/>
          <p:nvPr/>
        </p:nvSpPr>
        <p:spPr>
          <a:xfrm>
            <a:off x="2636831" y="5094492"/>
            <a:ext cx="37262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4. </a:t>
            </a:r>
            <a:r>
              <a:rPr lang="ko-KR" altLang="en-US" b="1" dirty="0"/>
              <a:t>기대효과 및 시장 현황</a:t>
            </a:r>
            <a:endParaRPr lang="en-US" altLang="ko-KR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5A6AC6-E6D8-4332-832D-7C0D5B620F7B}"/>
              </a:ext>
            </a:extLst>
          </p:cNvPr>
          <p:cNvSpPr/>
          <p:nvPr/>
        </p:nvSpPr>
        <p:spPr>
          <a:xfrm>
            <a:off x="2636831" y="5458847"/>
            <a:ext cx="240860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Chapter 5. </a:t>
            </a:r>
            <a:r>
              <a:rPr lang="ko-KR" altLang="en-US" b="1" dirty="0"/>
              <a:t>개발 일정</a:t>
            </a:r>
            <a:endParaRPr lang="en-US" altLang="ko-KR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1C7985-096D-4AA9-B935-AEEFFF511026}"/>
              </a:ext>
            </a:extLst>
          </p:cNvPr>
          <p:cNvSpPr/>
          <p:nvPr/>
        </p:nvSpPr>
        <p:spPr>
          <a:xfrm>
            <a:off x="4711324" y="3201335"/>
            <a:ext cx="909223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/>
              <a:t>목 차</a:t>
            </a:r>
            <a:endParaRPr lang="en-US" altLang="ko-KR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26E62BF-6F23-4947-B028-91B6DCC6873E}"/>
              </a:ext>
            </a:extLst>
          </p:cNvPr>
          <p:cNvGrpSpPr/>
          <p:nvPr/>
        </p:nvGrpSpPr>
        <p:grpSpPr>
          <a:xfrm>
            <a:off x="4500768" y="313728"/>
            <a:ext cx="3482975" cy="2738755"/>
            <a:chOff x="4500768" y="313728"/>
            <a:chExt cx="3482975" cy="2738755"/>
          </a:xfrm>
          <a:noFill/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2FB5359-3E9F-4766-9592-C1E3C4E28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892563" y="313728"/>
              <a:ext cx="1908810" cy="2738755"/>
            </a:xfrm>
            <a:prstGeom prst="rect">
              <a:avLst/>
            </a:prstGeom>
            <a:grpFill/>
          </p:spPr>
        </p:pic>
        <p:sp>
          <p:nvSpPr>
            <p:cNvPr id="47" name="텍스트 상자 4">
              <a:extLst>
                <a:ext uri="{FF2B5EF4-FFF2-40B4-BE49-F238E27FC236}">
                  <a16:creationId xmlns:a16="http://schemas.microsoft.com/office/drawing/2014/main" id="{062032F9-DAA0-4879-837D-DC4B8783B31F}"/>
                </a:ext>
              </a:extLst>
            </p:cNvPr>
            <p:cNvSpPr txBox="1">
              <a:spLocks/>
            </p:cNvSpPr>
            <p:nvPr/>
          </p:nvSpPr>
          <p:spPr>
            <a:xfrm>
              <a:off x="4500768" y="1090333"/>
              <a:ext cx="951865" cy="83185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800" b="1" dirty="0">
                  <a:solidFill>
                    <a:srgbClr val="C2966E"/>
                  </a:solidFill>
                  <a:latin typeface="Segoe Print" charset="0"/>
                  <a:ea typeface="Segoe Print" charset="0"/>
                </a:rPr>
                <a:t>To</a:t>
              </a:r>
              <a:endParaRPr lang="ko-KR" altLang="en-US" sz="4800" b="1" dirty="0">
                <a:solidFill>
                  <a:srgbClr val="C2966E"/>
                </a:solidFill>
                <a:latin typeface="Segoe Print" charset="0"/>
                <a:ea typeface="Segoe Print" charset="0"/>
              </a:endParaRPr>
            </a:p>
          </p:txBody>
        </p:sp>
        <p:sp>
          <p:nvSpPr>
            <p:cNvPr id="48" name="텍스트 상자 5">
              <a:extLst>
                <a:ext uri="{FF2B5EF4-FFF2-40B4-BE49-F238E27FC236}">
                  <a16:creationId xmlns:a16="http://schemas.microsoft.com/office/drawing/2014/main" id="{879FFAA3-235C-451C-93E0-C72E60EA91EA}"/>
                </a:ext>
              </a:extLst>
            </p:cNvPr>
            <p:cNvSpPr txBox="1">
              <a:spLocks/>
            </p:cNvSpPr>
            <p:nvPr/>
          </p:nvSpPr>
          <p:spPr>
            <a:xfrm>
              <a:off x="6475618" y="1901228"/>
              <a:ext cx="1508125" cy="83185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800" b="1">
                  <a:solidFill>
                    <a:srgbClr val="C2966E"/>
                  </a:solidFill>
                  <a:latin typeface="Segoe Print" charset="0"/>
                  <a:ea typeface="Segoe Print" charset="0"/>
                </a:rPr>
                <a:t>ther</a:t>
              </a:r>
              <a:endParaRPr lang="ko-KR" altLang="en-US" sz="4800" b="1">
                <a:solidFill>
                  <a:srgbClr val="C2966E"/>
                </a:solidFill>
                <a:latin typeface="Segoe Print" charset="0"/>
                <a:ea typeface="Segoe Prin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25573 2.59259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75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52969 -0.000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7" grpId="0"/>
      <p:bldP spid="38" grpId="0"/>
      <p:bldP spid="39" grpId="0"/>
      <p:bldP spid="40" grpId="0"/>
      <p:bldP spid="41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제품 소개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7F912-B37D-4E99-8F30-61CC0F4C8068}"/>
              </a:ext>
            </a:extLst>
          </p:cNvPr>
          <p:cNvSpPr txBox="1"/>
          <p:nvPr/>
        </p:nvSpPr>
        <p:spPr>
          <a:xfrm>
            <a:off x="941588" y="1095839"/>
            <a:ext cx="445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kern="0" dirty="0"/>
              <a:t>지원 기능</a:t>
            </a:r>
            <a:endParaRPr lang="en-US" altLang="ko-KR" sz="2800" b="1" i="1" kern="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BFB178-AD93-4D96-BB52-BD3B8E215D2C}"/>
              </a:ext>
            </a:extLst>
          </p:cNvPr>
          <p:cNvGrpSpPr/>
          <p:nvPr/>
        </p:nvGrpSpPr>
        <p:grpSpPr>
          <a:xfrm>
            <a:off x="8769700" y="1740908"/>
            <a:ext cx="2850777" cy="4365812"/>
            <a:chOff x="5127811" y="1156447"/>
            <a:chExt cx="2850777" cy="43658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AA1DAA-DE72-4531-8FA7-9EA99356D5D2}"/>
                </a:ext>
              </a:extLst>
            </p:cNvPr>
            <p:cNvSpPr/>
            <p:nvPr/>
          </p:nvSpPr>
          <p:spPr>
            <a:xfrm>
              <a:off x="5127811" y="1156447"/>
              <a:ext cx="2850777" cy="4365812"/>
            </a:xfrm>
            <a:prstGeom prst="rect">
              <a:avLst/>
            </a:pr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E38B437-43E4-4DF3-A2B5-FD79758658CD}"/>
                </a:ext>
              </a:extLst>
            </p:cNvPr>
            <p:cNvGrpSpPr/>
            <p:nvPr/>
          </p:nvGrpSpPr>
          <p:grpSpPr>
            <a:xfrm>
              <a:off x="5172576" y="1236831"/>
              <a:ext cx="2735040" cy="3992285"/>
              <a:chOff x="4878235" y="1381760"/>
              <a:chExt cx="2735040" cy="399228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4881B93-C08C-42EB-B6AE-049A53F8A7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8235" y="3806976"/>
                <a:ext cx="1568898" cy="1567069"/>
              </a:xfrm>
              <a:prstGeom prst="rect">
                <a:avLst/>
              </a:prstGeom>
              <a:noFill/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5702E31-B335-47B6-A3A0-B259E7B96B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0162" y="3882047"/>
                <a:ext cx="1423113" cy="1422655"/>
              </a:xfrm>
              <a:prstGeom prst="rect">
                <a:avLst/>
              </a:prstGeom>
              <a:noFill/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07F0A8A-E6A7-42CB-9939-B853C3FC3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55358" y="1381760"/>
                <a:ext cx="1373756" cy="1971061"/>
              </a:xfrm>
              <a:prstGeom prst="rect">
                <a:avLst/>
              </a:prstGeom>
              <a:noFill/>
            </p:spPr>
          </p:pic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15B025F6-4712-4AC1-9AEA-5014B4A3A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6458" y="2000087"/>
                <a:ext cx="685050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To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F66F2AB5-BF35-4474-AEB8-0AC7C7760A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212" y="2795567"/>
                <a:ext cx="1085386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 err="1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ther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639DC4D7-F4C1-40C2-9932-D98A848E8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9731" y="3337094"/>
                <a:ext cx="2050119" cy="278281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강아지와</a:t>
                </a:r>
                <a:r>
                  <a:rPr sz="12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투게더</a:t>
                </a:r>
                <a:endPara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D315131-7D19-42F8-8423-D969ADED46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b="5778"/>
          <a:stretch/>
        </p:blipFill>
        <p:spPr>
          <a:xfrm>
            <a:off x="8762999" y="1722120"/>
            <a:ext cx="2887981" cy="435483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1271D7-8928-4DC2-BD60-0935E2077047}"/>
              </a:ext>
            </a:extLst>
          </p:cNvPr>
          <p:cNvGrpSpPr/>
          <p:nvPr/>
        </p:nvGrpSpPr>
        <p:grpSpPr>
          <a:xfrm>
            <a:off x="8584404" y="1084251"/>
            <a:ext cx="3255414" cy="5637484"/>
            <a:chOff x="-363298" y="806068"/>
            <a:chExt cx="3255414" cy="563748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201A791-51A2-487E-9B73-2082EB6B37CE}"/>
                </a:ext>
              </a:extLst>
            </p:cNvPr>
            <p:cNvSpPr/>
            <p:nvPr/>
          </p:nvSpPr>
          <p:spPr>
            <a:xfrm>
              <a:off x="-363298" y="806068"/>
              <a:ext cx="3255414" cy="5637484"/>
            </a:xfrm>
            <a:custGeom>
              <a:avLst/>
              <a:gdLst>
                <a:gd name="connsiteX0" fmla="*/ 200712 w 3255414"/>
                <a:gd name="connsiteY0" fmla="*/ 649003 h 5637484"/>
                <a:gd name="connsiteX1" fmla="*/ 200712 w 3255414"/>
                <a:gd name="connsiteY1" fmla="*/ 4968297 h 5637484"/>
                <a:gd name="connsiteX2" fmla="*/ 3042296 w 3255414"/>
                <a:gd name="connsiteY2" fmla="*/ 4968297 h 5637484"/>
                <a:gd name="connsiteX3" fmla="*/ 3042296 w 3255414"/>
                <a:gd name="connsiteY3" fmla="*/ 649003 h 5637484"/>
                <a:gd name="connsiteX4" fmla="*/ 542580 w 3255414"/>
                <a:gd name="connsiteY4" fmla="*/ 0 h 5637484"/>
                <a:gd name="connsiteX5" fmla="*/ 2712834 w 3255414"/>
                <a:gd name="connsiteY5" fmla="*/ 0 h 5637484"/>
                <a:gd name="connsiteX6" fmla="*/ 3255414 w 3255414"/>
                <a:gd name="connsiteY6" fmla="*/ 542580 h 5637484"/>
                <a:gd name="connsiteX7" fmla="*/ 3255414 w 3255414"/>
                <a:gd name="connsiteY7" fmla="*/ 5094904 h 5637484"/>
                <a:gd name="connsiteX8" fmla="*/ 2712834 w 3255414"/>
                <a:gd name="connsiteY8" fmla="*/ 5637484 h 5637484"/>
                <a:gd name="connsiteX9" fmla="*/ 542580 w 3255414"/>
                <a:gd name="connsiteY9" fmla="*/ 5637484 h 5637484"/>
                <a:gd name="connsiteX10" fmla="*/ 0 w 3255414"/>
                <a:gd name="connsiteY10" fmla="*/ 5094904 h 5637484"/>
                <a:gd name="connsiteX11" fmla="*/ 0 w 3255414"/>
                <a:gd name="connsiteY11" fmla="*/ 542580 h 5637484"/>
                <a:gd name="connsiteX12" fmla="*/ 542580 w 3255414"/>
                <a:gd name="connsiteY12" fmla="*/ 0 h 56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5414" h="5637484">
                  <a:moveTo>
                    <a:pt x="200712" y="649003"/>
                  </a:moveTo>
                  <a:lnTo>
                    <a:pt x="200712" y="4968297"/>
                  </a:lnTo>
                  <a:lnTo>
                    <a:pt x="3042296" y="4968297"/>
                  </a:lnTo>
                  <a:lnTo>
                    <a:pt x="3042296" y="649003"/>
                  </a:lnTo>
                  <a:close/>
                  <a:moveTo>
                    <a:pt x="542580" y="0"/>
                  </a:moveTo>
                  <a:lnTo>
                    <a:pt x="2712834" y="0"/>
                  </a:lnTo>
                  <a:cubicBezTo>
                    <a:pt x="3012493" y="0"/>
                    <a:pt x="3255414" y="242921"/>
                    <a:pt x="3255414" y="542580"/>
                  </a:cubicBezTo>
                  <a:lnTo>
                    <a:pt x="3255414" y="5094904"/>
                  </a:lnTo>
                  <a:cubicBezTo>
                    <a:pt x="3255414" y="5394563"/>
                    <a:pt x="3012493" y="5637484"/>
                    <a:pt x="2712834" y="5637484"/>
                  </a:cubicBezTo>
                  <a:lnTo>
                    <a:pt x="542580" y="5637484"/>
                  </a:lnTo>
                  <a:cubicBezTo>
                    <a:pt x="242921" y="5637484"/>
                    <a:pt x="0" y="5394563"/>
                    <a:pt x="0" y="5094904"/>
                  </a:cubicBezTo>
                  <a:lnTo>
                    <a:pt x="0" y="542580"/>
                  </a:lnTo>
                  <a:cubicBezTo>
                    <a:pt x="0" y="242921"/>
                    <a:pt x="242921" y="0"/>
                    <a:pt x="54258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AC2AD20-9930-4431-A1DA-2AC367B9D14D}"/>
                </a:ext>
              </a:extLst>
            </p:cNvPr>
            <p:cNvSpPr/>
            <p:nvPr/>
          </p:nvSpPr>
          <p:spPr>
            <a:xfrm>
              <a:off x="1045087" y="5896036"/>
              <a:ext cx="426238" cy="365011"/>
            </a:xfrm>
            <a:prstGeom prst="ellips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F6B1A5F-2F63-46B8-8242-9B4C38E82468}"/>
                </a:ext>
              </a:extLst>
            </p:cNvPr>
            <p:cNvCxnSpPr/>
            <p:nvPr/>
          </p:nvCxnSpPr>
          <p:spPr>
            <a:xfrm>
              <a:off x="1045087" y="1150896"/>
              <a:ext cx="426238" cy="0"/>
            </a:xfrm>
            <a:prstGeom prst="line">
              <a:avLst/>
            </a:prstGeom>
            <a:ln w="44450">
              <a:solidFill>
                <a:schemeClr val="tx1">
                  <a:lumMod val="85000"/>
                  <a:lumOff val="15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E4BDF7-434F-4CB4-9A7D-60451E38B10E}"/>
                </a:ext>
              </a:extLst>
            </p:cNvPr>
            <p:cNvSpPr/>
            <p:nvPr/>
          </p:nvSpPr>
          <p:spPr>
            <a:xfrm>
              <a:off x="751532" y="1083984"/>
              <a:ext cx="142079" cy="1216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A6FB101-C9D1-476C-8550-589A37992082}"/>
                </a:ext>
              </a:extLst>
            </p:cNvPr>
            <p:cNvSpPr/>
            <p:nvPr/>
          </p:nvSpPr>
          <p:spPr>
            <a:xfrm>
              <a:off x="1228889" y="907555"/>
              <a:ext cx="71039" cy="6083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D48BD5-1A24-4F26-8940-D0B9B2C800E8}"/>
              </a:ext>
            </a:extLst>
          </p:cNvPr>
          <p:cNvGrpSpPr/>
          <p:nvPr/>
        </p:nvGrpSpPr>
        <p:grpSpPr>
          <a:xfrm>
            <a:off x="517000" y="2394165"/>
            <a:ext cx="6997620" cy="3991395"/>
            <a:chOff x="517000" y="2394165"/>
            <a:chExt cx="6997620" cy="399139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8833E3B-F852-409B-B2ED-4404BB624CB8}"/>
                </a:ext>
              </a:extLst>
            </p:cNvPr>
            <p:cNvGrpSpPr/>
            <p:nvPr/>
          </p:nvGrpSpPr>
          <p:grpSpPr>
            <a:xfrm>
              <a:off x="517000" y="2442184"/>
              <a:ext cx="2332880" cy="3943376"/>
              <a:chOff x="8114140" y="1215364"/>
              <a:chExt cx="2332880" cy="394337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1425E33-F5D8-4778-BAD1-177231829B31}"/>
                  </a:ext>
                </a:extLst>
              </p:cNvPr>
              <p:cNvGrpSpPr/>
              <p:nvPr/>
            </p:nvGrpSpPr>
            <p:grpSpPr>
              <a:xfrm>
                <a:off x="8114140" y="1215364"/>
                <a:ext cx="2332880" cy="3943376"/>
                <a:chOff x="648468" y="1691061"/>
                <a:chExt cx="2332880" cy="3943376"/>
              </a:xfrm>
            </p:grpSpPr>
            <p:sp>
              <p:nvSpPr>
                <p:cNvPr id="45" name="모서리가 둥근 직사각형 5">
                  <a:extLst>
                    <a:ext uri="{FF2B5EF4-FFF2-40B4-BE49-F238E27FC236}">
                      <a16:creationId xmlns:a16="http://schemas.microsoft.com/office/drawing/2014/main" id="{4CF4859D-75BC-4FBA-BA66-E655238ED504}"/>
                    </a:ext>
                  </a:extLst>
                </p:cNvPr>
                <p:cNvSpPr/>
                <p:nvPr/>
              </p:nvSpPr>
              <p:spPr>
                <a:xfrm>
                  <a:off x="648468" y="1691061"/>
                  <a:ext cx="2332880" cy="394337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8D32C439-45F5-4532-8C2D-79FD0F0B7712}"/>
                    </a:ext>
                  </a:extLst>
                </p:cNvPr>
                <p:cNvGrpSpPr/>
                <p:nvPr/>
              </p:nvGrpSpPr>
              <p:grpSpPr>
                <a:xfrm>
                  <a:off x="1202507" y="1704595"/>
                  <a:ext cx="1305533" cy="1424668"/>
                  <a:chOff x="3997956" y="3255603"/>
                  <a:chExt cx="795866" cy="1066008"/>
                </a:xfrm>
              </p:grpSpPr>
              <p:sp>
                <p:nvSpPr>
                  <p:cNvPr id="47" name="모서리가 둥근 직사각형 10">
                    <a:extLst>
                      <a:ext uri="{FF2B5EF4-FFF2-40B4-BE49-F238E27FC236}">
                        <a16:creationId xmlns:a16="http://schemas.microsoft.com/office/drawing/2014/main" id="{075A1E3E-A59F-4FC3-AA4C-6AFEB364A87B}"/>
                      </a:ext>
                    </a:extLst>
                  </p:cNvPr>
                  <p:cNvSpPr/>
                  <p:nvPr/>
                </p:nvSpPr>
                <p:spPr>
                  <a:xfrm>
                    <a:off x="3997956" y="4101478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Android Client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1BA116C6-E6B5-45ED-B0D0-08FDA589AD90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B6858479-D410-40C4-BF55-4A24A258D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9680" y="1343529"/>
                <a:ext cx="929640" cy="924822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807377F-465B-4BAC-BCD5-54C2C1D38146}"/>
                </a:ext>
              </a:extLst>
            </p:cNvPr>
            <p:cNvGrpSpPr/>
            <p:nvPr/>
          </p:nvGrpSpPr>
          <p:grpSpPr>
            <a:xfrm>
              <a:off x="3177540" y="2394165"/>
              <a:ext cx="2323230" cy="3633256"/>
              <a:chOff x="4472940" y="2477985"/>
              <a:chExt cx="2323230" cy="363325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56E2E61-44BA-4B5B-ADBF-B74E3CB56A80}"/>
                  </a:ext>
                </a:extLst>
              </p:cNvPr>
              <p:cNvGrpSpPr/>
              <p:nvPr/>
            </p:nvGrpSpPr>
            <p:grpSpPr>
              <a:xfrm>
                <a:off x="4472940" y="2477985"/>
                <a:ext cx="2323230" cy="3633256"/>
                <a:chOff x="4472940" y="3903373"/>
                <a:chExt cx="2323230" cy="3633256"/>
              </a:xfrm>
            </p:grpSpPr>
            <p:sp>
              <p:nvSpPr>
                <p:cNvPr id="54" name="모서리가 둥근 직사각형 5">
                  <a:extLst>
                    <a:ext uri="{FF2B5EF4-FFF2-40B4-BE49-F238E27FC236}">
                      <a16:creationId xmlns:a16="http://schemas.microsoft.com/office/drawing/2014/main" id="{A50198CE-576E-46EC-9B81-9911F6C89525}"/>
                    </a:ext>
                  </a:extLst>
                </p:cNvPr>
                <p:cNvSpPr/>
                <p:nvPr/>
              </p:nvSpPr>
              <p:spPr>
                <a:xfrm>
                  <a:off x="4472940" y="3946989"/>
                  <a:ext cx="2323230" cy="358964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D7789E8D-2F3D-44AF-9B95-7665AA7C44EA}"/>
                    </a:ext>
                  </a:extLst>
                </p:cNvPr>
                <p:cNvGrpSpPr/>
                <p:nvPr/>
              </p:nvGrpSpPr>
              <p:grpSpPr>
                <a:xfrm>
                  <a:off x="5006334" y="3903373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56" name="모서리가 둥근 직사각형 10">
                    <a:extLst>
                      <a:ext uri="{FF2B5EF4-FFF2-40B4-BE49-F238E27FC236}">
                        <a16:creationId xmlns:a16="http://schemas.microsoft.com/office/drawing/2014/main" id="{D93FA538-E432-4EAF-A6D6-9BA5CC57030E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Server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555791DF-6D99-4876-ACDC-BE3165724A06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8D079AF-C886-416C-BC9C-C0F98BDE668C}"/>
                  </a:ext>
                </a:extLst>
              </p:cNvPr>
              <p:cNvGrpSpPr/>
              <p:nvPr/>
            </p:nvGrpSpPr>
            <p:grpSpPr>
              <a:xfrm>
                <a:off x="4639309" y="2639682"/>
                <a:ext cx="1761492" cy="790972"/>
                <a:chOff x="8429623" y="1974532"/>
                <a:chExt cx="3457577" cy="1552575"/>
              </a:xfrm>
            </p:grpSpPr>
            <p:pic>
              <p:nvPicPr>
                <p:cNvPr id="52" name="그림 51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25B3B860-9795-4A61-B7FC-A532E0D69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6135" b="95706" l="10000" r="90000">
                              <a14:foregroundMark x1="55161" y1="6748" x2="55161" y2="6748"/>
                              <a14:foregroundMark x1="52581" y1="36196" x2="52581" y2="36196"/>
                              <a14:foregroundMark x1="67097" y1="58282" x2="67097" y2="58282"/>
                              <a14:foregroundMark x1="54839" y1="60736" x2="54839" y2="60736"/>
                              <a14:foregroundMark x1="51935" y1="70552" x2="51935" y2="70552"/>
                              <a14:foregroundMark x1="53871" y1="80982" x2="53871" y2="80982"/>
                              <a14:foregroundMark x1="36774" y1="90184" x2="36774" y2="90184"/>
                              <a14:foregroundMark x1="63548" y1="94479" x2="63548" y2="94479"/>
                              <a14:foregroundMark x1="41613" y1="95706" x2="41613" y2="9570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23" y="1974532"/>
                  <a:ext cx="2952750" cy="1552575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833B47C-6B15-456E-AAB3-EECA9E34BBB2}"/>
                    </a:ext>
                  </a:extLst>
                </p:cNvPr>
                <p:cNvSpPr txBox="1"/>
                <p:nvPr/>
              </p:nvSpPr>
              <p:spPr>
                <a:xfrm>
                  <a:off x="10424160" y="2628900"/>
                  <a:ext cx="1463040" cy="724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FF0000">
                          <a:alpha val="70000"/>
                        </a:srgbClr>
                      </a:solidFill>
                    </a:rPr>
                    <a:t>Java</a:t>
                  </a:r>
                  <a:endParaRPr lang="ko-KR" altLang="en-US" sz="1400" b="1" dirty="0">
                    <a:solidFill>
                      <a:srgbClr val="FF0000">
                        <a:alpha val="7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BC8EEAD-E7EE-470E-B9CB-449B98523167}"/>
                </a:ext>
              </a:extLst>
            </p:cNvPr>
            <p:cNvGrpSpPr/>
            <p:nvPr/>
          </p:nvGrpSpPr>
          <p:grpSpPr>
            <a:xfrm>
              <a:off x="5743598" y="2417862"/>
              <a:ext cx="1771022" cy="1651218"/>
              <a:chOff x="1103018" y="1221522"/>
              <a:chExt cx="1771022" cy="1651218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33D1001C-3FAD-4FB4-B681-82B0B74ECC55}"/>
                  </a:ext>
                </a:extLst>
              </p:cNvPr>
              <p:cNvGrpSpPr/>
              <p:nvPr/>
            </p:nvGrpSpPr>
            <p:grpSpPr>
              <a:xfrm>
                <a:off x="1103018" y="1221522"/>
                <a:ext cx="1771022" cy="1651218"/>
                <a:chOff x="940972" y="1704595"/>
                <a:chExt cx="1771022" cy="1651218"/>
              </a:xfrm>
            </p:grpSpPr>
            <p:sp>
              <p:nvSpPr>
                <p:cNvPr id="61" name="모서리가 둥근 직사각형 5">
                  <a:extLst>
                    <a:ext uri="{FF2B5EF4-FFF2-40B4-BE49-F238E27FC236}">
                      <a16:creationId xmlns:a16="http://schemas.microsoft.com/office/drawing/2014/main" id="{464C4FD4-709F-4642-A4BC-048F617AE545}"/>
                    </a:ext>
                  </a:extLst>
                </p:cNvPr>
                <p:cNvSpPr/>
                <p:nvPr/>
              </p:nvSpPr>
              <p:spPr>
                <a:xfrm>
                  <a:off x="940972" y="1725785"/>
                  <a:ext cx="1771022" cy="163002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BAE02142-6A58-4CB6-BB0C-20763D2F7A39}"/>
                    </a:ext>
                  </a:extLst>
                </p:cNvPr>
                <p:cNvGrpSpPr/>
                <p:nvPr/>
              </p:nvGrpSpPr>
              <p:grpSpPr>
                <a:xfrm>
                  <a:off x="1217746" y="1704595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63" name="모서리가 둥근 직사각형 10">
                    <a:extLst>
                      <a:ext uri="{FF2B5EF4-FFF2-40B4-BE49-F238E27FC236}">
                        <a16:creationId xmlns:a16="http://schemas.microsoft.com/office/drawing/2014/main" id="{BC18E758-29D5-4CF3-A9E0-D0E2A1F32890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Data Base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B5F7CB97-7EDE-4457-AC8B-7797BAD2D823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F5D5A73D-318B-43B0-86A8-C578685B1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64444" y1="70222" x2="64444" y2="70222"/>
                            <a14:foregroundMark x1="76889" y1="69778" x2="76889" y2="69778"/>
                            <a14:foregroundMark x1="59556" y1="73778" x2="59556" y2="73778"/>
                            <a14:foregroundMark x1="49333" y1="72889" x2="49333" y2="72889"/>
                            <a14:foregroundMark x1="49333" y1="69778" x2="49333" y2="69778"/>
                            <a14:foregroundMark x1="42667" y1="74222" x2="42667" y2="74222"/>
                            <a14:foregroundMark x1="38222" y1="73333" x2="38222" y2="73333"/>
                            <a14:foregroundMark x1="26222" y1="70667" x2="26222" y2="70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274" y="1234441"/>
                <a:ext cx="1213856" cy="1213854"/>
              </a:xfrm>
              <a:prstGeom prst="rect">
                <a:avLst/>
              </a:prstGeom>
            </p:spPr>
          </p:pic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983262C-602C-4A0D-BA8C-0668B3530EFF}"/>
                </a:ext>
              </a:extLst>
            </p:cNvPr>
            <p:cNvSpPr/>
            <p:nvPr/>
          </p:nvSpPr>
          <p:spPr>
            <a:xfrm>
              <a:off x="609600" y="3970020"/>
              <a:ext cx="177546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LoginActivity</a:t>
              </a:r>
              <a:endParaRPr lang="ko-KR" alt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A5BD1E3-C37E-4FDF-96E8-2C304544743C}"/>
                </a:ext>
              </a:extLst>
            </p:cNvPr>
            <p:cNvSpPr/>
            <p:nvPr/>
          </p:nvSpPr>
          <p:spPr>
            <a:xfrm>
              <a:off x="967740" y="4853940"/>
              <a:ext cx="177546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Broadcasting</a:t>
              </a:r>
              <a:endParaRPr lang="ko-KR" altLang="en-US" dirty="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2E293B4-8A90-49FA-B93C-D6CDC128D4AD}"/>
                </a:ext>
              </a:extLst>
            </p:cNvPr>
            <p:cNvSpPr/>
            <p:nvPr/>
          </p:nvSpPr>
          <p:spPr>
            <a:xfrm>
              <a:off x="3505200" y="4030980"/>
              <a:ext cx="18364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Receive Thread</a:t>
              </a:r>
              <a:endParaRPr lang="ko-KR" altLang="en-US" dirty="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E6BCF70-FA10-4A79-8F82-8994CBC30962}"/>
                </a:ext>
              </a:extLst>
            </p:cNvPr>
            <p:cNvSpPr/>
            <p:nvPr/>
          </p:nvSpPr>
          <p:spPr>
            <a:xfrm>
              <a:off x="3375660" y="5105400"/>
              <a:ext cx="19126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Parser by Code</a:t>
              </a:r>
              <a:endParaRPr lang="ko-KR" altLang="en-US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7A3AE40-1D9C-4014-8FB8-9F5815557D0C}"/>
                </a:ext>
              </a:extLst>
            </p:cNvPr>
            <p:cNvSpPr/>
            <p:nvPr/>
          </p:nvSpPr>
          <p:spPr>
            <a:xfrm>
              <a:off x="609599" y="5715000"/>
              <a:ext cx="2125133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MainMenuAtivity</a:t>
              </a:r>
              <a:endParaRPr lang="ko-KR" altLang="en-US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F7DF283-8D6D-48B6-9A01-0FF9A8547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9360" y="4174098"/>
              <a:ext cx="9296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C6A06E7-EDF7-4DDD-A9EC-ADE992306709}"/>
                </a:ext>
              </a:extLst>
            </p:cNvPr>
            <p:cNvCxnSpPr>
              <a:cxnSpLocks/>
            </p:cNvCxnSpPr>
            <p:nvPr/>
          </p:nvCxnSpPr>
          <p:spPr>
            <a:xfrm>
              <a:off x="4320540" y="4434840"/>
              <a:ext cx="0" cy="69937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0A5C180-F77B-4320-9179-6C98EEEB49C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4358640"/>
              <a:ext cx="0" cy="4876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C2FE16F-ED44-4A6C-811F-D7AF6F0CB913}"/>
                </a:ext>
              </a:extLst>
            </p:cNvPr>
            <p:cNvCxnSpPr>
              <a:cxnSpLocks/>
            </p:cNvCxnSpPr>
            <p:nvPr/>
          </p:nvCxnSpPr>
          <p:spPr>
            <a:xfrm>
              <a:off x="2697480" y="5173980"/>
              <a:ext cx="662940" cy="685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E48E58AD-72EC-4158-80F9-21C096641F00}"/>
                </a:ext>
              </a:extLst>
            </p:cNvPr>
            <p:cNvCxnSpPr>
              <a:endCxn id="61" idx="2"/>
            </p:cNvCxnSpPr>
            <p:nvPr/>
          </p:nvCxnSpPr>
          <p:spPr>
            <a:xfrm rot="5400000" flipH="1" flipV="1">
              <a:off x="5394814" y="4092086"/>
              <a:ext cx="1257300" cy="1211289"/>
            </a:xfrm>
            <a:prstGeom prst="bentConnector3">
              <a:avLst>
                <a:gd name="adj1" fmla="val 1818"/>
              </a:avLst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99326D9-FAA0-499E-9257-8D900AE8E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980" y="4338320"/>
              <a:ext cx="0" cy="142240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06455EB-3486-4429-9840-282355C00740}"/>
              </a:ext>
            </a:extLst>
          </p:cNvPr>
          <p:cNvGrpSpPr/>
          <p:nvPr/>
        </p:nvGrpSpPr>
        <p:grpSpPr>
          <a:xfrm>
            <a:off x="4252967" y="1088574"/>
            <a:ext cx="2773574" cy="454292"/>
            <a:chOff x="3887207" y="1322254"/>
            <a:chExt cx="2773574" cy="454292"/>
          </a:xfrm>
        </p:grpSpPr>
        <p:sp>
          <p:nvSpPr>
            <p:cNvPr id="94" name="모서리가 둥근 직사각형 103">
              <a:extLst>
                <a:ext uri="{FF2B5EF4-FFF2-40B4-BE49-F238E27FC236}">
                  <a16:creationId xmlns:a16="http://schemas.microsoft.com/office/drawing/2014/main" id="{2DE33884-B6D1-4BF1-9379-59F0DA26C4A3}"/>
                </a:ext>
              </a:extLst>
            </p:cNvPr>
            <p:cNvSpPr/>
            <p:nvPr/>
          </p:nvSpPr>
          <p:spPr>
            <a:xfrm>
              <a:off x="3887207" y="1439140"/>
              <a:ext cx="2773574" cy="3046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EEA68B2-E455-4D5F-9501-073CB6EAE675}"/>
                </a:ext>
              </a:extLst>
            </p:cNvPr>
            <p:cNvSpPr/>
            <p:nvPr/>
          </p:nvSpPr>
          <p:spPr>
            <a:xfrm>
              <a:off x="4354292" y="1322254"/>
              <a:ext cx="1654620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/>
                <a:t>로그인</a:t>
              </a:r>
              <a:r>
                <a:rPr lang="en-US" altLang="ko-KR" b="1" dirty="0"/>
                <a:t>(Login)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9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BFB178-AD93-4D96-BB52-BD3B8E215D2C}"/>
              </a:ext>
            </a:extLst>
          </p:cNvPr>
          <p:cNvGrpSpPr/>
          <p:nvPr/>
        </p:nvGrpSpPr>
        <p:grpSpPr>
          <a:xfrm>
            <a:off x="8769700" y="1740908"/>
            <a:ext cx="2850777" cy="4365812"/>
            <a:chOff x="5127811" y="1156447"/>
            <a:chExt cx="2850777" cy="43658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AA1DAA-DE72-4531-8FA7-9EA99356D5D2}"/>
                </a:ext>
              </a:extLst>
            </p:cNvPr>
            <p:cNvSpPr/>
            <p:nvPr/>
          </p:nvSpPr>
          <p:spPr>
            <a:xfrm>
              <a:off x="5127811" y="1156447"/>
              <a:ext cx="2850777" cy="4365812"/>
            </a:xfrm>
            <a:prstGeom prst="rect">
              <a:avLst/>
            </a:pr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E38B437-43E4-4DF3-A2B5-FD79758658CD}"/>
                </a:ext>
              </a:extLst>
            </p:cNvPr>
            <p:cNvGrpSpPr/>
            <p:nvPr/>
          </p:nvGrpSpPr>
          <p:grpSpPr>
            <a:xfrm>
              <a:off x="5172576" y="1236831"/>
              <a:ext cx="2735040" cy="3992285"/>
              <a:chOff x="4878235" y="1381760"/>
              <a:chExt cx="2735040" cy="399228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4881B93-C08C-42EB-B6AE-049A53F8A7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8235" y="3806976"/>
                <a:ext cx="1568898" cy="1567069"/>
              </a:xfrm>
              <a:prstGeom prst="rect">
                <a:avLst/>
              </a:prstGeom>
              <a:noFill/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5702E31-B335-47B6-A3A0-B259E7B96B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0162" y="3882047"/>
                <a:ext cx="1423113" cy="1422655"/>
              </a:xfrm>
              <a:prstGeom prst="rect">
                <a:avLst/>
              </a:prstGeom>
              <a:noFill/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07F0A8A-E6A7-42CB-9939-B853C3FC3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55358" y="1381760"/>
                <a:ext cx="1373756" cy="1971061"/>
              </a:xfrm>
              <a:prstGeom prst="rect">
                <a:avLst/>
              </a:prstGeom>
              <a:noFill/>
            </p:spPr>
          </p:pic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15B025F6-4712-4AC1-9AEA-5014B4A3A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6458" y="2000087"/>
                <a:ext cx="685050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To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F66F2AB5-BF35-4474-AEB8-0AC7C7760A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212" y="2795567"/>
                <a:ext cx="1085386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 err="1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ther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639DC4D7-F4C1-40C2-9932-D98A848E8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9731" y="3337094"/>
                <a:ext cx="2050119" cy="278281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강아지와</a:t>
                </a:r>
                <a:r>
                  <a:rPr sz="12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투게더</a:t>
                </a:r>
                <a:endPara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id="{5513ED0C-27EA-4827-A1FC-CCF700B521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8788400" y="1730829"/>
            <a:ext cx="2890838" cy="4325258"/>
          </a:xfrm>
          <a:prstGeom prst="rect">
            <a:avLst/>
          </a:prstGeom>
        </p:spPr>
      </p:pic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제품 소개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7F912-B37D-4E99-8F30-61CC0F4C8068}"/>
              </a:ext>
            </a:extLst>
          </p:cNvPr>
          <p:cNvSpPr txBox="1"/>
          <p:nvPr/>
        </p:nvSpPr>
        <p:spPr>
          <a:xfrm>
            <a:off x="941588" y="1095839"/>
            <a:ext cx="445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kern="0" dirty="0"/>
              <a:t>지원 기능</a:t>
            </a:r>
            <a:endParaRPr lang="en-US" altLang="ko-KR" sz="2800" b="1" i="1" kern="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2555471-1FAD-4D9D-8B98-90F013796C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3"/>
          <a:stretch/>
        </p:blipFill>
        <p:spPr>
          <a:xfrm>
            <a:off x="8770797" y="1736175"/>
            <a:ext cx="2873728" cy="4353475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E94AA80-E6F3-484B-9396-1837051051C5}"/>
              </a:ext>
            </a:extLst>
          </p:cNvPr>
          <p:cNvGrpSpPr/>
          <p:nvPr/>
        </p:nvGrpSpPr>
        <p:grpSpPr>
          <a:xfrm>
            <a:off x="3937358" y="1195300"/>
            <a:ext cx="3210800" cy="869720"/>
            <a:chOff x="2055681" y="1782147"/>
            <a:chExt cx="3210800" cy="133684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ED1C7-710A-48FB-A9BE-27066444DA41}"/>
                </a:ext>
              </a:extLst>
            </p:cNvPr>
            <p:cNvSpPr/>
            <p:nvPr/>
          </p:nvSpPr>
          <p:spPr>
            <a:xfrm>
              <a:off x="2055681" y="2080535"/>
              <a:ext cx="3119346" cy="1038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103">
              <a:extLst>
                <a:ext uri="{FF2B5EF4-FFF2-40B4-BE49-F238E27FC236}">
                  <a16:creationId xmlns:a16="http://schemas.microsoft.com/office/drawing/2014/main" id="{3B00ADDD-FC89-4C70-B6C0-A3C1BC39E5BF}"/>
                </a:ext>
              </a:extLst>
            </p:cNvPr>
            <p:cNvSpPr/>
            <p:nvPr/>
          </p:nvSpPr>
          <p:spPr>
            <a:xfrm>
              <a:off x="2239210" y="1782147"/>
              <a:ext cx="2773574" cy="4682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주변 사용자 추천기능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026EC5A-4412-4E76-A029-CA4282715A9D}"/>
                </a:ext>
              </a:extLst>
            </p:cNvPr>
            <p:cNvSpPr/>
            <p:nvPr/>
          </p:nvSpPr>
          <p:spPr>
            <a:xfrm>
              <a:off x="2200719" y="2201372"/>
              <a:ext cx="3065762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현재 위치</a:t>
              </a:r>
              <a:r>
                <a: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(GPS)</a:t>
              </a: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기반으로 일정 거리에 있는 </a:t>
              </a:r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다른 사용자를 추천해준다</a:t>
              </a:r>
              <a:r>
                <a: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FFA8BAB-5E6E-41E2-A685-F0395AD0516E}"/>
              </a:ext>
            </a:extLst>
          </p:cNvPr>
          <p:cNvGrpSpPr/>
          <p:nvPr/>
        </p:nvGrpSpPr>
        <p:grpSpPr>
          <a:xfrm>
            <a:off x="219820" y="2165565"/>
            <a:ext cx="6997620" cy="4585755"/>
            <a:chOff x="219820" y="2165565"/>
            <a:chExt cx="6997620" cy="458575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85FF589-CF91-47BD-B46A-F226D6EDA3C9}"/>
                </a:ext>
              </a:extLst>
            </p:cNvPr>
            <p:cNvGrpSpPr/>
            <p:nvPr/>
          </p:nvGrpSpPr>
          <p:grpSpPr>
            <a:xfrm>
              <a:off x="219820" y="2213584"/>
              <a:ext cx="2332880" cy="4537736"/>
              <a:chOff x="8114140" y="1215364"/>
              <a:chExt cx="2332880" cy="4537736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CFA197F9-2BFE-4BD7-AE85-62E94BC7FA90}"/>
                  </a:ext>
                </a:extLst>
              </p:cNvPr>
              <p:cNvGrpSpPr/>
              <p:nvPr/>
            </p:nvGrpSpPr>
            <p:grpSpPr>
              <a:xfrm>
                <a:off x="8114140" y="1215364"/>
                <a:ext cx="2332880" cy="4537736"/>
                <a:chOff x="648468" y="1691061"/>
                <a:chExt cx="2332880" cy="4537736"/>
              </a:xfrm>
            </p:grpSpPr>
            <p:sp>
              <p:nvSpPr>
                <p:cNvPr id="115" name="모서리가 둥근 직사각형 5">
                  <a:extLst>
                    <a:ext uri="{FF2B5EF4-FFF2-40B4-BE49-F238E27FC236}">
                      <a16:creationId xmlns:a16="http://schemas.microsoft.com/office/drawing/2014/main" id="{AAC06469-86F1-4AED-A7E4-38251BA9C744}"/>
                    </a:ext>
                  </a:extLst>
                </p:cNvPr>
                <p:cNvSpPr/>
                <p:nvPr/>
              </p:nvSpPr>
              <p:spPr>
                <a:xfrm>
                  <a:off x="648468" y="1691061"/>
                  <a:ext cx="2332880" cy="453773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170EF4E8-8416-4207-AB21-C484C2A2D923}"/>
                    </a:ext>
                  </a:extLst>
                </p:cNvPr>
                <p:cNvGrpSpPr/>
                <p:nvPr/>
              </p:nvGrpSpPr>
              <p:grpSpPr>
                <a:xfrm>
                  <a:off x="1202507" y="1704595"/>
                  <a:ext cx="1305533" cy="1424668"/>
                  <a:chOff x="3997956" y="3255603"/>
                  <a:chExt cx="795866" cy="1066008"/>
                </a:xfrm>
              </p:grpSpPr>
              <p:sp>
                <p:nvSpPr>
                  <p:cNvPr id="117" name="모서리가 둥근 직사각형 10">
                    <a:extLst>
                      <a:ext uri="{FF2B5EF4-FFF2-40B4-BE49-F238E27FC236}">
                        <a16:creationId xmlns:a16="http://schemas.microsoft.com/office/drawing/2014/main" id="{E007F89B-9B9C-4B09-9093-35C2B7C088DC}"/>
                      </a:ext>
                    </a:extLst>
                  </p:cNvPr>
                  <p:cNvSpPr/>
                  <p:nvPr/>
                </p:nvSpPr>
                <p:spPr>
                  <a:xfrm>
                    <a:off x="3997956" y="4101478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Android Client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6DAF5C3D-F3C5-49CE-B09C-7CC07542E41E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8A2C5DDF-3665-4151-B2E7-33D804D5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9680" y="1343529"/>
                <a:ext cx="929640" cy="924822"/>
              </a:xfrm>
              <a:prstGeom prst="rect">
                <a:avLst/>
              </a:prstGeom>
            </p:spPr>
          </p:pic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714E200-E0C3-43F3-9C22-24AB02E1470E}"/>
                </a:ext>
              </a:extLst>
            </p:cNvPr>
            <p:cNvGrpSpPr/>
            <p:nvPr/>
          </p:nvGrpSpPr>
          <p:grpSpPr>
            <a:xfrm>
              <a:off x="2880360" y="2165565"/>
              <a:ext cx="2323230" cy="4578134"/>
              <a:chOff x="4472940" y="2477985"/>
              <a:chExt cx="2323230" cy="4578134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F8C8110-27AB-446B-AFDF-7A2212831660}"/>
                  </a:ext>
                </a:extLst>
              </p:cNvPr>
              <p:cNvGrpSpPr/>
              <p:nvPr/>
            </p:nvGrpSpPr>
            <p:grpSpPr>
              <a:xfrm>
                <a:off x="4472940" y="2477985"/>
                <a:ext cx="2323230" cy="4578134"/>
                <a:chOff x="4472940" y="3903373"/>
                <a:chExt cx="2323230" cy="4578134"/>
              </a:xfrm>
            </p:grpSpPr>
            <p:sp>
              <p:nvSpPr>
                <p:cNvPr id="109" name="모서리가 둥근 직사각형 5">
                  <a:extLst>
                    <a:ext uri="{FF2B5EF4-FFF2-40B4-BE49-F238E27FC236}">
                      <a16:creationId xmlns:a16="http://schemas.microsoft.com/office/drawing/2014/main" id="{1AB53942-CB7A-4707-9568-7AC189B4A514}"/>
                    </a:ext>
                  </a:extLst>
                </p:cNvPr>
                <p:cNvSpPr/>
                <p:nvPr/>
              </p:nvSpPr>
              <p:spPr>
                <a:xfrm>
                  <a:off x="4472940" y="3946988"/>
                  <a:ext cx="2323230" cy="453451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8D1533D-16A0-4DA5-853C-3958E2F1406C}"/>
                    </a:ext>
                  </a:extLst>
                </p:cNvPr>
                <p:cNvGrpSpPr/>
                <p:nvPr/>
              </p:nvGrpSpPr>
              <p:grpSpPr>
                <a:xfrm>
                  <a:off x="5006334" y="3903373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111" name="모서리가 둥근 직사각형 10">
                    <a:extLst>
                      <a:ext uri="{FF2B5EF4-FFF2-40B4-BE49-F238E27FC236}">
                        <a16:creationId xmlns:a16="http://schemas.microsoft.com/office/drawing/2014/main" id="{FDD176F5-E5AB-4A22-B4DB-12523F67EDF6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Server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F3F247FF-D708-43BC-B1A5-ECDDFACC181B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DFE3BF04-1DF0-4A52-8633-CFBDDE85614E}"/>
                  </a:ext>
                </a:extLst>
              </p:cNvPr>
              <p:cNvGrpSpPr/>
              <p:nvPr/>
            </p:nvGrpSpPr>
            <p:grpSpPr>
              <a:xfrm>
                <a:off x="4639309" y="2639682"/>
                <a:ext cx="1761492" cy="790972"/>
                <a:chOff x="8429623" y="1974532"/>
                <a:chExt cx="3457577" cy="1552575"/>
              </a:xfrm>
            </p:grpSpPr>
            <p:pic>
              <p:nvPicPr>
                <p:cNvPr id="107" name="그림 106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88C0CE6B-23E5-48BF-93E1-849C04C7A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6135" b="95706" l="10000" r="90000">
                              <a14:foregroundMark x1="55161" y1="6748" x2="55161" y2="6748"/>
                              <a14:foregroundMark x1="52581" y1="36196" x2="52581" y2="36196"/>
                              <a14:foregroundMark x1="67097" y1="58282" x2="67097" y2="58282"/>
                              <a14:foregroundMark x1="54839" y1="60736" x2="54839" y2="60736"/>
                              <a14:foregroundMark x1="51935" y1="70552" x2="51935" y2="70552"/>
                              <a14:foregroundMark x1="53871" y1="80982" x2="53871" y2="80982"/>
                              <a14:foregroundMark x1="36774" y1="90184" x2="36774" y2="90184"/>
                              <a14:foregroundMark x1="63548" y1="94479" x2="63548" y2="94479"/>
                              <a14:foregroundMark x1="41613" y1="95706" x2="41613" y2="9570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23" y="1974532"/>
                  <a:ext cx="2952750" cy="1552575"/>
                </a:xfrm>
                <a:prstGeom prst="rect">
                  <a:avLst/>
                </a:prstGeom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F4D2C11-C5AE-4DEF-96E6-256D8BC2DC1B}"/>
                    </a:ext>
                  </a:extLst>
                </p:cNvPr>
                <p:cNvSpPr txBox="1"/>
                <p:nvPr/>
              </p:nvSpPr>
              <p:spPr>
                <a:xfrm>
                  <a:off x="10424160" y="2628900"/>
                  <a:ext cx="1463040" cy="724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FF0000">
                          <a:alpha val="70000"/>
                        </a:srgbClr>
                      </a:solidFill>
                    </a:rPr>
                    <a:t>Java</a:t>
                  </a:r>
                  <a:endParaRPr lang="ko-KR" altLang="en-US" sz="1400" b="1" dirty="0">
                    <a:solidFill>
                      <a:srgbClr val="FF0000">
                        <a:alpha val="7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A3712A8-6A35-46ED-911C-989A1A8D73D0}"/>
                </a:ext>
              </a:extLst>
            </p:cNvPr>
            <p:cNvGrpSpPr/>
            <p:nvPr/>
          </p:nvGrpSpPr>
          <p:grpSpPr>
            <a:xfrm>
              <a:off x="5446418" y="2189262"/>
              <a:ext cx="1771022" cy="1651218"/>
              <a:chOff x="1103018" y="1221522"/>
              <a:chExt cx="1771022" cy="1651218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444F5D4F-4635-4990-8739-672B7F7A7048}"/>
                  </a:ext>
                </a:extLst>
              </p:cNvPr>
              <p:cNvGrpSpPr/>
              <p:nvPr/>
            </p:nvGrpSpPr>
            <p:grpSpPr>
              <a:xfrm>
                <a:off x="1103018" y="1221522"/>
                <a:ext cx="1771022" cy="1651218"/>
                <a:chOff x="940972" y="1704595"/>
                <a:chExt cx="1771022" cy="1651218"/>
              </a:xfrm>
            </p:grpSpPr>
            <p:sp>
              <p:nvSpPr>
                <p:cNvPr id="101" name="모서리가 둥근 직사각형 5">
                  <a:extLst>
                    <a:ext uri="{FF2B5EF4-FFF2-40B4-BE49-F238E27FC236}">
                      <a16:creationId xmlns:a16="http://schemas.microsoft.com/office/drawing/2014/main" id="{BD1D712F-F708-446F-AFB1-FE95C8E92601}"/>
                    </a:ext>
                  </a:extLst>
                </p:cNvPr>
                <p:cNvSpPr/>
                <p:nvPr/>
              </p:nvSpPr>
              <p:spPr>
                <a:xfrm>
                  <a:off x="940972" y="1725785"/>
                  <a:ext cx="1771022" cy="163002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8A5154D3-9F41-4A6D-9B5E-8025D2AF6093}"/>
                    </a:ext>
                  </a:extLst>
                </p:cNvPr>
                <p:cNvGrpSpPr/>
                <p:nvPr/>
              </p:nvGrpSpPr>
              <p:grpSpPr>
                <a:xfrm>
                  <a:off x="1217746" y="1704595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103" name="모서리가 둥근 직사각형 10">
                    <a:extLst>
                      <a:ext uri="{FF2B5EF4-FFF2-40B4-BE49-F238E27FC236}">
                        <a16:creationId xmlns:a16="http://schemas.microsoft.com/office/drawing/2014/main" id="{A6FD8125-0A75-4FCB-B10C-FF8C3BE07787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Data Base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FF5D096C-C989-416D-9F39-40E5ED341E28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D4F0CA9B-B9D9-4B9A-9FD8-21F0DB539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64444" y1="70222" x2="64444" y2="70222"/>
                            <a14:foregroundMark x1="76889" y1="69778" x2="76889" y2="69778"/>
                            <a14:foregroundMark x1="59556" y1="73778" x2="59556" y2="73778"/>
                            <a14:foregroundMark x1="49333" y1="72889" x2="49333" y2="72889"/>
                            <a14:foregroundMark x1="49333" y1="69778" x2="49333" y2="69778"/>
                            <a14:foregroundMark x1="42667" y1="74222" x2="42667" y2="74222"/>
                            <a14:foregroundMark x1="38222" y1="73333" x2="38222" y2="73333"/>
                            <a14:foregroundMark x1="26222" y1="70667" x2="26222" y2="70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274" y="1234441"/>
                <a:ext cx="1213856" cy="1213854"/>
              </a:xfrm>
              <a:prstGeom prst="rect">
                <a:avLst/>
              </a:prstGeom>
            </p:spPr>
          </p:pic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48EC3B2-DB4E-48DE-9019-F712F7C23A22}"/>
                </a:ext>
              </a:extLst>
            </p:cNvPr>
            <p:cNvSpPr/>
            <p:nvPr/>
          </p:nvSpPr>
          <p:spPr>
            <a:xfrm>
              <a:off x="223520" y="4914900"/>
              <a:ext cx="223520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MachingFragment</a:t>
              </a:r>
              <a:endParaRPr lang="ko-KR" altLang="en-US" dirty="0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DC479A7-1EF0-4F99-96A4-38CE1F6F3E0B}"/>
                </a:ext>
              </a:extLst>
            </p:cNvPr>
            <p:cNvSpPr/>
            <p:nvPr/>
          </p:nvSpPr>
          <p:spPr>
            <a:xfrm>
              <a:off x="612140" y="5839460"/>
              <a:ext cx="177546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Broadcasting</a:t>
              </a:r>
              <a:endParaRPr lang="ko-KR" altLang="en-US" dirty="0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D6088EB-2F51-49E6-8E9D-556C6820F60C}"/>
                </a:ext>
              </a:extLst>
            </p:cNvPr>
            <p:cNvSpPr/>
            <p:nvPr/>
          </p:nvSpPr>
          <p:spPr>
            <a:xfrm>
              <a:off x="3261360" y="4030980"/>
              <a:ext cx="18364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Receive Thread</a:t>
              </a:r>
              <a:endParaRPr lang="ko-KR" altLang="en-US" dirty="0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90F45019-6FE4-4DF8-AB7A-A1DF5F043A58}"/>
                </a:ext>
              </a:extLst>
            </p:cNvPr>
            <p:cNvSpPr/>
            <p:nvPr/>
          </p:nvSpPr>
          <p:spPr>
            <a:xfrm>
              <a:off x="3101340" y="5105400"/>
              <a:ext cx="19126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Parser by Code</a:t>
              </a:r>
              <a:endParaRPr lang="ko-KR" altLang="en-US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AA65066-9D35-477B-AD50-7F19C345E3CB}"/>
                </a:ext>
              </a:extLst>
            </p:cNvPr>
            <p:cNvSpPr/>
            <p:nvPr/>
          </p:nvSpPr>
          <p:spPr>
            <a:xfrm>
              <a:off x="264160" y="3896360"/>
              <a:ext cx="22428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MainMenuAtivity</a:t>
              </a:r>
              <a:endParaRPr lang="ko-KR" altLang="en-US" dirty="0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2E2418C7-FBE0-425F-B50B-01ADBCBE251E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2468880" y="4229100"/>
              <a:ext cx="792480" cy="60706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EED0C5A-DD7A-4E39-A2BF-510B8C58C89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540" y="4434840"/>
              <a:ext cx="0" cy="69937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FAEA7EE1-40F0-4729-A074-D4EF0AAB1FDF}"/>
                </a:ext>
              </a:extLst>
            </p:cNvPr>
            <p:cNvCxnSpPr>
              <a:cxnSpLocks/>
            </p:cNvCxnSpPr>
            <p:nvPr/>
          </p:nvCxnSpPr>
          <p:spPr>
            <a:xfrm>
              <a:off x="1313180" y="4297680"/>
              <a:ext cx="0" cy="60960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1D43A7F-66A9-408B-BEA5-DAE524F4B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5360" y="4500880"/>
              <a:ext cx="995680" cy="129032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DC498E84-DDED-4402-AC97-6ACF16581E04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 flipV="1">
              <a:off x="5013960" y="3764282"/>
              <a:ext cx="1350989" cy="1539238"/>
            </a:xfrm>
            <a:prstGeom prst="bentConnector2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E0396224-5011-4276-9FD3-55F630AE583A}"/>
                </a:ext>
              </a:extLst>
            </p:cNvPr>
            <p:cNvCxnSpPr>
              <a:cxnSpLocks/>
            </p:cNvCxnSpPr>
            <p:nvPr/>
          </p:nvCxnSpPr>
          <p:spPr>
            <a:xfrm>
              <a:off x="1607820" y="5344160"/>
              <a:ext cx="0" cy="4876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82B4ED-2786-4CDD-8BD0-AE28ADC1677E}"/>
              </a:ext>
            </a:extLst>
          </p:cNvPr>
          <p:cNvGrpSpPr/>
          <p:nvPr/>
        </p:nvGrpSpPr>
        <p:grpSpPr>
          <a:xfrm>
            <a:off x="8743884" y="1726924"/>
            <a:ext cx="2904037" cy="4356652"/>
            <a:chOff x="5175434" y="1718242"/>
            <a:chExt cx="2904037" cy="4356652"/>
          </a:xfrm>
        </p:grpSpPr>
        <p:pic>
          <p:nvPicPr>
            <p:cNvPr id="119" name="그림 118" descr="그리기이(가) 표시된 사진&#10;&#10;자동 생성된 설명">
              <a:extLst>
                <a:ext uri="{FF2B5EF4-FFF2-40B4-BE49-F238E27FC236}">
                  <a16:creationId xmlns:a16="http://schemas.microsoft.com/office/drawing/2014/main" id="{4E88DEBE-B8B3-486B-BC28-FAF9C2768F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33"/>
            <a:stretch/>
          </p:blipFill>
          <p:spPr>
            <a:xfrm>
              <a:off x="5175434" y="1718242"/>
              <a:ext cx="2885309" cy="435665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8AAAFF9-6782-431E-B3B9-AF57DE996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01"/>
            <a:stretch/>
          </p:blipFill>
          <p:spPr>
            <a:xfrm>
              <a:off x="5205743" y="1736175"/>
              <a:ext cx="2873728" cy="40044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1271D7-8928-4DC2-BD60-0935E2077047}"/>
              </a:ext>
            </a:extLst>
          </p:cNvPr>
          <p:cNvGrpSpPr/>
          <p:nvPr/>
        </p:nvGrpSpPr>
        <p:grpSpPr>
          <a:xfrm>
            <a:off x="8584404" y="1084251"/>
            <a:ext cx="3255414" cy="5637484"/>
            <a:chOff x="-363298" y="806068"/>
            <a:chExt cx="3255414" cy="563748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201A791-51A2-487E-9B73-2082EB6B37CE}"/>
                </a:ext>
              </a:extLst>
            </p:cNvPr>
            <p:cNvSpPr/>
            <p:nvPr/>
          </p:nvSpPr>
          <p:spPr>
            <a:xfrm>
              <a:off x="-363298" y="806068"/>
              <a:ext cx="3255414" cy="5637484"/>
            </a:xfrm>
            <a:custGeom>
              <a:avLst/>
              <a:gdLst>
                <a:gd name="connsiteX0" fmla="*/ 200712 w 3255414"/>
                <a:gd name="connsiteY0" fmla="*/ 649003 h 5637484"/>
                <a:gd name="connsiteX1" fmla="*/ 200712 w 3255414"/>
                <a:gd name="connsiteY1" fmla="*/ 4968297 h 5637484"/>
                <a:gd name="connsiteX2" fmla="*/ 3042296 w 3255414"/>
                <a:gd name="connsiteY2" fmla="*/ 4968297 h 5637484"/>
                <a:gd name="connsiteX3" fmla="*/ 3042296 w 3255414"/>
                <a:gd name="connsiteY3" fmla="*/ 649003 h 5637484"/>
                <a:gd name="connsiteX4" fmla="*/ 542580 w 3255414"/>
                <a:gd name="connsiteY4" fmla="*/ 0 h 5637484"/>
                <a:gd name="connsiteX5" fmla="*/ 2712834 w 3255414"/>
                <a:gd name="connsiteY5" fmla="*/ 0 h 5637484"/>
                <a:gd name="connsiteX6" fmla="*/ 3255414 w 3255414"/>
                <a:gd name="connsiteY6" fmla="*/ 542580 h 5637484"/>
                <a:gd name="connsiteX7" fmla="*/ 3255414 w 3255414"/>
                <a:gd name="connsiteY7" fmla="*/ 5094904 h 5637484"/>
                <a:gd name="connsiteX8" fmla="*/ 2712834 w 3255414"/>
                <a:gd name="connsiteY8" fmla="*/ 5637484 h 5637484"/>
                <a:gd name="connsiteX9" fmla="*/ 542580 w 3255414"/>
                <a:gd name="connsiteY9" fmla="*/ 5637484 h 5637484"/>
                <a:gd name="connsiteX10" fmla="*/ 0 w 3255414"/>
                <a:gd name="connsiteY10" fmla="*/ 5094904 h 5637484"/>
                <a:gd name="connsiteX11" fmla="*/ 0 w 3255414"/>
                <a:gd name="connsiteY11" fmla="*/ 542580 h 5637484"/>
                <a:gd name="connsiteX12" fmla="*/ 542580 w 3255414"/>
                <a:gd name="connsiteY12" fmla="*/ 0 h 56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5414" h="5637484">
                  <a:moveTo>
                    <a:pt x="200712" y="649003"/>
                  </a:moveTo>
                  <a:lnTo>
                    <a:pt x="200712" y="4968297"/>
                  </a:lnTo>
                  <a:lnTo>
                    <a:pt x="3042296" y="4968297"/>
                  </a:lnTo>
                  <a:lnTo>
                    <a:pt x="3042296" y="649003"/>
                  </a:lnTo>
                  <a:close/>
                  <a:moveTo>
                    <a:pt x="542580" y="0"/>
                  </a:moveTo>
                  <a:lnTo>
                    <a:pt x="2712834" y="0"/>
                  </a:lnTo>
                  <a:cubicBezTo>
                    <a:pt x="3012493" y="0"/>
                    <a:pt x="3255414" y="242921"/>
                    <a:pt x="3255414" y="542580"/>
                  </a:cubicBezTo>
                  <a:lnTo>
                    <a:pt x="3255414" y="5094904"/>
                  </a:lnTo>
                  <a:cubicBezTo>
                    <a:pt x="3255414" y="5394563"/>
                    <a:pt x="3012493" y="5637484"/>
                    <a:pt x="2712834" y="5637484"/>
                  </a:cubicBezTo>
                  <a:lnTo>
                    <a:pt x="542580" y="5637484"/>
                  </a:lnTo>
                  <a:cubicBezTo>
                    <a:pt x="242921" y="5637484"/>
                    <a:pt x="0" y="5394563"/>
                    <a:pt x="0" y="5094904"/>
                  </a:cubicBezTo>
                  <a:lnTo>
                    <a:pt x="0" y="542580"/>
                  </a:lnTo>
                  <a:cubicBezTo>
                    <a:pt x="0" y="242921"/>
                    <a:pt x="242921" y="0"/>
                    <a:pt x="54258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AC2AD20-9930-4431-A1DA-2AC367B9D14D}"/>
                </a:ext>
              </a:extLst>
            </p:cNvPr>
            <p:cNvSpPr/>
            <p:nvPr/>
          </p:nvSpPr>
          <p:spPr>
            <a:xfrm>
              <a:off x="1045087" y="5896036"/>
              <a:ext cx="426238" cy="365011"/>
            </a:xfrm>
            <a:prstGeom prst="ellips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F6B1A5F-2F63-46B8-8242-9B4C38E82468}"/>
                </a:ext>
              </a:extLst>
            </p:cNvPr>
            <p:cNvCxnSpPr/>
            <p:nvPr/>
          </p:nvCxnSpPr>
          <p:spPr>
            <a:xfrm>
              <a:off x="1045087" y="1150896"/>
              <a:ext cx="426238" cy="0"/>
            </a:xfrm>
            <a:prstGeom prst="line">
              <a:avLst/>
            </a:prstGeom>
            <a:ln w="44450">
              <a:solidFill>
                <a:schemeClr val="tx1">
                  <a:lumMod val="85000"/>
                  <a:lumOff val="15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E4BDF7-434F-4CB4-9A7D-60451E38B10E}"/>
                </a:ext>
              </a:extLst>
            </p:cNvPr>
            <p:cNvSpPr/>
            <p:nvPr/>
          </p:nvSpPr>
          <p:spPr>
            <a:xfrm>
              <a:off x="751532" y="1083984"/>
              <a:ext cx="142079" cy="1216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A6FB101-C9D1-476C-8550-589A37992082}"/>
                </a:ext>
              </a:extLst>
            </p:cNvPr>
            <p:cNvSpPr/>
            <p:nvPr/>
          </p:nvSpPr>
          <p:spPr>
            <a:xfrm>
              <a:off x="1228889" y="907555"/>
              <a:ext cx="71039" cy="6083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71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제품 소개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7F912-B37D-4E99-8F30-61CC0F4C8068}"/>
              </a:ext>
            </a:extLst>
          </p:cNvPr>
          <p:cNvSpPr txBox="1"/>
          <p:nvPr/>
        </p:nvSpPr>
        <p:spPr>
          <a:xfrm>
            <a:off x="941588" y="1095839"/>
            <a:ext cx="445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kern="0" dirty="0"/>
              <a:t>지원 기능</a:t>
            </a:r>
            <a:endParaRPr lang="en-US" altLang="ko-KR" sz="2800" b="1" i="1" kern="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BFB178-AD93-4D96-BB52-BD3B8E215D2C}"/>
              </a:ext>
            </a:extLst>
          </p:cNvPr>
          <p:cNvGrpSpPr/>
          <p:nvPr/>
        </p:nvGrpSpPr>
        <p:grpSpPr>
          <a:xfrm>
            <a:off x="8769700" y="1740908"/>
            <a:ext cx="2850777" cy="4365812"/>
            <a:chOff x="5127811" y="1156447"/>
            <a:chExt cx="2850777" cy="43658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AA1DAA-DE72-4531-8FA7-9EA99356D5D2}"/>
                </a:ext>
              </a:extLst>
            </p:cNvPr>
            <p:cNvSpPr/>
            <p:nvPr/>
          </p:nvSpPr>
          <p:spPr>
            <a:xfrm>
              <a:off x="5127811" y="1156447"/>
              <a:ext cx="2850777" cy="4365812"/>
            </a:xfrm>
            <a:prstGeom prst="rect">
              <a:avLst/>
            </a:pr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E38B437-43E4-4DF3-A2B5-FD79758658CD}"/>
                </a:ext>
              </a:extLst>
            </p:cNvPr>
            <p:cNvGrpSpPr/>
            <p:nvPr/>
          </p:nvGrpSpPr>
          <p:grpSpPr>
            <a:xfrm>
              <a:off x="5172576" y="1236831"/>
              <a:ext cx="2735040" cy="3992285"/>
              <a:chOff x="4878235" y="1381760"/>
              <a:chExt cx="2735040" cy="399228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4881B93-C08C-42EB-B6AE-049A53F8A7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8235" y="3806976"/>
                <a:ext cx="1568898" cy="1567069"/>
              </a:xfrm>
              <a:prstGeom prst="rect">
                <a:avLst/>
              </a:prstGeom>
              <a:noFill/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5702E31-B335-47B6-A3A0-B259E7B96B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0162" y="3882047"/>
                <a:ext cx="1423113" cy="1422655"/>
              </a:xfrm>
              <a:prstGeom prst="rect">
                <a:avLst/>
              </a:prstGeom>
              <a:noFill/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07F0A8A-E6A7-42CB-9939-B853C3FC3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55358" y="1381760"/>
                <a:ext cx="1373756" cy="1971061"/>
              </a:xfrm>
              <a:prstGeom prst="rect">
                <a:avLst/>
              </a:prstGeom>
              <a:noFill/>
            </p:spPr>
          </p:pic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15B025F6-4712-4AC1-9AEA-5014B4A3A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6458" y="2000087"/>
                <a:ext cx="685050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To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F66F2AB5-BF35-4474-AEB8-0AC7C7760A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212" y="2795567"/>
                <a:ext cx="1085386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 err="1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ther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639DC4D7-F4C1-40C2-9932-D98A848E8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9731" y="3337094"/>
                <a:ext cx="2050119" cy="278281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강아지와</a:t>
                </a:r>
                <a:r>
                  <a:rPr sz="12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투게더</a:t>
                </a:r>
                <a:endPara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4CEEE33E-90FD-43FD-BFCB-5B1CE913A7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4"/>
          <a:stretch/>
        </p:blipFill>
        <p:spPr>
          <a:xfrm>
            <a:off x="8770621" y="1722120"/>
            <a:ext cx="2867856" cy="4343399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A4C3CD-5CDC-4602-9B16-2F30E12905C6}"/>
              </a:ext>
            </a:extLst>
          </p:cNvPr>
          <p:cNvGrpSpPr/>
          <p:nvPr/>
        </p:nvGrpSpPr>
        <p:grpSpPr>
          <a:xfrm>
            <a:off x="3940184" y="1185833"/>
            <a:ext cx="3119346" cy="856329"/>
            <a:chOff x="7079624" y="1201073"/>
            <a:chExt cx="3119346" cy="85632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DBCF1B-BCC4-4998-BCB0-A82C780146F1}"/>
                </a:ext>
              </a:extLst>
            </p:cNvPr>
            <p:cNvSpPr/>
            <p:nvPr/>
          </p:nvSpPr>
          <p:spPr>
            <a:xfrm>
              <a:off x="7079624" y="1392163"/>
              <a:ext cx="3119346" cy="66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모서리가 둥근 직사각형 103">
              <a:extLst>
                <a:ext uri="{FF2B5EF4-FFF2-40B4-BE49-F238E27FC236}">
                  <a16:creationId xmlns:a16="http://schemas.microsoft.com/office/drawing/2014/main" id="{A9C54898-FFF0-4FC4-A93D-0244914A7295}"/>
                </a:ext>
              </a:extLst>
            </p:cNvPr>
            <p:cNvSpPr/>
            <p:nvPr/>
          </p:nvSpPr>
          <p:spPr>
            <a:xfrm>
              <a:off x="7263153" y="1201073"/>
              <a:ext cx="2773574" cy="2998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chemeClr val="tx1"/>
                  </a:solidFill>
                  <a:latin typeface="Noto Sans CJK KR Bold"/>
                </a:rPr>
                <a:t>친구목록관리 기능</a:t>
              </a:r>
              <a:endParaRPr lang="en-US" altLang="ko-KR" sz="1300" b="1" dirty="0">
                <a:solidFill>
                  <a:schemeClr val="tx1"/>
                </a:solidFill>
                <a:latin typeface="Noto Sans CJK KR Bold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79E74AB-4823-47EE-B335-AFDABEB38DF4}"/>
                </a:ext>
              </a:extLst>
            </p:cNvPr>
            <p:cNvSpPr/>
            <p:nvPr/>
          </p:nvSpPr>
          <p:spPr>
            <a:xfrm>
              <a:off x="7224662" y="1467100"/>
              <a:ext cx="2951817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실시간으로 나에게 관심이 있는 사용자를 수락</a:t>
              </a:r>
              <a:r>
                <a: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거절을 통해 관리를 한다</a:t>
              </a:r>
              <a:r>
                <a: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34C9117-C656-424A-B303-B1586F5777E9}"/>
              </a:ext>
            </a:extLst>
          </p:cNvPr>
          <p:cNvGrpSpPr/>
          <p:nvPr/>
        </p:nvGrpSpPr>
        <p:grpSpPr>
          <a:xfrm>
            <a:off x="842672" y="2132304"/>
            <a:ext cx="7068740" cy="4621555"/>
            <a:chOff x="219820" y="2132304"/>
            <a:chExt cx="7068740" cy="4621555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C19D37F-9D13-4D49-89D7-42E89F63F51A}"/>
                </a:ext>
              </a:extLst>
            </p:cNvPr>
            <p:cNvGrpSpPr/>
            <p:nvPr/>
          </p:nvGrpSpPr>
          <p:grpSpPr>
            <a:xfrm>
              <a:off x="219820" y="2132304"/>
              <a:ext cx="2332880" cy="4537736"/>
              <a:chOff x="8114140" y="1215364"/>
              <a:chExt cx="2332880" cy="4537736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AD8E0D98-75F6-4788-B3D4-D9EC16036013}"/>
                  </a:ext>
                </a:extLst>
              </p:cNvPr>
              <p:cNvGrpSpPr/>
              <p:nvPr/>
            </p:nvGrpSpPr>
            <p:grpSpPr>
              <a:xfrm>
                <a:off x="8114140" y="1215364"/>
                <a:ext cx="2332880" cy="4537736"/>
                <a:chOff x="648468" y="1691061"/>
                <a:chExt cx="2332880" cy="4537736"/>
              </a:xfrm>
            </p:grpSpPr>
            <p:sp>
              <p:nvSpPr>
                <p:cNvPr id="139" name="모서리가 둥근 직사각형 5">
                  <a:extLst>
                    <a:ext uri="{FF2B5EF4-FFF2-40B4-BE49-F238E27FC236}">
                      <a16:creationId xmlns:a16="http://schemas.microsoft.com/office/drawing/2014/main" id="{F515FEBF-C7A8-47E9-A0E2-A7855DB53467}"/>
                    </a:ext>
                  </a:extLst>
                </p:cNvPr>
                <p:cNvSpPr/>
                <p:nvPr/>
              </p:nvSpPr>
              <p:spPr>
                <a:xfrm>
                  <a:off x="648468" y="1691061"/>
                  <a:ext cx="2332880" cy="453773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78864091-FA9C-463B-A95F-14FD781EFBED}"/>
                    </a:ext>
                  </a:extLst>
                </p:cNvPr>
                <p:cNvGrpSpPr/>
                <p:nvPr/>
              </p:nvGrpSpPr>
              <p:grpSpPr>
                <a:xfrm>
                  <a:off x="1202507" y="1704595"/>
                  <a:ext cx="1305533" cy="1424668"/>
                  <a:chOff x="3997956" y="3255603"/>
                  <a:chExt cx="795866" cy="1066008"/>
                </a:xfrm>
              </p:grpSpPr>
              <p:sp>
                <p:nvSpPr>
                  <p:cNvPr id="141" name="모서리가 둥근 직사각형 10">
                    <a:extLst>
                      <a:ext uri="{FF2B5EF4-FFF2-40B4-BE49-F238E27FC236}">
                        <a16:creationId xmlns:a16="http://schemas.microsoft.com/office/drawing/2014/main" id="{18B2CD50-D489-4195-8CF6-1AA21A218D53}"/>
                      </a:ext>
                    </a:extLst>
                  </p:cNvPr>
                  <p:cNvSpPr/>
                  <p:nvPr/>
                </p:nvSpPr>
                <p:spPr>
                  <a:xfrm>
                    <a:off x="3997956" y="4101478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Android Client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42" name="직사각형 141">
                    <a:extLst>
                      <a:ext uri="{FF2B5EF4-FFF2-40B4-BE49-F238E27FC236}">
                        <a16:creationId xmlns:a16="http://schemas.microsoft.com/office/drawing/2014/main" id="{ECB1E802-65C4-4CC6-A358-47F966C71A03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7C57C053-3661-4CBE-9FB1-647A07370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9680" y="1343529"/>
                <a:ext cx="929640" cy="924822"/>
              </a:xfrm>
              <a:prstGeom prst="rect">
                <a:avLst/>
              </a:prstGeom>
            </p:spPr>
          </p:pic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B731D66-E028-4D12-89F5-AD338CA052ED}"/>
                </a:ext>
              </a:extLst>
            </p:cNvPr>
            <p:cNvGrpSpPr/>
            <p:nvPr/>
          </p:nvGrpSpPr>
          <p:grpSpPr>
            <a:xfrm>
              <a:off x="3134360" y="2175725"/>
              <a:ext cx="2323230" cy="4578134"/>
              <a:chOff x="4472940" y="2477985"/>
              <a:chExt cx="2323230" cy="4578134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332138D3-1E32-46C0-B985-9B3F9778DDE3}"/>
                  </a:ext>
                </a:extLst>
              </p:cNvPr>
              <p:cNvGrpSpPr/>
              <p:nvPr/>
            </p:nvGrpSpPr>
            <p:grpSpPr>
              <a:xfrm>
                <a:off x="4472940" y="2477985"/>
                <a:ext cx="2323230" cy="4578134"/>
                <a:chOff x="4472940" y="3903373"/>
                <a:chExt cx="2323230" cy="4578134"/>
              </a:xfrm>
            </p:grpSpPr>
            <p:sp>
              <p:nvSpPr>
                <p:cNvPr id="133" name="모서리가 둥근 직사각형 5">
                  <a:extLst>
                    <a:ext uri="{FF2B5EF4-FFF2-40B4-BE49-F238E27FC236}">
                      <a16:creationId xmlns:a16="http://schemas.microsoft.com/office/drawing/2014/main" id="{C68B10B2-2046-46AF-8FCA-E08145EADA68}"/>
                    </a:ext>
                  </a:extLst>
                </p:cNvPr>
                <p:cNvSpPr/>
                <p:nvPr/>
              </p:nvSpPr>
              <p:spPr>
                <a:xfrm>
                  <a:off x="4472940" y="3946988"/>
                  <a:ext cx="2323230" cy="453451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88A13728-B06A-4B32-B5D2-0EEF88F9712D}"/>
                    </a:ext>
                  </a:extLst>
                </p:cNvPr>
                <p:cNvGrpSpPr/>
                <p:nvPr/>
              </p:nvGrpSpPr>
              <p:grpSpPr>
                <a:xfrm>
                  <a:off x="5006334" y="3903373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135" name="모서리가 둥근 직사각형 10">
                    <a:extLst>
                      <a:ext uri="{FF2B5EF4-FFF2-40B4-BE49-F238E27FC236}">
                        <a16:creationId xmlns:a16="http://schemas.microsoft.com/office/drawing/2014/main" id="{92B67491-054A-40B7-BB1C-850AE53FE5DD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Server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63864A86-7767-4EB7-9E8A-E12646CA980C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50F81242-A581-4597-A0BE-3225D6B90D12}"/>
                  </a:ext>
                </a:extLst>
              </p:cNvPr>
              <p:cNvGrpSpPr/>
              <p:nvPr/>
            </p:nvGrpSpPr>
            <p:grpSpPr>
              <a:xfrm>
                <a:off x="4639309" y="2639682"/>
                <a:ext cx="1761492" cy="790972"/>
                <a:chOff x="8429623" y="1974532"/>
                <a:chExt cx="3457577" cy="1552575"/>
              </a:xfrm>
            </p:grpSpPr>
            <p:pic>
              <p:nvPicPr>
                <p:cNvPr id="131" name="그림 130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EF039AE0-4812-4F18-80A9-E88ADB9E1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6135" b="95706" l="10000" r="90000">
                              <a14:foregroundMark x1="55161" y1="6748" x2="55161" y2="6748"/>
                              <a14:foregroundMark x1="52581" y1="36196" x2="52581" y2="36196"/>
                              <a14:foregroundMark x1="67097" y1="58282" x2="67097" y2="58282"/>
                              <a14:foregroundMark x1="54839" y1="60736" x2="54839" y2="60736"/>
                              <a14:foregroundMark x1="51935" y1="70552" x2="51935" y2="70552"/>
                              <a14:foregroundMark x1="53871" y1="80982" x2="53871" y2="80982"/>
                              <a14:foregroundMark x1="36774" y1="90184" x2="36774" y2="90184"/>
                              <a14:foregroundMark x1="63548" y1="94479" x2="63548" y2="94479"/>
                              <a14:foregroundMark x1="41613" y1="95706" x2="41613" y2="9570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23" y="1974532"/>
                  <a:ext cx="2952750" cy="1552575"/>
                </a:xfrm>
                <a:prstGeom prst="rect">
                  <a:avLst/>
                </a:prstGeom>
              </p:spPr>
            </p:pic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D0924663-1EAF-464B-9FC1-4CAF476D8874}"/>
                    </a:ext>
                  </a:extLst>
                </p:cNvPr>
                <p:cNvSpPr txBox="1"/>
                <p:nvPr/>
              </p:nvSpPr>
              <p:spPr>
                <a:xfrm>
                  <a:off x="10424160" y="2628900"/>
                  <a:ext cx="1463040" cy="724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FF0000">
                          <a:alpha val="70000"/>
                        </a:srgbClr>
                      </a:solidFill>
                    </a:rPr>
                    <a:t>Java</a:t>
                  </a:r>
                  <a:endParaRPr lang="ko-KR" altLang="en-US" sz="1400" b="1" dirty="0">
                    <a:solidFill>
                      <a:srgbClr val="FF0000">
                        <a:alpha val="7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C9ABC0F-F510-43DF-A0B3-0B00662A3911}"/>
                </a:ext>
              </a:extLst>
            </p:cNvPr>
            <p:cNvGrpSpPr/>
            <p:nvPr/>
          </p:nvGrpSpPr>
          <p:grpSpPr>
            <a:xfrm>
              <a:off x="5517538" y="2189262"/>
              <a:ext cx="1771022" cy="1651218"/>
              <a:chOff x="1103018" y="1221522"/>
              <a:chExt cx="1771022" cy="1651218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36189827-EE35-4A94-8A44-7E6FD9DF8D88}"/>
                  </a:ext>
                </a:extLst>
              </p:cNvPr>
              <p:cNvGrpSpPr/>
              <p:nvPr/>
            </p:nvGrpSpPr>
            <p:grpSpPr>
              <a:xfrm>
                <a:off x="1103018" y="1221522"/>
                <a:ext cx="1771022" cy="1651218"/>
                <a:chOff x="940972" y="1704595"/>
                <a:chExt cx="1771022" cy="1651218"/>
              </a:xfrm>
            </p:grpSpPr>
            <p:sp>
              <p:nvSpPr>
                <p:cNvPr id="125" name="모서리가 둥근 직사각형 5">
                  <a:extLst>
                    <a:ext uri="{FF2B5EF4-FFF2-40B4-BE49-F238E27FC236}">
                      <a16:creationId xmlns:a16="http://schemas.microsoft.com/office/drawing/2014/main" id="{C0FABF6C-F0DA-4369-B696-63F625B438E2}"/>
                    </a:ext>
                  </a:extLst>
                </p:cNvPr>
                <p:cNvSpPr/>
                <p:nvPr/>
              </p:nvSpPr>
              <p:spPr>
                <a:xfrm>
                  <a:off x="940972" y="1725785"/>
                  <a:ext cx="1771022" cy="163002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E816B6D5-E014-4791-AEB6-6375B2C96A6F}"/>
                    </a:ext>
                  </a:extLst>
                </p:cNvPr>
                <p:cNvGrpSpPr/>
                <p:nvPr/>
              </p:nvGrpSpPr>
              <p:grpSpPr>
                <a:xfrm>
                  <a:off x="1217746" y="1704595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127" name="모서리가 둥근 직사각형 10">
                    <a:extLst>
                      <a:ext uri="{FF2B5EF4-FFF2-40B4-BE49-F238E27FC236}">
                        <a16:creationId xmlns:a16="http://schemas.microsoft.com/office/drawing/2014/main" id="{916D069A-04CF-47BE-9E78-5C9AA87CCAEE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Data Base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C644FF06-B5F2-4D20-8E20-927C3FBD5B20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A86E0584-8840-440D-A381-24CA58894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64444" y1="70222" x2="64444" y2="70222"/>
                            <a14:foregroundMark x1="76889" y1="69778" x2="76889" y2="69778"/>
                            <a14:foregroundMark x1="59556" y1="73778" x2="59556" y2="73778"/>
                            <a14:foregroundMark x1="49333" y1="72889" x2="49333" y2="72889"/>
                            <a14:foregroundMark x1="49333" y1="69778" x2="49333" y2="69778"/>
                            <a14:foregroundMark x1="42667" y1="74222" x2="42667" y2="74222"/>
                            <a14:foregroundMark x1="38222" y1="73333" x2="38222" y2="73333"/>
                            <a14:foregroundMark x1="26222" y1="70667" x2="26222" y2="70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274" y="1234441"/>
                <a:ext cx="1213856" cy="1213854"/>
              </a:xfrm>
              <a:prstGeom prst="rect">
                <a:avLst/>
              </a:prstGeom>
            </p:spPr>
          </p:pic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51A9AC7-17FB-4178-B30C-95BD08B00BC6}"/>
                </a:ext>
              </a:extLst>
            </p:cNvPr>
            <p:cNvSpPr/>
            <p:nvPr/>
          </p:nvSpPr>
          <p:spPr>
            <a:xfrm>
              <a:off x="223520" y="4914900"/>
              <a:ext cx="223520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SignalFragment</a:t>
              </a:r>
              <a:endParaRPr lang="ko-KR" altLang="en-US" dirty="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99965A7-1277-4CF2-9CC7-80447B72D5C0}"/>
                </a:ext>
              </a:extLst>
            </p:cNvPr>
            <p:cNvSpPr/>
            <p:nvPr/>
          </p:nvSpPr>
          <p:spPr>
            <a:xfrm>
              <a:off x="612140" y="5839460"/>
              <a:ext cx="177546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Broadcasting</a:t>
              </a:r>
              <a:endParaRPr lang="ko-KR" altLang="en-US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FB7EAA3E-5745-4A34-B9E6-99C301C7BA10}"/>
                </a:ext>
              </a:extLst>
            </p:cNvPr>
            <p:cNvSpPr/>
            <p:nvPr/>
          </p:nvSpPr>
          <p:spPr>
            <a:xfrm>
              <a:off x="3505200" y="4030980"/>
              <a:ext cx="18364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Receive Thread</a:t>
              </a:r>
              <a:endParaRPr lang="ko-KR" altLang="en-US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5DB2BA38-1406-4D68-8CE8-2CDF48EED574}"/>
                </a:ext>
              </a:extLst>
            </p:cNvPr>
            <p:cNvSpPr/>
            <p:nvPr/>
          </p:nvSpPr>
          <p:spPr>
            <a:xfrm>
              <a:off x="3375660" y="5105400"/>
              <a:ext cx="19126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Parser by Code</a:t>
              </a:r>
              <a:endParaRPr lang="ko-KR" altLang="en-US" dirty="0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760903F-C310-404A-B236-432D9FCB93D9}"/>
                </a:ext>
              </a:extLst>
            </p:cNvPr>
            <p:cNvSpPr/>
            <p:nvPr/>
          </p:nvSpPr>
          <p:spPr>
            <a:xfrm>
              <a:off x="264160" y="3896360"/>
              <a:ext cx="22428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MainMenuAtivity</a:t>
              </a:r>
              <a:endParaRPr lang="ko-KR" altLang="en-US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2EF3BB7-5A6C-4966-ADDC-4F480DA88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8880" y="4236720"/>
              <a:ext cx="995680" cy="59944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CE7E19B-DB32-40FB-B778-3D17C36E4183}"/>
                </a:ext>
              </a:extLst>
            </p:cNvPr>
            <p:cNvCxnSpPr>
              <a:cxnSpLocks/>
            </p:cNvCxnSpPr>
            <p:nvPr/>
          </p:nvCxnSpPr>
          <p:spPr>
            <a:xfrm>
              <a:off x="4320540" y="4434840"/>
              <a:ext cx="0" cy="69937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0C51CE2-AB15-49E6-8AEF-96B47BB57B56}"/>
                </a:ext>
              </a:extLst>
            </p:cNvPr>
            <p:cNvCxnSpPr>
              <a:cxnSpLocks/>
            </p:cNvCxnSpPr>
            <p:nvPr/>
          </p:nvCxnSpPr>
          <p:spPr>
            <a:xfrm>
              <a:off x="1313180" y="4297680"/>
              <a:ext cx="0" cy="60960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C3B1483-F995-425F-ABE5-2248617B6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480" y="4531360"/>
              <a:ext cx="1259840" cy="120904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823EB273-EB92-46D8-A21A-998390379950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 flipV="1">
              <a:off x="5288280" y="3764282"/>
              <a:ext cx="1350989" cy="1539238"/>
            </a:xfrm>
            <a:prstGeom prst="bentConnector2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A99B650-8050-43FB-B444-BFF53E3B26F9}"/>
                </a:ext>
              </a:extLst>
            </p:cNvPr>
            <p:cNvCxnSpPr>
              <a:cxnSpLocks/>
            </p:cNvCxnSpPr>
            <p:nvPr/>
          </p:nvCxnSpPr>
          <p:spPr>
            <a:xfrm>
              <a:off x="1607820" y="5344160"/>
              <a:ext cx="0" cy="4876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A0501F-7233-4055-B4E7-A5890CC753F2}"/>
              </a:ext>
            </a:extLst>
          </p:cNvPr>
          <p:cNvGrpSpPr/>
          <p:nvPr/>
        </p:nvGrpSpPr>
        <p:grpSpPr>
          <a:xfrm>
            <a:off x="8770621" y="1694913"/>
            <a:ext cx="2867856" cy="4343718"/>
            <a:chOff x="5532121" y="1694913"/>
            <a:chExt cx="2867856" cy="4343718"/>
          </a:xfrm>
        </p:grpSpPr>
        <p:pic>
          <p:nvPicPr>
            <p:cNvPr id="143" name="그림 14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E0B23FD-6CDE-47F2-B1A3-1FA00948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8"/>
            <a:stretch/>
          </p:blipFill>
          <p:spPr>
            <a:xfrm>
              <a:off x="5533335" y="1694913"/>
              <a:ext cx="2863614" cy="4343718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6B139C8F-38DD-4BF5-98C4-4F56D7195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0402"/>
            <a:stretch/>
          </p:blipFill>
          <p:spPr>
            <a:xfrm>
              <a:off x="5532121" y="1722121"/>
              <a:ext cx="2867856" cy="44196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1271D7-8928-4DC2-BD60-0935E2077047}"/>
              </a:ext>
            </a:extLst>
          </p:cNvPr>
          <p:cNvGrpSpPr/>
          <p:nvPr/>
        </p:nvGrpSpPr>
        <p:grpSpPr>
          <a:xfrm>
            <a:off x="8584404" y="1084251"/>
            <a:ext cx="3255414" cy="5637484"/>
            <a:chOff x="-363298" y="806068"/>
            <a:chExt cx="3255414" cy="563748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201A791-51A2-487E-9B73-2082EB6B37CE}"/>
                </a:ext>
              </a:extLst>
            </p:cNvPr>
            <p:cNvSpPr/>
            <p:nvPr/>
          </p:nvSpPr>
          <p:spPr>
            <a:xfrm>
              <a:off x="-363298" y="806068"/>
              <a:ext cx="3255414" cy="5637484"/>
            </a:xfrm>
            <a:custGeom>
              <a:avLst/>
              <a:gdLst>
                <a:gd name="connsiteX0" fmla="*/ 200712 w 3255414"/>
                <a:gd name="connsiteY0" fmla="*/ 649003 h 5637484"/>
                <a:gd name="connsiteX1" fmla="*/ 200712 w 3255414"/>
                <a:gd name="connsiteY1" fmla="*/ 4968297 h 5637484"/>
                <a:gd name="connsiteX2" fmla="*/ 3042296 w 3255414"/>
                <a:gd name="connsiteY2" fmla="*/ 4968297 h 5637484"/>
                <a:gd name="connsiteX3" fmla="*/ 3042296 w 3255414"/>
                <a:gd name="connsiteY3" fmla="*/ 649003 h 5637484"/>
                <a:gd name="connsiteX4" fmla="*/ 542580 w 3255414"/>
                <a:gd name="connsiteY4" fmla="*/ 0 h 5637484"/>
                <a:gd name="connsiteX5" fmla="*/ 2712834 w 3255414"/>
                <a:gd name="connsiteY5" fmla="*/ 0 h 5637484"/>
                <a:gd name="connsiteX6" fmla="*/ 3255414 w 3255414"/>
                <a:gd name="connsiteY6" fmla="*/ 542580 h 5637484"/>
                <a:gd name="connsiteX7" fmla="*/ 3255414 w 3255414"/>
                <a:gd name="connsiteY7" fmla="*/ 5094904 h 5637484"/>
                <a:gd name="connsiteX8" fmla="*/ 2712834 w 3255414"/>
                <a:gd name="connsiteY8" fmla="*/ 5637484 h 5637484"/>
                <a:gd name="connsiteX9" fmla="*/ 542580 w 3255414"/>
                <a:gd name="connsiteY9" fmla="*/ 5637484 h 5637484"/>
                <a:gd name="connsiteX10" fmla="*/ 0 w 3255414"/>
                <a:gd name="connsiteY10" fmla="*/ 5094904 h 5637484"/>
                <a:gd name="connsiteX11" fmla="*/ 0 w 3255414"/>
                <a:gd name="connsiteY11" fmla="*/ 542580 h 5637484"/>
                <a:gd name="connsiteX12" fmla="*/ 542580 w 3255414"/>
                <a:gd name="connsiteY12" fmla="*/ 0 h 56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5414" h="5637484">
                  <a:moveTo>
                    <a:pt x="200712" y="649003"/>
                  </a:moveTo>
                  <a:lnTo>
                    <a:pt x="200712" y="4968297"/>
                  </a:lnTo>
                  <a:lnTo>
                    <a:pt x="3042296" y="4968297"/>
                  </a:lnTo>
                  <a:lnTo>
                    <a:pt x="3042296" y="649003"/>
                  </a:lnTo>
                  <a:close/>
                  <a:moveTo>
                    <a:pt x="542580" y="0"/>
                  </a:moveTo>
                  <a:lnTo>
                    <a:pt x="2712834" y="0"/>
                  </a:lnTo>
                  <a:cubicBezTo>
                    <a:pt x="3012493" y="0"/>
                    <a:pt x="3255414" y="242921"/>
                    <a:pt x="3255414" y="542580"/>
                  </a:cubicBezTo>
                  <a:lnTo>
                    <a:pt x="3255414" y="5094904"/>
                  </a:lnTo>
                  <a:cubicBezTo>
                    <a:pt x="3255414" y="5394563"/>
                    <a:pt x="3012493" y="5637484"/>
                    <a:pt x="2712834" y="5637484"/>
                  </a:cubicBezTo>
                  <a:lnTo>
                    <a:pt x="542580" y="5637484"/>
                  </a:lnTo>
                  <a:cubicBezTo>
                    <a:pt x="242921" y="5637484"/>
                    <a:pt x="0" y="5394563"/>
                    <a:pt x="0" y="5094904"/>
                  </a:cubicBezTo>
                  <a:lnTo>
                    <a:pt x="0" y="542580"/>
                  </a:lnTo>
                  <a:cubicBezTo>
                    <a:pt x="0" y="242921"/>
                    <a:pt x="242921" y="0"/>
                    <a:pt x="54258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AC2AD20-9930-4431-A1DA-2AC367B9D14D}"/>
                </a:ext>
              </a:extLst>
            </p:cNvPr>
            <p:cNvSpPr/>
            <p:nvPr/>
          </p:nvSpPr>
          <p:spPr>
            <a:xfrm>
              <a:off x="1045087" y="5896036"/>
              <a:ext cx="426238" cy="365011"/>
            </a:xfrm>
            <a:prstGeom prst="ellips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F6B1A5F-2F63-46B8-8242-9B4C38E82468}"/>
                </a:ext>
              </a:extLst>
            </p:cNvPr>
            <p:cNvCxnSpPr/>
            <p:nvPr/>
          </p:nvCxnSpPr>
          <p:spPr>
            <a:xfrm>
              <a:off x="1045087" y="1150896"/>
              <a:ext cx="426238" cy="0"/>
            </a:xfrm>
            <a:prstGeom prst="line">
              <a:avLst/>
            </a:prstGeom>
            <a:ln w="44450">
              <a:solidFill>
                <a:schemeClr val="tx1">
                  <a:lumMod val="85000"/>
                  <a:lumOff val="15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E4BDF7-434F-4CB4-9A7D-60451E38B10E}"/>
                </a:ext>
              </a:extLst>
            </p:cNvPr>
            <p:cNvSpPr/>
            <p:nvPr/>
          </p:nvSpPr>
          <p:spPr>
            <a:xfrm>
              <a:off x="751532" y="1083984"/>
              <a:ext cx="142079" cy="1216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A6FB101-C9D1-476C-8550-589A37992082}"/>
                </a:ext>
              </a:extLst>
            </p:cNvPr>
            <p:cNvSpPr/>
            <p:nvPr/>
          </p:nvSpPr>
          <p:spPr>
            <a:xfrm>
              <a:off x="1228889" y="907555"/>
              <a:ext cx="71039" cy="6083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제품 소개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7F912-B37D-4E99-8F30-61CC0F4C8068}"/>
              </a:ext>
            </a:extLst>
          </p:cNvPr>
          <p:cNvSpPr txBox="1"/>
          <p:nvPr/>
        </p:nvSpPr>
        <p:spPr>
          <a:xfrm>
            <a:off x="941588" y="1095839"/>
            <a:ext cx="445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kern="0" dirty="0"/>
              <a:t>지원 기능</a:t>
            </a:r>
            <a:endParaRPr lang="en-US" altLang="ko-KR" sz="2800" b="1" i="1" kern="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BFB178-AD93-4D96-BB52-BD3B8E215D2C}"/>
              </a:ext>
            </a:extLst>
          </p:cNvPr>
          <p:cNvGrpSpPr/>
          <p:nvPr/>
        </p:nvGrpSpPr>
        <p:grpSpPr>
          <a:xfrm>
            <a:off x="8769700" y="1740908"/>
            <a:ext cx="2850777" cy="4365812"/>
            <a:chOff x="5127811" y="1156447"/>
            <a:chExt cx="2850777" cy="43658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AA1DAA-DE72-4531-8FA7-9EA99356D5D2}"/>
                </a:ext>
              </a:extLst>
            </p:cNvPr>
            <p:cNvSpPr/>
            <p:nvPr/>
          </p:nvSpPr>
          <p:spPr>
            <a:xfrm>
              <a:off x="5127811" y="1156447"/>
              <a:ext cx="2850777" cy="4365812"/>
            </a:xfrm>
            <a:prstGeom prst="rect">
              <a:avLst/>
            </a:pr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E38B437-43E4-4DF3-A2B5-FD79758658CD}"/>
                </a:ext>
              </a:extLst>
            </p:cNvPr>
            <p:cNvGrpSpPr/>
            <p:nvPr/>
          </p:nvGrpSpPr>
          <p:grpSpPr>
            <a:xfrm>
              <a:off x="5172576" y="1236831"/>
              <a:ext cx="2735040" cy="3992285"/>
              <a:chOff x="4878235" y="1381760"/>
              <a:chExt cx="2735040" cy="399228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4881B93-C08C-42EB-B6AE-049A53F8A7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8235" y="3806976"/>
                <a:ext cx="1568898" cy="1567069"/>
              </a:xfrm>
              <a:prstGeom prst="rect">
                <a:avLst/>
              </a:prstGeom>
              <a:noFill/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5702E31-B335-47B6-A3A0-B259E7B96B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0162" y="3882047"/>
                <a:ext cx="1423113" cy="1422655"/>
              </a:xfrm>
              <a:prstGeom prst="rect">
                <a:avLst/>
              </a:prstGeom>
              <a:noFill/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07F0A8A-E6A7-42CB-9939-B853C3FC3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55358" y="1381760"/>
                <a:ext cx="1373756" cy="1971061"/>
              </a:xfrm>
              <a:prstGeom prst="rect">
                <a:avLst/>
              </a:prstGeom>
              <a:noFill/>
            </p:spPr>
          </p:pic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15B025F6-4712-4AC1-9AEA-5014B4A3A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6458" y="2000087"/>
                <a:ext cx="685050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To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F66F2AB5-BF35-4474-AEB8-0AC7C7760A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212" y="2795567"/>
                <a:ext cx="1085386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 err="1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ther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639DC4D7-F4C1-40C2-9932-D98A848E8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9731" y="3337094"/>
                <a:ext cx="2050119" cy="278281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강아지와</a:t>
                </a:r>
                <a:r>
                  <a:rPr sz="12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투게더</a:t>
                </a:r>
                <a:endPara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4D1DEB0D-9DAD-452B-B383-754D917C1D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6"/>
          <a:stretch/>
        </p:blipFill>
        <p:spPr>
          <a:xfrm>
            <a:off x="8773693" y="1729903"/>
            <a:ext cx="2894432" cy="4327997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AD1F7F37-B047-470B-9682-9B10318338E7}"/>
              </a:ext>
            </a:extLst>
          </p:cNvPr>
          <p:cNvGrpSpPr/>
          <p:nvPr/>
        </p:nvGrpSpPr>
        <p:grpSpPr>
          <a:xfrm>
            <a:off x="4364254" y="1185833"/>
            <a:ext cx="3119346" cy="856329"/>
            <a:chOff x="7079624" y="1201073"/>
            <a:chExt cx="3119346" cy="85632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75E24C0-F92F-4CB0-913A-CB6CFA23C03E}"/>
                </a:ext>
              </a:extLst>
            </p:cNvPr>
            <p:cNvSpPr/>
            <p:nvPr/>
          </p:nvSpPr>
          <p:spPr>
            <a:xfrm>
              <a:off x="7079624" y="1392163"/>
              <a:ext cx="3119346" cy="66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103">
              <a:extLst>
                <a:ext uri="{FF2B5EF4-FFF2-40B4-BE49-F238E27FC236}">
                  <a16:creationId xmlns:a16="http://schemas.microsoft.com/office/drawing/2014/main" id="{9D9FC88F-3579-45F3-A5CA-07CC78002E07}"/>
                </a:ext>
              </a:extLst>
            </p:cNvPr>
            <p:cNvSpPr/>
            <p:nvPr/>
          </p:nvSpPr>
          <p:spPr>
            <a:xfrm>
              <a:off x="7263153" y="1201073"/>
              <a:ext cx="2773574" cy="2998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사용자간 채팅기능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16DC27C-EC6E-4599-9251-C20F2CA4FA08}"/>
                </a:ext>
              </a:extLst>
            </p:cNvPr>
            <p:cNvSpPr/>
            <p:nvPr/>
          </p:nvSpPr>
          <p:spPr>
            <a:xfrm>
              <a:off x="7224662" y="1467100"/>
              <a:ext cx="2951817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친구 추가를 수락하면 사용자간 실시간으로 </a:t>
              </a:r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채팅이 가능하다</a:t>
              </a:r>
              <a:r>
                <a: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8778AF-6273-4BC9-B2BE-77BD0B6AC13A}"/>
              </a:ext>
            </a:extLst>
          </p:cNvPr>
          <p:cNvGrpSpPr/>
          <p:nvPr/>
        </p:nvGrpSpPr>
        <p:grpSpPr>
          <a:xfrm>
            <a:off x="643890" y="2165565"/>
            <a:ext cx="6997620" cy="4585755"/>
            <a:chOff x="219820" y="2165565"/>
            <a:chExt cx="6997620" cy="458575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F1221526-6B42-492F-896B-FDB0B6E964CB}"/>
                </a:ext>
              </a:extLst>
            </p:cNvPr>
            <p:cNvGrpSpPr/>
            <p:nvPr/>
          </p:nvGrpSpPr>
          <p:grpSpPr>
            <a:xfrm>
              <a:off x="219820" y="2213584"/>
              <a:ext cx="2332880" cy="4537736"/>
              <a:chOff x="8114140" y="1215364"/>
              <a:chExt cx="2332880" cy="4537736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0E490650-05ED-4A93-AB8A-0BF21299F2AD}"/>
                  </a:ext>
                </a:extLst>
              </p:cNvPr>
              <p:cNvGrpSpPr/>
              <p:nvPr/>
            </p:nvGrpSpPr>
            <p:grpSpPr>
              <a:xfrm>
                <a:off x="8114140" y="1215364"/>
                <a:ext cx="2332880" cy="4537736"/>
                <a:chOff x="648468" y="1691061"/>
                <a:chExt cx="2332880" cy="4537736"/>
              </a:xfrm>
            </p:grpSpPr>
            <p:sp>
              <p:nvSpPr>
                <p:cNvPr id="112" name="모서리가 둥근 직사각형 5">
                  <a:extLst>
                    <a:ext uri="{FF2B5EF4-FFF2-40B4-BE49-F238E27FC236}">
                      <a16:creationId xmlns:a16="http://schemas.microsoft.com/office/drawing/2014/main" id="{C51C127B-DD5A-42FF-848E-697745B0F076}"/>
                    </a:ext>
                  </a:extLst>
                </p:cNvPr>
                <p:cNvSpPr/>
                <p:nvPr/>
              </p:nvSpPr>
              <p:spPr>
                <a:xfrm>
                  <a:off x="648468" y="1691061"/>
                  <a:ext cx="2332880" cy="453773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2965DE9E-B67A-4CBF-8E92-00426AA39E19}"/>
                    </a:ext>
                  </a:extLst>
                </p:cNvPr>
                <p:cNvGrpSpPr/>
                <p:nvPr/>
              </p:nvGrpSpPr>
              <p:grpSpPr>
                <a:xfrm>
                  <a:off x="1202507" y="1704595"/>
                  <a:ext cx="1305533" cy="1424668"/>
                  <a:chOff x="3997956" y="3255603"/>
                  <a:chExt cx="795866" cy="1066008"/>
                </a:xfrm>
              </p:grpSpPr>
              <p:sp>
                <p:nvSpPr>
                  <p:cNvPr id="114" name="모서리가 둥근 직사각형 10">
                    <a:extLst>
                      <a:ext uri="{FF2B5EF4-FFF2-40B4-BE49-F238E27FC236}">
                        <a16:creationId xmlns:a16="http://schemas.microsoft.com/office/drawing/2014/main" id="{61A8E87B-883C-4071-A99D-3AA856C150A6}"/>
                      </a:ext>
                    </a:extLst>
                  </p:cNvPr>
                  <p:cNvSpPr/>
                  <p:nvPr/>
                </p:nvSpPr>
                <p:spPr>
                  <a:xfrm>
                    <a:off x="3997956" y="4101478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Android Client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15" name="직사각형 114">
                    <a:extLst>
                      <a:ext uri="{FF2B5EF4-FFF2-40B4-BE49-F238E27FC236}">
                        <a16:creationId xmlns:a16="http://schemas.microsoft.com/office/drawing/2014/main" id="{3C10537B-4386-4735-84B7-4D8D6D5B488F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F9E0A296-5267-4D6F-9D7D-74459F8C1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9680" y="1343529"/>
                <a:ext cx="929640" cy="924822"/>
              </a:xfrm>
              <a:prstGeom prst="rect">
                <a:avLst/>
              </a:prstGeom>
            </p:spPr>
          </p:pic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DC71FCB-4CDE-44C5-9D0E-9AF3E5F47297}"/>
                </a:ext>
              </a:extLst>
            </p:cNvPr>
            <p:cNvGrpSpPr/>
            <p:nvPr/>
          </p:nvGrpSpPr>
          <p:grpSpPr>
            <a:xfrm>
              <a:off x="2880360" y="2165565"/>
              <a:ext cx="2323230" cy="1735876"/>
              <a:chOff x="4472940" y="2477985"/>
              <a:chExt cx="2323230" cy="1735876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DC640C2E-40CD-42A6-8648-326ED2F1F08C}"/>
                  </a:ext>
                </a:extLst>
              </p:cNvPr>
              <p:cNvGrpSpPr/>
              <p:nvPr/>
            </p:nvGrpSpPr>
            <p:grpSpPr>
              <a:xfrm>
                <a:off x="4472940" y="2477985"/>
                <a:ext cx="2323230" cy="1735876"/>
                <a:chOff x="4472940" y="3903373"/>
                <a:chExt cx="2323230" cy="1735876"/>
              </a:xfrm>
            </p:grpSpPr>
            <p:sp>
              <p:nvSpPr>
                <p:cNvPr id="106" name="모서리가 둥근 직사각형 5">
                  <a:extLst>
                    <a:ext uri="{FF2B5EF4-FFF2-40B4-BE49-F238E27FC236}">
                      <a16:creationId xmlns:a16="http://schemas.microsoft.com/office/drawing/2014/main" id="{60016A9E-DA49-45EA-9237-59B92A65547C}"/>
                    </a:ext>
                  </a:extLst>
                </p:cNvPr>
                <p:cNvSpPr/>
                <p:nvPr/>
              </p:nvSpPr>
              <p:spPr>
                <a:xfrm>
                  <a:off x="4472940" y="3946989"/>
                  <a:ext cx="2323230" cy="169226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558D2E6D-E18B-44DB-B022-4DD882D0AC2C}"/>
                    </a:ext>
                  </a:extLst>
                </p:cNvPr>
                <p:cNvGrpSpPr/>
                <p:nvPr/>
              </p:nvGrpSpPr>
              <p:grpSpPr>
                <a:xfrm>
                  <a:off x="5006334" y="3903373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108" name="모서리가 둥근 직사각형 10">
                    <a:extLst>
                      <a:ext uri="{FF2B5EF4-FFF2-40B4-BE49-F238E27FC236}">
                        <a16:creationId xmlns:a16="http://schemas.microsoft.com/office/drawing/2014/main" id="{2DF5FE83-2E28-4EFE-AAD7-B3D71BEC0826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Server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2B1BDBC8-3080-4057-A97D-2A5543587973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A33C9F86-1CA0-40B5-890F-95F2365F7876}"/>
                  </a:ext>
                </a:extLst>
              </p:cNvPr>
              <p:cNvGrpSpPr/>
              <p:nvPr/>
            </p:nvGrpSpPr>
            <p:grpSpPr>
              <a:xfrm>
                <a:off x="4639309" y="2639682"/>
                <a:ext cx="1761492" cy="790972"/>
                <a:chOff x="8429623" y="1974532"/>
                <a:chExt cx="3457577" cy="1552575"/>
              </a:xfrm>
            </p:grpSpPr>
            <p:pic>
              <p:nvPicPr>
                <p:cNvPr id="104" name="그림 103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80A659E2-49D9-4646-97F6-30575F64B0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6135" b="95706" l="10000" r="90000">
                              <a14:foregroundMark x1="55161" y1="6748" x2="55161" y2="6748"/>
                              <a14:foregroundMark x1="52581" y1="36196" x2="52581" y2="36196"/>
                              <a14:foregroundMark x1="67097" y1="58282" x2="67097" y2="58282"/>
                              <a14:foregroundMark x1="54839" y1="60736" x2="54839" y2="60736"/>
                              <a14:foregroundMark x1="51935" y1="70552" x2="51935" y2="70552"/>
                              <a14:foregroundMark x1="53871" y1="80982" x2="53871" y2="80982"/>
                              <a14:foregroundMark x1="36774" y1="90184" x2="36774" y2="90184"/>
                              <a14:foregroundMark x1="63548" y1="94479" x2="63548" y2="94479"/>
                              <a14:foregroundMark x1="41613" y1="95706" x2="41613" y2="9570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23" y="1974532"/>
                  <a:ext cx="2952750" cy="1552575"/>
                </a:xfrm>
                <a:prstGeom prst="rect">
                  <a:avLst/>
                </a:prstGeom>
              </p:spPr>
            </p:pic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07F850C-E5EF-44EC-BCCA-E115E179F7C6}"/>
                    </a:ext>
                  </a:extLst>
                </p:cNvPr>
                <p:cNvSpPr txBox="1"/>
                <p:nvPr/>
              </p:nvSpPr>
              <p:spPr>
                <a:xfrm>
                  <a:off x="10424160" y="2628900"/>
                  <a:ext cx="1463040" cy="724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FF0000">
                          <a:alpha val="70000"/>
                        </a:srgbClr>
                      </a:solidFill>
                    </a:rPr>
                    <a:t>Java</a:t>
                  </a:r>
                  <a:endParaRPr lang="ko-KR" altLang="en-US" sz="1400" b="1" dirty="0">
                    <a:solidFill>
                      <a:srgbClr val="FF0000">
                        <a:alpha val="7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017E238-72D4-4082-A2F7-8BD36871A23A}"/>
                </a:ext>
              </a:extLst>
            </p:cNvPr>
            <p:cNvGrpSpPr/>
            <p:nvPr/>
          </p:nvGrpSpPr>
          <p:grpSpPr>
            <a:xfrm>
              <a:off x="5446418" y="2189262"/>
              <a:ext cx="1771022" cy="1651218"/>
              <a:chOff x="5446418" y="2189262"/>
              <a:chExt cx="1771022" cy="1651218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487AA8CB-619A-4C9C-91D6-C374A5CB39EA}"/>
                  </a:ext>
                </a:extLst>
              </p:cNvPr>
              <p:cNvGrpSpPr/>
              <p:nvPr/>
            </p:nvGrpSpPr>
            <p:grpSpPr>
              <a:xfrm>
                <a:off x="5446418" y="2189262"/>
                <a:ext cx="1771022" cy="1651218"/>
                <a:chOff x="940972" y="1704595"/>
                <a:chExt cx="1771022" cy="1651218"/>
              </a:xfrm>
            </p:grpSpPr>
            <p:sp>
              <p:nvSpPr>
                <p:cNvPr id="98" name="모서리가 둥근 직사각형 5">
                  <a:extLst>
                    <a:ext uri="{FF2B5EF4-FFF2-40B4-BE49-F238E27FC236}">
                      <a16:creationId xmlns:a16="http://schemas.microsoft.com/office/drawing/2014/main" id="{1D54EF35-BC38-46D9-95E7-8602E134B6E0}"/>
                    </a:ext>
                  </a:extLst>
                </p:cNvPr>
                <p:cNvSpPr/>
                <p:nvPr/>
              </p:nvSpPr>
              <p:spPr>
                <a:xfrm>
                  <a:off x="940972" y="1725785"/>
                  <a:ext cx="1771022" cy="163002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06F7DE96-2689-4105-986E-AE61435DEDE7}"/>
                    </a:ext>
                  </a:extLst>
                </p:cNvPr>
                <p:cNvGrpSpPr/>
                <p:nvPr/>
              </p:nvGrpSpPr>
              <p:grpSpPr>
                <a:xfrm>
                  <a:off x="1217746" y="1704595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100" name="모서리가 둥근 직사각형 10">
                    <a:extLst>
                      <a:ext uri="{FF2B5EF4-FFF2-40B4-BE49-F238E27FC236}">
                        <a16:creationId xmlns:a16="http://schemas.microsoft.com/office/drawing/2014/main" id="{8FAE1576-CBDA-4878-A032-431049F32148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Data Base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4AC48A35-E217-4171-98E1-3F2D0C07D687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445DA2A5-F585-466D-9A6A-98A0CD62E894}"/>
                  </a:ext>
                </a:extLst>
              </p:cNvPr>
              <p:cNvGrpSpPr/>
              <p:nvPr/>
            </p:nvGrpSpPr>
            <p:grpSpPr>
              <a:xfrm>
                <a:off x="5875020" y="2293620"/>
                <a:ext cx="1035733" cy="956072"/>
                <a:chOff x="5859780" y="4137660"/>
                <a:chExt cx="1035733" cy="956072"/>
              </a:xfrm>
            </p:grpSpPr>
            <p:pic>
              <p:nvPicPr>
                <p:cNvPr id="92" name="그림 91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345DAD80-1CA2-4288-AD71-29EA9A58F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50280" y="4137660"/>
                  <a:ext cx="624840" cy="624840"/>
                </a:xfrm>
                <a:prstGeom prst="rect">
                  <a:avLst/>
                </a:prstGeom>
              </p:spPr>
            </p:pic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A4A24FB-13A2-4481-A5AF-0F0B017657BD}"/>
                    </a:ext>
                  </a:extLst>
                </p:cNvPr>
                <p:cNvSpPr txBox="1"/>
                <p:nvPr/>
              </p:nvSpPr>
              <p:spPr>
                <a:xfrm>
                  <a:off x="5859780" y="4724400"/>
                  <a:ext cx="10357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Firebase</a:t>
                  </a:r>
                  <a:endParaRPr lang="ko-KR" altLang="en-US" dirty="0"/>
                </a:p>
              </p:txBody>
            </p:sp>
          </p:grp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C8653CE-0D1B-474F-9309-8411CC9D5366}"/>
                </a:ext>
              </a:extLst>
            </p:cNvPr>
            <p:cNvSpPr/>
            <p:nvPr/>
          </p:nvSpPr>
          <p:spPr>
            <a:xfrm>
              <a:off x="223520" y="4914900"/>
              <a:ext cx="223520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ChattingFragment</a:t>
              </a:r>
              <a:endParaRPr lang="ko-KR" altLang="en-US" dirty="0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96A8E52-F86A-4C77-A4DE-3EEBF81CECF2}"/>
                </a:ext>
              </a:extLst>
            </p:cNvPr>
            <p:cNvSpPr/>
            <p:nvPr/>
          </p:nvSpPr>
          <p:spPr>
            <a:xfrm>
              <a:off x="264160" y="3896360"/>
              <a:ext cx="22428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MainMenuAtivity</a:t>
              </a:r>
              <a:endParaRPr lang="ko-KR" altLang="en-US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B3DF1B3-5046-492C-AFAE-E9D925F35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13180" y="4297680"/>
              <a:ext cx="0" cy="60960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DE5FFBC0-2464-43E2-AFD4-A7045D6C5F1E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rot="5400000" flipH="1" flipV="1">
              <a:off x="3216765" y="1888637"/>
              <a:ext cx="1546858" cy="5298148"/>
            </a:xfrm>
            <a:prstGeom prst="bentConnector4">
              <a:avLst>
                <a:gd name="adj1" fmla="val -14778"/>
                <a:gd name="adj2" fmla="val 99475"/>
              </a:avLst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128D5876-6602-46C8-AE52-9A2CA7F9F842}"/>
                </a:ext>
              </a:extLst>
            </p:cNvPr>
            <p:cNvCxnSpPr>
              <a:endCxn id="98" idx="2"/>
            </p:cNvCxnSpPr>
            <p:nvPr/>
          </p:nvCxnSpPr>
          <p:spPr>
            <a:xfrm>
              <a:off x="4307840" y="3799840"/>
              <a:ext cx="2024089" cy="40640"/>
            </a:xfrm>
            <a:prstGeom prst="bentConnector4">
              <a:avLst>
                <a:gd name="adj1" fmla="val -987"/>
                <a:gd name="adj2" fmla="val 20125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AEA605F4-50F8-42CE-801A-8FD3470CDD01}"/>
                </a:ext>
              </a:extLst>
            </p:cNvPr>
            <p:cNvCxnSpPr>
              <a:endCxn id="80" idx="3"/>
            </p:cNvCxnSpPr>
            <p:nvPr/>
          </p:nvCxnSpPr>
          <p:spPr>
            <a:xfrm rot="5400000">
              <a:off x="2320290" y="3856990"/>
              <a:ext cx="1394460" cy="1117600"/>
            </a:xfrm>
            <a:prstGeom prst="bentConnector2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1271D7-8928-4DC2-BD60-0935E2077047}"/>
              </a:ext>
            </a:extLst>
          </p:cNvPr>
          <p:cNvGrpSpPr/>
          <p:nvPr/>
        </p:nvGrpSpPr>
        <p:grpSpPr>
          <a:xfrm>
            <a:off x="8584404" y="1084251"/>
            <a:ext cx="3255414" cy="5637484"/>
            <a:chOff x="-363298" y="806068"/>
            <a:chExt cx="3255414" cy="563748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201A791-51A2-487E-9B73-2082EB6B37CE}"/>
                </a:ext>
              </a:extLst>
            </p:cNvPr>
            <p:cNvSpPr/>
            <p:nvPr/>
          </p:nvSpPr>
          <p:spPr>
            <a:xfrm>
              <a:off x="-363298" y="806068"/>
              <a:ext cx="3255414" cy="5637484"/>
            </a:xfrm>
            <a:custGeom>
              <a:avLst/>
              <a:gdLst>
                <a:gd name="connsiteX0" fmla="*/ 200712 w 3255414"/>
                <a:gd name="connsiteY0" fmla="*/ 649003 h 5637484"/>
                <a:gd name="connsiteX1" fmla="*/ 200712 w 3255414"/>
                <a:gd name="connsiteY1" fmla="*/ 4968297 h 5637484"/>
                <a:gd name="connsiteX2" fmla="*/ 3042296 w 3255414"/>
                <a:gd name="connsiteY2" fmla="*/ 4968297 h 5637484"/>
                <a:gd name="connsiteX3" fmla="*/ 3042296 w 3255414"/>
                <a:gd name="connsiteY3" fmla="*/ 649003 h 5637484"/>
                <a:gd name="connsiteX4" fmla="*/ 542580 w 3255414"/>
                <a:gd name="connsiteY4" fmla="*/ 0 h 5637484"/>
                <a:gd name="connsiteX5" fmla="*/ 2712834 w 3255414"/>
                <a:gd name="connsiteY5" fmla="*/ 0 h 5637484"/>
                <a:gd name="connsiteX6" fmla="*/ 3255414 w 3255414"/>
                <a:gd name="connsiteY6" fmla="*/ 542580 h 5637484"/>
                <a:gd name="connsiteX7" fmla="*/ 3255414 w 3255414"/>
                <a:gd name="connsiteY7" fmla="*/ 5094904 h 5637484"/>
                <a:gd name="connsiteX8" fmla="*/ 2712834 w 3255414"/>
                <a:gd name="connsiteY8" fmla="*/ 5637484 h 5637484"/>
                <a:gd name="connsiteX9" fmla="*/ 542580 w 3255414"/>
                <a:gd name="connsiteY9" fmla="*/ 5637484 h 5637484"/>
                <a:gd name="connsiteX10" fmla="*/ 0 w 3255414"/>
                <a:gd name="connsiteY10" fmla="*/ 5094904 h 5637484"/>
                <a:gd name="connsiteX11" fmla="*/ 0 w 3255414"/>
                <a:gd name="connsiteY11" fmla="*/ 542580 h 5637484"/>
                <a:gd name="connsiteX12" fmla="*/ 542580 w 3255414"/>
                <a:gd name="connsiteY12" fmla="*/ 0 h 56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5414" h="5637484">
                  <a:moveTo>
                    <a:pt x="200712" y="649003"/>
                  </a:moveTo>
                  <a:lnTo>
                    <a:pt x="200712" y="4968297"/>
                  </a:lnTo>
                  <a:lnTo>
                    <a:pt x="3042296" y="4968297"/>
                  </a:lnTo>
                  <a:lnTo>
                    <a:pt x="3042296" y="649003"/>
                  </a:lnTo>
                  <a:close/>
                  <a:moveTo>
                    <a:pt x="542580" y="0"/>
                  </a:moveTo>
                  <a:lnTo>
                    <a:pt x="2712834" y="0"/>
                  </a:lnTo>
                  <a:cubicBezTo>
                    <a:pt x="3012493" y="0"/>
                    <a:pt x="3255414" y="242921"/>
                    <a:pt x="3255414" y="542580"/>
                  </a:cubicBezTo>
                  <a:lnTo>
                    <a:pt x="3255414" y="5094904"/>
                  </a:lnTo>
                  <a:cubicBezTo>
                    <a:pt x="3255414" y="5394563"/>
                    <a:pt x="3012493" y="5637484"/>
                    <a:pt x="2712834" y="5637484"/>
                  </a:cubicBezTo>
                  <a:lnTo>
                    <a:pt x="542580" y="5637484"/>
                  </a:lnTo>
                  <a:cubicBezTo>
                    <a:pt x="242921" y="5637484"/>
                    <a:pt x="0" y="5394563"/>
                    <a:pt x="0" y="5094904"/>
                  </a:cubicBezTo>
                  <a:lnTo>
                    <a:pt x="0" y="542580"/>
                  </a:lnTo>
                  <a:cubicBezTo>
                    <a:pt x="0" y="242921"/>
                    <a:pt x="242921" y="0"/>
                    <a:pt x="54258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AC2AD20-9930-4431-A1DA-2AC367B9D14D}"/>
                </a:ext>
              </a:extLst>
            </p:cNvPr>
            <p:cNvSpPr/>
            <p:nvPr/>
          </p:nvSpPr>
          <p:spPr>
            <a:xfrm>
              <a:off x="1045087" y="5896036"/>
              <a:ext cx="426238" cy="365011"/>
            </a:xfrm>
            <a:prstGeom prst="ellips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F6B1A5F-2F63-46B8-8242-9B4C38E82468}"/>
                </a:ext>
              </a:extLst>
            </p:cNvPr>
            <p:cNvCxnSpPr/>
            <p:nvPr/>
          </p:nvCxnSpPr>
          <p:spPr>
            <a:xfrm>
              <a:off x="1045087" y="1150896"/>
              <a:ext cx="426238" cy="0"/>
            </a:xfrm>
            <a:prstGeom prst="line">
              <a:avLst/>
            </a:prstGeom>
            <a:ln w="44450">
              <a:solidFill>
                <a:schemeClr val="tx1">
                  <a:lumMod val="85000"/>
                  <a:lumOff val="15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E4BDF7-434F-4CB4-9A7D-60451E38B10E}"/>
                </a:ext>
              </a:extLst>
            </p:cNvPr>
            <p:cNvSpPr/>
            <p:nvPr/>
          </p:nvSpPr>
          <p:spPr>
            <a:xfrm>
              <a:off x="751532" y="1083984"/>
              <a:ext cx="142079" cy="1216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A6FB101-C9D1-476C-8550-589A37992082}"/>
                </a:ext>
              </a:extLst>
            </p:cNvPr>
            <p:cNvSpPr/>
            <p:nvPr/>
          </p:nvSpPr>
          <p:spPr>
            <a:xfrm>
              <a:off x="1228889" y="907555"/>
              <a:ext cx="71039" cy="6083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3591" y="648900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기대효과 및 시장 현황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C5D96-3B12-4226-AE21-1EF7E48B3C47}"/>
              </a:ext>
            </a:extLst>
          </p:cNvPr>
          <p:cNvGrpSpPr/>
          <p:nvPr/>
        </p:nvGrpSpPr>
        <p:grpSpPr>
          <a:xfrm>
            <a:off x="1074546" y="1845891"/>
            <a:ext cx="8234427" cy="4064825"/>
            <a:chOff x="1978786" y="1398851"/>
            <a:chExt cx="8234427" cy="4064825"/>
          </a:xfrm>
        </p:grpSpPr>
        <p:sp>
          <p:nvSpPr>
            <p:cNvPr id="21" name="모서리가 둥근 직사각형 15">
              <a:extLst>
                <a:ext uri="{FF2B5EF4-FFF2-40B4-BE49-F238E27FC236}">
                  <a16:creationId xmlns:a16="http://schemas.microsoft.com/office/drawing/2014/main" id="{F69AB9A4-CF36-43C0-89AF-334DF687BD9F}"/>
                </a:ext>
              </a:extLst>
            </p:cNvPr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34">
              <a:extLst>
                <a:ext uri="{FF2B5EF4-FFF2-40B4-BE49-F238E27FC236}">
                  <a16:creationId xmlns:a16="http://schemas.microsoft.com/office/drawing/2014/main" id="{3EB51790-C405-4041-A955-79D712C21717}"/>
                </a:ext>
              </a:extLst>
            </p:cNvPr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D50F05-C0A5-4638-BC52-082A61771DDD}"/>
              </a:ext>
            </a:extLst>
          </p:cNvPr>
          <p:cNvGrpSpPr/>
          <p:nvPr/>
        </p:nvGrpSpPr>
        <p:grpSpPr>
          <a:xfrm>
            <a:off x="3366734" y="1692049"/>
            <a:ext cx="277661" cy="284357"/>
            <a:chOff x="7838808" y="2409264"/>
            <a:chExt cx="1390918" cy="1424461"/>
          </a:xfrm>
        </p:grpSpPr>
        <p:sp>
          <p:nvSpPr>
            <p:cNvPr id="24" name="모서리가 둥근 직사각형 35">
              <a:extLst>
                <a:ext uri="{FF2B5EF4-FFF2-40B4-BE49-F238E27FC236}">
                  <a16:creationId xmlns:a16="http://schemas.microsoft.com/office/drawing/2014/main" id="{E47C14AD-48BE-4E3F-A636-C8B0C0936B44}"/>
                </a:ext>
              </a:extLst>
            </p:cNvPr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36">
              <a:extLst>
                <a:ext uri="{FF2B5EF4-FFF2-40B4-BE49-F238E27FC236}">
                  <a16:creationId xmlns:a16="http://schemas.microsoft.com/office/drawing/2014/main" id="{53D87217-06AC-4329-A0EC-967FC451983F}"/>
                </a:ext>
              </a:extLst>
            </p:cNvPr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7">
              <a:extLst>
                <a:ext uri="{FF2B5EF4-FFF2-40B4-BE49-F238E27FC236}">
                  <a16:creationId xmlns:a16="http://schemas.microsoft.com/office/drawing/2014/main" id="{B2F8F79D-B21A-4B80-8409-ADE0BD4608A9}"/>
                </a:ext>
              </a:extLst>
            </p:cNvPr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40">
              <a:extLst>
                <a:ext uri="{FF2B5EF4-FFF2-40B4-BE49-F238E27FC236}">
                  <a16:creationId xmlns:a16="http://schemas.microsoft.com/office/drawing/2014/main" id="{20F1C392-4F5D-4C54-99D2-C595671C7947}"/>
                </a:ext>
              </a:extLst>
            </p:cNvPr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80E66F-7325-45D5-AF2A-AB704B7E9CF6}"/>
              </a:ext>
            </a:extLst>
          </p:cNvPr>
          <p:cNvGrpSpPr/>
          <p:nvPr/>
        </p:nvGrpSpPr>
        <p:grpSpPr>
          <a:xfrm>
            <a:off x="1956787" y="1692049"/>
            <a:ext cx="277661" cy="284357"/>
            <a:chOff x="7838808" y="2409264"/>
            <a:chExt cx="1390918" cy="1424461"/>
          </a:xfrm>
        </p:grpSpPr>
        <p:sp>
          <p:nvSpPr>
            <p:cNvPr id="29" name="모서리가 둥근 직사각형 44">
              <a:extLst>
                <a:ext uri="{FF2B5EF4-FFF2-40B4-BE49-F238E27FC236}">
                  <a16:creationId xmlns:a16="http://schemas.microsoft.com/office/drawing/2014/main" id="{4D220D99-5CEA-40A0-B4B5-92726169E5B3}"/>
                </a:ext>
              </a:extLst>
            </p:cNvPr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45">
              <a:extLst>
                <a:ext uri="{FF2B5EF4-FFF2-40B4-BE49-F238E27FC236}">
                  <a16:creationId xmlns:a16="http://schemas.microsoft.com/office/drawing/2014/main" id="{F288563B-2FC7-498B-AD0E-1820E9694E7E}"/>
                </a:ext>
              </a:extLst>
            </p:cNvPr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46">
              <a:extLst>
                <a:ext uri="{FF2B5EF4-FFF2-40B4-BE49-F238E27FC236}">
                  <a16:creationId xmlns:a16="http://schemas.microsoft.com/office/drawing/2014/main" id="{5F278525-48CC-490A-B40A-A8B10FB2675E}"/>
                </a:ext>
              </a:extLst>
            </p:cNvPr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47">
              <a:extLst>
                <a:ext uri="{FF2B5EF4-FFF2-40B4-BE49-F238E27FC236}">
                  <a16:creationId xmlns:a16="http://schemas.microsoft.com/office/drawing/2014/main" id="{1638F81B-54D9-4B81-A1F1-8649A1CA3B80}"/>
                </a:ext>
              </a:extLst>
            </p:cNvPr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7FBE04-03D2-4E8F-BA9C-88E4670E32FF}"/>
              </a:ext>
            </a:extLst>
          </p:cNvPr>
          <p:cNvGrpSpPr/>
          <p:nvPr/>
        </p:nvGrpSpPr>
        <p:grpSpPr>
          <a:xfrm>
            <a:off x="2124003" y="1127305"/>
            <a:ext cx="1395047" cy="1129488"/>
            <a:chOff x="3477358" y="3739317"/>
            <a:chExt cx="2206018" cy="1786085"/>
          </a:xfrm>
        </p:grpSpPr>
        <p:sp>
          <p:nvSpPr>
            <p:cNvPr id="34" name="모서리가 둥근 직사각형 2">
              <a:extLst>
                <a:ext uri="{FF2B5EF4-FFF2-40B4-BE49-F238E27FC236}">
                  <a16:creationId xmlns:a16="http://schemas.microsoft.com/office/drawing/2014/main" id="{D226B64E-5435-40C8-BDA5-6AE34B59325B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>
              <a:extLst>
                <a:ext uri="{FF2B5EF4-FFF2-40B4-BE49-F238E27FC236}">
                  <a16:creationId xmlns:a16="http://schemas.microsoft.com/office/drawing/2014/main" id="{4592B793-CB7D-4381-A4AD-B82DA23A3EB2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2">
              <a:extLst>
                <a:ext uri="{FF2B5EF4-FFF2-40B4-BE49-F238E27FC236}">
                  <a16:creationId xmlns:a16="http://schemas.microsoft.com/office/drawing/2014/main" id="{BF1770A9-E1D0-4766-AD85-E88BCB8D104B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26">
              <a:extLst>
                <a:ext uri="{FF2B5EF4-FFF2-40B4-BE49-F238E27FC236}">
                  <a16:creationId xmlns:a16="http://schemas.microsoft.com/office/drawing/2014/main" id="{999E4043-E299-4EDA-A796-21D42FDC9632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2">
              <a:extLst>
                <a:ext uri="{FF2B5EF4-FFF2-40B4-BE49-F238E27FC236}">
                  <a16:creationId xmlns:a16="http://schemas.microsoft.com/office/drawing/2014/main" id="{02BF79C0-F548-4A1F-94E5-E1FBC47E7445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id="{DAD0D6E0-221A-4B61-AD27-A500FB8630C6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2">
              <a:extLst>
                <a:ext uri="{FF2B5EF4-FFF2-40B4-BE49-F238E27FC236}">
                  <a16:creationId xmlns:a16="http://schemas.microsoft.com/office/drawing/2014/main" id="{D9CDE3B7-4E22-4F9F-A903-5F7C8FFA832A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9193614-DE21-4824-A324-5004229A1DAC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3F95A54-F45B-4720-BD2E-9C4F6AB76DAB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자유형 39">
            <a:extLst>
              <a:ext uri="{FF2B5EF4-FFF2-40B4-BE49-F238E27FC236}">
                <a16:creationId xmlns:a16="http://schemas.microsoft.com/office/drawing/2014/main" id="{3E09571B-033D-4CAF-AB91-A39FC86170C1}"/>
              </a:ext>
            </a:extLst>
          </p:cNvPr>
          <p:cNvSpPr/>
          <p:nvPr/>
        </p:nvSpPr>
        <p:spPr>
          <a:xfrm>
            <a:off x="9464004" y="5808355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793FB68-3FB7-49B5-8DE1-D28F085868B3}"/>
              </a:ext>
            </a:extLst>
          </p:cNvPr>
          <p:cNvSpPr/>
          <p:nvPr/>
        </p:nvSpPr>
        <p:spPr>
          <a:xfrm>
            <a:off x="2311711" y="2851668"/>
            <a:ext cx="3740126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/>
              <a:t>1. </a:t>
            </a:r>
            <a:r>
              <a:rPr lang="ko-KR" altLang="en-US" sz="2800" b="1" dirty="0"/>
              <a:t>개방적인 만남 주선</a:t>
            </a:r>
            <a:endParaRPr lang="en-US" altLang="ko-KR" sz="2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72B5F2-F274-44BD-A323-A888734C6248}"/>
              </a:ext>
            </a:extLst>
          </p:cNvPr>
          <p:cNvSpPr/>
          <p:nvPr/>
        </p:nvSpPr>
        <p:spPr>
          <a:xfrm>
            <a:off x="2250751" y="3875292"/>
            <a:ext cx="3740126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/>
              <a:t>2. </a:t>
            </a:r>
            <a:r>
              <a:rPr lang="ko-KR" altLang="en-US" sz="2800" b="1" dirty="0"/>
              <a:t>반려견의 건강 증진</a:t>
            </a:r>
            <a:endParaRPr lang="en-US" altLang="ko-KR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79DD3E-27F8-40A9-A780-0BE1B5360E0F}"/>
              </a:ext>
            </a:extLst>
          </p:cNvPr>
          <p:cNvSpPr/>
          <p:nvPr/>
        </p:nvSpPr>
        <p:spPr>
          <a:xfrm>
            <a:off x="2311711" y="4930527"/>
            <a:ext cx="699262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/>
              <a:t>3. </a:t>
            </a:r>
            <a:r>
              <a:rPr lang="ko-KR" altLang="en-US" sz="2800" b="1" dirty="0"/>
              <a:t>반려견의 스트레스 해소 및 사회성 증진</a:t>
            </a:r>
            <a:endParaRPr lang="en-US" altLang="ko-KR" sz="28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B79404-5AF0-49EC-BA39-5C2586E17BE2}"/>
              </a:ext>
            </a:extLst>
          </p:cNvPr>
          <p:cNvSpPr/>
          <p:nvPr/>
        </p:nvSpPr>
        <p:spPr>
          <a:xfrm>
            <a:off x="1742751" y="2170948"/>
            <a:ext cx="1826141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/>
              <a:t>기대효과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5277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3591" y="648900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기대효과 및 시장 현황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C5D96-3B12-4226-AE21-1EF7E48B3C47}"/>
              </a:ext>
            </a:extLst>
          </p:cNvPr>
          <p:cNvGrpSpPr/>
          <p:nvPr/>
        </p:nvGrpSpPr>
        <p:grpSpPr>
          <a:xfrm>
            <a:off x="1074546" y="1845891"/>
            <a:ext cx="8234427" cy="4064825"/>
            <a:chOff x="1978786" y="1398851"/>
            <a:chExt cx="8234427" cy="4064825"/>
          </a:xfrm>
        </p:grpSpPr>
        <p:sp>
          <p:nvSpPr>
            <p:cNvPr id="21" name="모서리가 둥근 직사각형 15">
              <a:extLst>
                <a:ext uri="{FF2B5EF4-FFF2-40B4-BE49-F238E27FC236}">
                  <a16:creationId xmlns:a16="http://schemas.microsoft.com/office/drawing/2014/main" id="{F69AB9A4-CF36-43C0-89AF-334DF687BD9F}"/>
                </a:ext>
              </a:extLst>
            </p:cNvPr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34">
              <a:extLst>
                <a:ext uri="{FF2B5EF4-FFF2-40B4-BE49-F238E27FC236}">
                  <a16:creationId xmlns:a16="http://schemas.microsoft.com/office/drawing/2014/main" id="{3EB51790-C405-4041-A955-79D712C21717}"/>
                </a:ext>
              </a:extLst>
            </p:cNvPr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D50F05-C0A5-4638-BC52-082A61771DDD}"/>
              </a:ext>
            </a:extLst>
          </p:cNvPr>
          <p:cNvGrpSpPr/>
          <p:nvPr/>
        </p:nvGrpSpPr>
        <p:grpSpPr>
          <a:xfrm>
            <a:off x="3366734" y="1692049"/>
            <a:ext cx="277661" cy="284357"/>
            <a:chOff x="7838808" y="2409264"/>
            <a:chExt cx="1390918" cy="1424461"/>
          </a:xfrm>
        </p:grpSpPr>
        <p:sp>
          <p:nvSpPr>
            <p:cNvPr id="24" name="모서리가 둥근 직사각형 35">
              <a:extLst>
                <a:ext uri="{FF2B5EF4-FFF2-40B4-BE49-F238E27FC236}">
                  <a16:creationId xmlns:a16="http://schemas.microsoft.com/office/drawing/2014/main" id="{E47C14AD-48BE-4E3F-A636-C8B0C0936B44}"/>
                </a:ext>
              </a:extLst>
            </p:cNvPr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36">
              <a:extLst>
                <a:ext uri="{FF2B5EF4-FFF2-40B4-BE49-F238E27FC236}">
                  <a16:creationId xmlns:a16="http://schemas.microsoft.com/office/drawing/2014/main" id="{53D87217-06AC-4329-A0EC-967FC451983F}"/>
                </a:ext>
              </a:extLst>
            </p:cNvPr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7">
              <a:extLst>
                <a:ext uri="{FF2B5EF4-FFF2-40B4-BE49-F238E27FC236}">
                  <a16:creationId xmlns:a16="http://schemas.microsoft.com/office/drawing/2014/main" id="{B2F8F79D-B21A-4B80-8409-ADE0BD4608A9}"/>
                </a:ext>
              </a:extLst>
            </p:cNvPr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40">
              <a:extLst>
                <a:ext uri="{FF2B5EF4-FFF2-40B4-BE49-F238E27FC236}">
                  <a16:creationId xmlns:a16="http://schemas.microsoft.com/office/drawing/2014/main" id="{20F1C392-4F5D-4C54-99D2-C595671C7947}"/>
                </a:ext>
              </a:extLst>
            </p:cNvPr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80E66F-7325-45D5-AF2A-AB704B7E9CF6}"/>
              </a:ext>
            </a:extLst>
          </p:cNvPr>
          <p:cNvGrpSpPr/>
          <p:nvPr/>
        </p:nvGrpSpPr>
        <p:grpSpPr>
          <a:xfrm>
            <a:off x="1956787" y="1692049"/>
            <a:ext cx="277661" cy="284357"/>
            <a:chOff x="7838808" y="2409264"/>
            <a:chExt cx="1390918" cy="1424461"/>
          </a:xfrm>
        </p:grpSpPr>
        <p:sp>
          <p:nvSpPr>
            <p:cNvPr id="29" name="모서리가 둥근 직사각형 44">
              <a:extLst>
                <a:ext uri="{FF2B5EF4-FFF2-40B4-BE49-F238E27FC236}">
                  <a16:creationId xmlns:a16="http://schemas.microsoft.com/office/drawing/2014/main" id="{4D220D99-5CEA-40A0-B4B5-92726169E5B3}"/>
                </a:ext>
              </a:extLst>
            </p:cNvPr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45">
              <a:extLst>
                <a:ext uri="{FF2B5EF4-FFF2-40B4-BE49-F238E27FC236}">
                  <a16:creationId xmlns:a16="http://schemas.microsoft.com/office/drawing/2014/main" id="{F288563B-2FC7-498B-AD0E-1820E9694E7E}"/>
                </a:ext>
              </a:extLst>
            </p:cNvPr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46">
              <a:extLst>
                <a:ext uri="{FF2B5EF4-FFF2-40B4-BE49-F238E27FC236}">
                  <a16:creationId xmlns:a16="http://schemas.microsoft.com/office/drawing/2014/main" id="{5F278525-48CC-490A-B40A-A8B10FB2675E}"/>
                </a:ext>
              </a:extLst>
            </p:cNvPr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47">
              <a:extLst>
                <a:ext uri="{FF2B5EF4-FFF2-40B4-BE49-F238E27FC236}">
                  <a16:creationId xmlns:a16="http://schemas.microsoft.com/office/drawing/2014/main" id="{1638F81B-54D9-4B81-A1F1-8649A1CA3B80}"/>
                </a:ext>
              </a:extLst>
            </p:cNvPr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7FBE04-03D2-4E8F-BA9C-88E4670E32FF}"/>
              </a:ext>
            </a:extLst>
          </p:cNvPr>
          <p:cNvGrpSpPr/>
          <p:nvPr/>
        </p:nvGrpSpPr>
        <p:grpSpPr>
          <a:xfrm>
            <a:off x="2124003" y="1127305"/>
            <a:ext cx="1395047" cy="1129488"/>
            <a:chOff x="3477358" y="3739317"/>
            <a:chExt cx="2206018" cy="1786085"/>
          </a:xfrm>
        </p:grpSpPr>
        <p:sp>
          <p:nvSpPr>
            <p:cNvPr id="34" name="모서리가 둥근 직사각형 2">
              <a:extLst>
                <a:ext uri="{FF2B5EF4-FFF2-40B4-BE49-F238E27FC236}">
                  <a16:creationId xmlns:a16="http://schemas.microsoft.com/office/drawing/2014/main" id="{D226B64E-5435-40C8-BDA5-6AE34B59325B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>
              <a:extLst>
                <a:ext uri="{FF2B5EF4-FFF2-40B4-BE49-F238E27FC236}">
                  <a16:creationId xmlns:a16="http://schemas.microsoft.com/office/drawing/2014/main" id="{4592B793-CB7D-4381-A4AD-B82DA23A3EB2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2">
              <a:extLst>
                <a:ext uri="{FF2B5EF4-FFF2-40B4-BE49-F238E27FC236}">
                  <a16:creationId xmlns:a16="http://schemas.microsoft.com/office/drawing/2014/main" id="{BF1770A9-E1D0-4766-AD85-E88BCB8D104B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26">
              <a:extLst>
                <a:ext uri="{FF2B5EF4-FFF2-40B4-BE49-F238E27FC236}">
                  <a16:creationId xmlns:a16="http://schemas.microsoft.com/office/drawing/2014/main" id="{999E4043-E299-4EDA-A796-21D42FDC9632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2">
              <a:extLst>
                <a:ext uri="{FF2B5EF4-FFF2-40B4-BE49-F238E27FC236}">
                  <a16:creationId xmlns:a16="http://schemas.microsoft.com/office/drawing/2014/main" id="{02BF79C0-F548-4A1F-94E5-E1FBC47E7445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2">
              <a:extLst>
                <a:ext uri="{FF2B5EF4-FFF2-40B4-BE49-F238E27FC236}">
                  <a16:creationId xmlns:a16="http://schemas.microsoft.com/office/drawing/2014/main" id="{DAD0D6E0-221A-4B61-AD27-A500FB8630C6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2">
              <a:extLst>
                <a:ext uri="{FF2B5EF4-FFF2-40B4-BE49-F238E27FC236}">
                  <a16:creationId xmlns:a16="http://schemas.microsoft.com/office/drawing/2014/main" id="{D9CDE3B7-4E22-4F9F-A903-5F7C8FFA832A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9193614-DE21-4824-A324-5004229A1DAC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3F95A54-F45B-4720-BD2E-9C4F6AB76DAB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자유형 39">
            <a:extLst>
              <a:ext uri="{FF2B5EF4-FFF2-40B4-BE49-F238E27FC236}">
                <a16:creationId xmlns:a16="http://schemas.microsoft.com/office/drawing/2014/main" id="{3E09571B-033D-4CAF-AB91-A39FC86170C1}"/>
              </a:ext>
            </a:extLst>
          </p:cNvPr>
          <p:cNvSpPr/>
          <p:nvPr/>
        </p:nvSpPr>
        <p:spPr>
          <a:xfrm>
            <a:off x="9464004" y="5808355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B79404-5AF0-49EC-BA39-5C2586E17BE2}"/>
              </a:ext>
            </a:extLst>
          </p:cNvPr>
          <p:cNvSpPr/>
          <p:nvPr/>
        </p:nvSpPr>
        <p:spPr>
          <a:xfrm>
            <a:off x="1742751" y="2170948"/>
            <a:ext cx="1970411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dirty="0"/>
              <a:t>시장 현황</a:t>
            </a:r>
            <a:endParaRPr lang="en-US" altLang="ko-KR" sz="3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F4E26C-8089-49B2-A6B9-48802B1F47AE}"/>
              </a:ext>
            </a:extLst>
          </p:cNvPr>
          <p:cNvSpPr/>
          <p:nvPr/>
        </p:nvSpPr>
        <p:spPr>
          <a:xfrm>
            <a:off x="1996751" y="2912628"/>
            <a:ext cx="6163867" cy="1128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/>
              <a:t>플레이스토어 최고매출 순위 </a:t>
            </a:r>
            <a:r>
              <a:rPr lang="en-US" altLang="ko-KR" sz="2400" b="1" dirty="0"/>
              <a:t>50</a:t>
            </a:r>
            <a:r>
              <a:rPr lang="ko-KR" altLang="en-US" sz="2400" b="1" dirty="0"/>
              <a:t>위 까지 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2400" b="1" dirty="0"/>
              <a:t>만남주선 및 소개팅 어플 </a:t>
            </a:r>
            <a:r>
              <a:rPr lang="en-US" altLang="ko-KR" sz="2400" b="1" dirty="0"/>
              <a:t>50% </a:t>
            </a:r>
            <a:r>
              <a:rPr lang="en-US" altLang="ko-KR" sz="1600" b="1" dirty="0"/>
              <a:t>(20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2.18</a:t>
            </a:r>
            <a:r>
              <a:rPr lang="ko-KR" altLang="en-US" sz="1600" b="1" dirty="0"/>
              <a:t> 기준</a:t>
            </a:r>
            <a:r>
              <a:rPr lang="en-US" altLang="ko-KR" sz="16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05E69F-FC3A-4A0A-AAE2-BA294FF126EB}"/>
              </a:ext>
            </a:extLst>
          </p:cNvPr>
          <p:cNvGrpSpPr/>
          <p:nvPr/>
        </p:nvGrpSpPr>
        <p:grpSpPr>
          <a:xfrm>
            <a:off x="1996751" y="4274068"/>
            <a:ext cx="4856749" cy="1128963"/>
            <a:chOff x="1996751" y="4274068"/>
            <a:chExt cx="4856749" cy="112896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2096F3-FD4E-420F-A3A0-F2F02F0BF47C}"/>
                </a:ext>
              </a:extLst>
            </p:cNvPr>
            <p:cNvSpPr/>
            <p:nvPr/>
          </p:nvSpPr>
          <p:spPr>
            <a:xfrm>
              <a:off x="1996751" y="4274068"/>
              <a:ext cx="4746812" cy="1128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400" b="1" dirty="0"/>
                <a:t>정부지원 동물보호</a:t>
              </a:r>
              <a:r>
                <a:rPr lang="en-US" altLang="ko-KR" sz="2400" b="1" dirty="0"/>
                <a:t>·</a:t>
              </a:r>
              <a:r>
                <a:rPr lang="ko-KR" altLang="en-US" sz="2400" b="1" dirty="0"/>
                <a:t>복지 예산 </a:t>
              </a:r>
              <a:endParaRPr lang="en-US" altLang="ko-KR" sz="2400" b="1" dirty="0"/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400" b="1" dirty="0"/>
                <a:t>	136</a:t>
              </a:r>
              <a:r>
                <a:rPr lang="ko-KR" altLang="en-US" sz="2400" b="1" dirty="0"/>
                <a:t>억원</a:t>
              </a:r>
              <a:r>
                <a:rPr lang="en-US" altLang="ko-KR" sz="1600" b="1" dirty="0"/>
                <a:t>(19</a:t>
              </a:r>
              <a:r>
                <a:rPr lang="ko-KR" altLang="en-US" sz="1600" b="1" dirty="0"/>
                <a:t>년 기준</a:t>
              </a:r>
              <a:r>
                <a:rPr lang="en-US" altLang="ko-KR" sz="1600" b="1" dirty="0"/>
                <a:t>)</a:t>
              </a:r>
              <a:endParaRPr lang="en-US" altLang="ko-KR" sz="24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F83712-868D-4763-BFD8-04AFD00A5172}"/>
                </a:ext>
              </a:extLst>
            </p:cNvPr>
            <p:cNvSpPr txBox="1"/>
            <p:nvPr/>
          </p:nvSpPr>
          <p:spPr>
            <a:xfrm>
              <a:off x="5183197" y="5156091"/>
              <a:ext cx="16703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i="1" dirty="0"/>
                <a:t>출처 </a:t>
              </a:r>
              <a:r>
                <a:rPr lang="en-US" altLang="ko-KR" sz="800" b="1" i="1" dirty="0"/>
                <a:t>: </a:t>
              </a:r>
              <a:r>
                <a:rPr lang="ko-KR" altLang="en-US" sz="800" b="1" i="1" dirty="0"/>
                <a:t>농림식품축산부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6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2F1E41-C269-4A7D-909E-E270C75D1BF0}"/>
              </a:ext>
            </a:extLst>
          </p:cNvPr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제품 시연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09C6D-5028-47A3-8DB7-BD9D73BD6126}"/>
              </a:ext>
            </a:extLst>
          </p:cNvPr>
          <p:cNvSpPr txBox="1"/>
          <p:nvPr/>
        </p:nvSpPr>
        <p:spPr>
          <a:xfrm>
            <a:off x="3558348" y="2848098"/>
            <a:ext cx="514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감사합니다</a:t>
            </a:r>
            <a:r>
              <a:rPr lang="en-US" altLang="ko-KR" sz="72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  <a:endParaRPr lang="ko-KR" altLang="en-US" sz="72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E6D03C3B-1747-4B58-A693-44567496D1C8}"/>
              </a:ext>
            </a:extLst>
          </p:cNvPr>
          <p:cNvGrpSpPr/>
          <p:nvPr/>
        </p:nvGrpSpPr>
        <p:grpSpPr>
          <a:xfrm>
            <a:off x="7901671" y="2250730"/>
            <a:ext cx="2103574" cy="1819444"/>
            <a:chOff x="9148853" y="2773680"/>
            <a:chExt cx="2103574" cy="812800"/>
          </a:xfrm>
        </p:grpSpPr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57DF6687-8514-48D7-8F5F-675AAAC38791}"/>
                </a:ext>
              </a:extLst>
            </p:cNvPr>
            <p:cNvSpPr/>
            <p:nvPr/>
          </p:nvSpPr>
          <p:spPr>
            <a:xfrm rot="10800000">
              <a:off x="9148853" y="2773680"/>
              <a:ext cx="2103574" cy="812800"/>
            </a:xfrm>
            <a:prstGeom prst="downArrow">
              <a:avLst>
                <a:gd name="adj1" fmla="val 72010"/>
                <a:gd name="adj2" fmla="val 50000"/>
              </a:avLst>
            </a:prstGeom>
            <a:solidFill>
              <a:srgbClr val="996600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A066FC-3E5B-45DB-A27A-B1B9D4334F4A}"/>
                </a:ext>
              </a:extLst>
            </p:cNvPr>
            <p:cNvSpPr txBox="1"/>
            <p:nvPr/>
          </p:nvSpPr>
          <p:spPr>
            <a:xfrm>
              <a:off x="9511431" y="3034484"/>
              <a:ext cx="1340027" cy="26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15</a:t>
              </a:r>
              <a:r>
                <a:rPr lang="ko-KR" altLang="en-US" sz="1600" b="1" dirty="0"/>
                <a:t>년</a:t>
              </a:r>
              <a:r>
                <a:rPr lang="en-US" altLang="ko-KR" sz="1400" b="1" dirty="0"/>
                <a:t>VS</a:t>
              </a:r>
              <a:r>
                <a:rPr lang="en-US" altLang="ko-KR" sz="1600" b="1" dirty="0"/>
                <a:t>19</a:t>
              </a:r>
              <a:r>
                <a:rPr lang="ko-KR" altLang="en-US" sz="1600" b="1" dirty="0"/>
                <a:t>년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145</a:t>
              </a:r>
              <a:r>
                <a:rPr lang="en-US" altLang="ko-KR" sz="1200" b="1" dirty="0"/>
                <a:t>%</a:t>
              </a:r>
              <a:r>
                <a:rPr lang="ko-KR" altLang="en-US" sz="1600" b="1" dirty="0"/>
                <a:t>성장</a:t>
              </a:r>
            </a:p>
          </p:txBody>
        </p:sp>
      </p:grp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개발 개요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F817E3-C659-45A2-94F1-9C5D3F686BF7}"/>
              </a:ext>
            </a:extLst>
          </p:cNvPr>
          <p:cNvGrpSpPr/>
          <p:nvPr/>
        </p:nvGrpSpPr>
        <p:grpSpPr>
          <a:xfrm>
            <a:off x="4517642" y="2114188"/>
            <a:ext cx="3127737" cy="3039909"/>
            <a:chOff x="1226547" y="1880508"/>
            <a:chExt cx="3127737" cy="303990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6B1A08F-9B81-4574-96C6-18BB0C841F8D}"/>
                </a:ext>
              </a:extLst>
            </p:cNvPr>
            <p:cNvGrpSpPr/>
            <p:nvPr/>
          </p:nvGrpSpPr>
          <p:grpSpPr>
            <a:xfrm>
              <a:off x="1226547" y="1880508"/>
              <a:ext cx="3127737" cy="2312467"/>
              <a:chOff x="1226547" y="1880508"/>
              <a:chExt cx="3127737" cy="2312467"/>
            </a:xfrm>
          </p:grpSpPr>
          <p:graphicFrame>
            <p:nvGraphicFramePr>
              <p:cNvPr id="18" name="차트 17">
                <a:extLst>
                  <a:ext uri="{FF2B5EF4-FFF2-40B4-BE49-F238E27FC236}">
                    <a16:creationId xmlns:a16="http://schemas.microsoft.com/office/drawing/2014/main" id="{E9599519-E7B1-48DE-B73A-EE8D9CFC25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72342079"/>
                  </p:ext>
                </p:extLst>
              </p:nvPr>
            </p:nvGraphicFramePr>
            <p:xfrm>
              <a:off x="1226547" y="1880508"/>
              <a:ext cx="3127737" cy="21825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9EF28C-DB88-4E6E-A5D5-F5A76607EDE6}"/>
                  </a:ext>
                </a:extLst>
              </p:cNvPr>
              <p:cNvSpPr txBox="1"/>
              <p:nvPr/>
            </p:nvSpPr>
            <p:spPr>
              <a:xfrm>
                <a:off x="1821397" y="2416955"/>
                <a:ext cx="81163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/>
                  <a:t>단위 </a:t>
                </a:r>
                <a:r>
                  <a:rPr lang="en-US" altLang="ko-KR" sz="800" b="1" dirty="0"/>
                  <a:t>: </a:t>
                </a:r>
                <a:r>
                  <a:rPr lang="ko-KR" altLang="en-US" sz="800" b="1" dirty="0"/>
                  <a:t>억 원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B74295-FB46-4503-B16C-1BB74F2D6370}"/>
                  </a:ext>
                </a:extLst>
              </p:cNvPr>
              <p:cNvSpPr txBox="1"/>
              <p:nvPr/>
            </p:nvSpPr>
            <p:spPr>
              <a:xfrm>
                <a:off x="2572077" y="3977531"/>
                <a:ext cx="16703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i="1" dirty="0"/>
                  <a:t>출처 </a:t>
                </a:r>
                <a:r>
                  <a:rPr lang="en-US" altLang="ko-KR" sz="800" b="1" i="1" dirty="0"/>
                  <a:t>: 18</a:t>
                </a:r>
                <a:r>
                  <a:rPr lang="ko-KR" altLang="en-US" sz="800" b="1" i="1" dirty="0"/>
                  <a:t>년 한국농촌경제연구원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1F1D921-A858-4148-8FA9-2A1E6F66946A}"/>
                </a:ext>
              </a:extLst>
            </p:cNvPr>
            <p:cNvGrpSpPr/>
            <p:nvPr/>
          </p:nvGrpSpPr>
          <p:grpSpPr>
            <a:xfrm>
              <a:off x="1757680" y="4216400"/>
              <a:ext cx="2111475" cy="704017"/>
              <a:chOff x="4257040" y="2062480"/>
              <a:chExt cx="2111475" cy="70401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224F81-5152-4CDB-AB0E-94071E6D1705}"/>
                  </a:ext>
                </a:extLst>
              </p:cNvPr>
              <p:cNvSpPr txBox="1"/>
              <p:nvPr/>
            </p:nvSpPr>
            <p:spPr>
              <a:xfrm>
                <a:off x="4257040" y="2062480"/>
                <a:ext cx="2111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15~18</a:t>
                </a:r>
                <a:r>
                  <a:rPr lang="ko-KR" altLang="en-US" sz="1400" b="1" dirty="0"/>
                  <a:t>년 </a:t>
                </a:r>
                <a:r>
                  <a:rPr lang="en-US" altLang="ko-KR" sz="1400" b="1" dirty="0"/>
                  <a:t>: </a:t>
                </a:r>
                <a:r>
                  <a:rPr lang="ko-KR" altLang="en-US" sz="1400" b="1" dirty="0"/>
                  <a:t>약 </a:t>
                </a:r>
                <a:r>
                  <a:rPr lang="en-US" altLang="ko-KR" sz="1400" b="1" dirty="0"/>
                  <a:t>40% </a:t>
                </a:r>
                <a:r>
                  <a:rPr lang="ko-KR" altLang="en-US" sz="1400" b="1" dirty="0"/>
                  <a:t>증가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C304D5-C55F-4347-8050-B0AA92F2E6C3}"/>
                  </a:ext>
                </a:extLst>
              </p:cNvPr>
              <p:cNvSpPr txBox="1"/>
              <p:nvPr/>
            </p:nvSpPr>
            <p:spPr>
              <a:xfrm>
                <a:off x="4257040" y="2458720"/>
                <a:ext cx="2111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15~19</a:t>
                </a:r>
                <a:r>
                  <a:rPr lang="ko-KR" altLang="en-US" sz="1400" b="1" dirty="0"/>
                  <a:t>년 </a:t>
                </a:r>
                <a:r>
                  <a:rPr lang="en-US" altLang="ko-KR" sz="1400" b="1" dirty="0"/>
                  <a:t>: </a:t>
                </a:r>
                <a:r>
                  <a:rPr lang="ko-KR" altLang="en-US" sz="1400" b="1" dirty="0"/>
                  <a:t>약 </a:t>
                </a:r>
                <a:r>
                  <a:rPr lang="en-US" altLang="ko-KR" sz="1400" b="1" dirty="0"/>
                  <a:t>57% </a:t>
                </a:r>
                <a:r>
                  <a:rPr lang="ko-KR" altLang="en-US" sz="1400" b="1" dirty="0"/>
                  <a:t>증가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1B494-3D3C-43FF-9EFA-B55FD9B69962}"/>
              </a:ext>
            </a:extLst>
          </p:cNvPr>
          <p:cNvGrpSpPr/>
          <p:nvPr/>
        </p:nvGrpSpPr>
        <p:grpSpPr>
          <a:xfrm>
            <a:off x="7635172" y="2383838"/>
            <a:ext cx="4159935" cy="2431096"/>
            <a:chOff x="4537025" y="1825038"/>
            <a:chExt cx="3884707" cy="2431096"/>
          </a:xfrm>
        </p:grpSpPr>
        <p:graphicFrame>
          <p:nvGraphicFramePr>
            <p:cNvPr id="35" name="차트 34">
              <a:extLst>
                <a:ext uri="{FF2B5EF4-FFF2-40B4-BE49-F238E27FC236}">
                  <a16:creationId xmlns:a16="http://schemas.microsoft.com/office/drawing/2014/main" id="{96FB3CCD-DDA2-48C8-B14C-B41B88BD9B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1536447"/>
                </p:ext>
              </p:extLst>
            </p:nvPr>
          </p:nvGraphicFramePr>
          <p:xfrm>
            <a:off x="4537025" y="1825038"/>
            <a:ext cx="3884707" cy="23308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F4CD25-1271-4623-84CD-CE00BF2F431E}"/>
                </a:ext>
              </a:extLst>
            </p:cNvPr>
            <p:cNvSpPr txBox="1"/>
            <p:nvPr/>
          </p:nvSpPr>
          <p:spPr>
            <a:xfrm>
              <a:off x="4976343" y="4040690"/>
              <a:ext cx="2919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i="1" dirty="0"/>
                <a:t>출처 </a:t>
              </a:r>
              <a:r>
                <a:rPr lang="en-US" altLang="ko-KR" sz="800" b="1" i="1" dirty="0"/>
                <a:t>: 18</a:t>
              </a:r>
              <a:r>
                <a:rPr lang="ko-KR" altLang="en-US" sz="800" b="1" i="1" dirty="0"/>
                <a:t>년 신한카드 빅데이터 </a:t>
              </a:r>
              <a:r>
                <a:rPr lang="en-US" altLang="ko-KR" sz="800" b="1" i="1" dirty="0"/>
                <a:t>(</a:t>
              </a:r>
              <a:r>
                <a:rPr lang="ko-KR" altLang="en-US" sz="800" b="1" i="1" dirty="0"/>
                <a:t>가맹점 신한카드 이용기준</a:t>
              </a:r>
              <a:r>
                <a:rPr lang="en-US" altLang="ko-KR" sz="800" b="1" i="1" dirty="0"/>
                <a:t>)</a:t>
              </a:r>
              <a:endParaRPr lang="ko-KR" altLang="en-US" sz="800" b="1" i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DBC2D9-7E0D-46C3-9520-04F361D8C989}"/>
              </a:ext>
            </a:extLst>
          </p:cNvPr>
          <p:cNvGrpSpPr/>
          <p:nvPr/>
        </p:nvGrpSpPr>
        <p:grpSpPr>
          <a:xfrm>
            <a:off x="0" y="1564254"/>
            <a:ext cx="5254830" cy="4078921"/>
            <a:chOff x="0" y="1564254"/>
            <a:chExt cx="5254830" cy="4078921"/>
          </a:xfrm>
        </p:grpSpPr>
        <p:pic>
          <p:nvPicPr>
            <p:cNvPr id="9" name="그림 8" descr="장치이(가) 표시된 사진&#10;&#10;자동 생성된 설명">
              <a:extLst>
                <a:ext uri="{FF2B5EF4-FFF2-40B4-BE49-F238E27FC236}">
                  <a16:creationId xmlns:a16="http://schemas.microsoft.com/office/drawing/2014/main" id="{69A8BFF4-F8E4-4281-AA21-312E3260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3355" y1="21649" x2="64696" y2="38763"/>
                          <a14:foregroundMark x1="50319" y1="25773" x2="61022" y2="44124"/>
                          <a14:foregroundMark x1="60703" y1="24536" x2="69808" y2="44330"/>
                          <a14:foregroundMark x1="60863" y1="62268" x2="44569" y2="78763"/>
                          <a14:foregroundMark x1="65495" y1="67010" x2="41693" y2="83093"/>
                          <a14:foregroundMark x1="65016" y1="61237" x2="41534" y2="72990"/>
                          <a14:foregroundMark x1="65335" y1="69897" x2="52396" y2="82680"/>
                          <a14:foregroundMark x1="49042" y1="17732" x2="62780" y2="21856"/>
                          <a14:foregroundMark x1="64696" y1="26186" x2="69649" y2="38557"/>
                          <a14:foregroundMark x1="69649" y1="38557" x2="66933" y2="51134"/>
                          <a14:foregroundMark x1="66933" y1="51134" x2="63578" y2="51546"/>
                          <a14:foregroundMark x1="66294" y1="60619" x2="64537" y2="74227"/>
                          <a14:foregroundMark x1="64537" y1="74227" x2="56550" y2="83505"/>
                          <a14:foregroundMark x1="56550" y1="83505" x2="46326" y2="86186"/>
                          <a14:foregroundMark x1="46326" y1="86186" x2="36901" y2="82268"/>
                          <a14:foregroundMark x1="43291" y1="43918" x2="43291" y2="43918"/>
                          <a14:foregroundMark x1="43291" y1="43711" x2="43291" y2="43711"/>
                          <a14:foregroundMark x1="42332" y1="48866" x2="42332" y2="48866"/>
                          <a14:foregroundMark x1="49042" y1="56082" x2="49042" y2="56082"/>
                          <a14:foregroundMark x1="50479" y1="54021" x2="50479" y2="540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4254"/>
              <a:ext cx="5254830" cy="407123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23107E-2147-4D21-B718-5008141799C9}"/>
                </a:ext>
              </a:extLst>
            </p:cNvPr>
            <p:cNvSpPr/>
            <p:nvPr/>
          </p:nvSpPr>
          <p:spPr>
            <a:xfrm>
              <a:off x="944934" y="5273843"/>
              <a:ext cx="27921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i="1" dirty="0"/>
                <a:t>출처 </a:t>
              </a:r>
              <a:r>
                <a:rPr lang="en-US" altLang="ko-KR" sz="900" b="1" i="1" dirty="0"/>
                <a:t>: </a:t>
              </a:r>
              <a:r>
                <a:rPr lang="ko-KR" altLang="en-US" sz="900" b="1" i="1" dirty="0"/>
                <a:t>농림축산식품부</a:t>
              </a:r>
              <a:r>
                <a:rPr lang="en-US" altLang="ko-KR" sz="900" b="1" i="1" dirty="0"/>
                <a:t>’2018</a:t>
              </a:r>
              <a:r>
                <a:rPr lang="ko-KR" altLang="en-US" sz="900" b="1" i="1" dirty="0"/>
                <a:t>년 반려동물 의식조사＇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AD7ED8-C20C-494A-9D35-87B5484ECE11}"/>
                </a:ext>
              </a:extLst>
            </p:cNvPr>
            <p:cNvSpPr/>
            <p:nvPr/>
          </p:nvSpPr>
          <p:spPr>
            <a:xfrm>
              <a:off x="1170743" y="1579050"/>
              <a:ext cx="24160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400" b="1" i="0" u="none" strike="noStrike" kern="1200" spc="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/>
                <a:t>반려동물 양육 여부</a:t>
              </a:r>
              <a:endParaRPr lang="ko-KR" altLang="ko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개발 개요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0E3F1FE-73EB-4F31-9D98-915599E16383}"/>
              </a:ext>
            </a:extLst>
          </p:cNvPr>
          <p:cNvGrpSpPr/>
          <p:nvPr/>
        </p:nvGrpSpPr>
        <p:grpSpPr>
          <a:xfrm>
            <a:off x="8331199" y="1775710"/>
            <a:ext cx="3251201" cy="31780995"/>
            <a:chOff x="3017521" y="-25024338"/>
            <a:chExt cx="3251201" cy="31780995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12681EA-A21F-4773-9DE6-6D13B912033A}"/>
                </a:ext>
              </a:extLst>
            </p:cNvPr>
            <p:cNvGrpSpPr/>
            <p:nvPr/>
          </p:nvGrpSpPr>
          <p:grpSpPr>
            <a:xfrm>
              <a:off x="3017521" y="-25024338"/>
              <a:ext cx="3251201" cy="31780995"/>
              <a:chOff x="3291841" y="-19182338"/>
              <a:chExt cx="3251201" cy="31780995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5EEA5E99-578D-4325-A079-596157D77C03}"/>
                  </a:ext>
                </a:extLst>
              </p:cNvPr>
              <p:cNvGrpSpPr/>
              <p:nvPr/>
            </p:nvGrpSpPr>
            <p:grpSpPr>
              <a:xfrm>
                <a:off x="3291841" y="-19182338"/>
                <a:ext cx="3251201" cy="31780995"/>
                <a:chOff x="3119121" y="-13380978"/>
                <a:chExt cx="3251201" cy="31780995"/>
              </a:xfrm>
            </p:grpSpPr>
            <p:pic>
              <p:nvPicPr>
                <p:cNvPr id="64" name="그림 63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1A8A734F-49D4-4A2E-A69D-247277C5D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5630" y="3689350"/>
                  <a:ext cx="495300" cy="495300"/>
                </a:xfrm>
                <a:prstGeom prst="rect">
                  <a:avLst/>
                </a:prstGeom>
              </p:spPr>
            </p:pic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43E86F19-4575-40D1-A09A-7883B2F697FA}"/>
                    </a:ext>
                  </a:extLst>
                </p:cNvPr>
                <p:cNvGrpSpPr/>
                <p:nvPr/>
              </p:nvGrpSpPr>
              <p:grpSpPr>
                <a:xfrm>
                  <a:off x="3119121" y="-13380978"/>
                  <a:ext cx="3251201" cy="31780995"/>
                  <a:chOff x="3220721" y="-9032498"/>
                  <a:chExt cx="3251201" cy="31780995"/>
                </a:xfrm>
              </p:grpSpPr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82E990A6-2755-4478-868C-4188433EAE96}"/>
                      </a:ext>
                    </a:extLst>
                  </p:cNvPr>
                  <p:cNvGrpSpPr/>
                  <p:nvPr/>
                </p:nvGrpSpPr>
                <p:grpSpPr>
                  <a:xfrm>
                    <a:off x="3220721" y="-9032498"/>
                    <a:ext cx="3251201" cy="31780995"/>
                    <a:chOff x="3210561" y="-3810673"/>
                    <a:chExt cx="3251201" cy="31780995"/>
                  </a:xfrm>
                </p:grpSpPr>
                <p:grpSp>
                  <p:nvGrpSpPr>
                    <p:cNvPr id="79" name="그룹 78">
                      <a:extLst>
                        <a:ext uri="{FF2B5EF4-FFF2-40B4-BE49-F238E27FC236}">
                          <a16:creationId xmlns:a16="http://schemas.microsoft.com/office/drawing/2014/main" id="{0B3561FB-57D1-4B7A-8654-C241B7F549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0561" y="-3810673"/>
                      <a:ext cx="3251201" cy="31780995"/>
                      <a:chOff x="3302001" y="1106767"/>
                      <a:chExt cx="3251201" cy="31780995"/>
                    </a:xfrm>
                  </p:grpSpPr>
                  <p:grpSp>
                    <p:nvGrpSpPr>
                      <p:cNvPr id="56" name="그룹 55">
                        <a:extLst>
                          <a:ext uri="{FF2B5EF4-FFF2-40B4-BE49-F238E27FC236}">
                            <a16:creationId xmlns:a16="http://schemas.microsoft.com/office/drawing/2014/main" id="{BBA5C453-F854-4AA2-ACFE-F5873A523D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02001" y="1106767"/>
                        <a:ext cx="3251201" cy="31780995"/>
                        <a:chOff x="8992690" y="-24589239"/>
                        <a:chExt cx="3199311" cy="31780995"/>
                      </a:xfrm>
                    </p:grpSpPr>
                    <p:grpSp>
                      <p:nvGrpSpPr>
                        <p:cNvPr id="55" name="그룹 54">
                          <a:extLst>
                            <a:ext uri="{FF2B5EF4-FFF2-40B4-BE49-F238E27FC236}">
                              <a16:creationId xmlns:a16="http://schemas.microsoft.com/office/drawing/2014/main" id="{94583682-7442-47B4-BB8C-9130FDAD51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92690" y="-24589239"/>
                          <a:ext cx="3199310" cy="26475912"/>
                          <a:chOff x="8992690" y="-17563406"/>
                          <a:chExt cx="3199310" cy="26475912"/>
                        </a:xfrm>
                      </p:grpSpPr>
                      <p:grpSp>
                        <p:nvGrpSpPr>
                          <p:cNvPr id="54" name="그룹 53">
                            <a:extLst>
                              <a:ext uri="{FF2B5EF4-FFF2-40B4-BE49-F238E27FC236}">
                                <a16:creationId xmlns:a16="http://schemas.microsoft.com/office/drawing/2014/main" id="{54CD64EC-403E-4963-BC25-F179B147D5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992690" y="-17563406"/>
                            <a:ext cx="3199310" cy="18727742"/>
                            <a:chOff x="8992690" y="-10827326"/>
                            <a:chExt cx="3199310" cy="18727742"/>
                          </a:xfrm>
                        </p:grpSpPr>
                        <p:grpSp>
                          <p:nvGrpSpPr>
                            <p:cNvPr id="53" name="그룹 52">
                              <a:extLst>
                                <a:ext uri="{FF2B5EF4-FFF2-40B4-BE49-F238E27FC236}">
                                  <a16:creationId xmlns:a16="http://schemas.microsoft.com/office/drawing/2014/main" id="{4A959B24-A36B-4974-85A1-8C9082D62B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992690" y="-10827326"/>
                              <a:ext cx="3199310" cy="14960035"/>
                              <a:chOff x="4701540" y="-4472246"/>
                              <a:chExt cx="3199310" cy="14960035"/>
                            </a:xfrm>
                          </p:grpSpPr>
                          <p:grpSp>
                            <p:nvGrpSpPr>
                              <p:cNvPr id="52" name="그룹 51">
                                <a:extLst>
                                  <a:ext uri="{FF2B5EF4-FFF2-40B4-BE49-F238E27FC236}">
                                    <a16:creationId xmlns:a16="http://schemas.microsoft.com/office/drawing/2014/main" id="{68E11D03-B1B8-4481-882C-791838C896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701540" y="-4472246"/>
                                <a:ext cx="3199310" cy="7670106"/>
                                <a:chOff x="1252220" y="1847274"/>
                                <a:chExt cx="3199310" cy="7670106"/>
                              </a:xfrm>
                            </p:grpSpPr>
                            <p:pic>
                              <p:nvPicPr>
                                <p:cNvPr id="7" name="그림 6" descr="스크린샷이(가) 표시된 사진&#10;&#10;자동 생성된 설명">
                                  <a:extLst>
                                    <a:ext uri="{FF2B5EF4-FFF2-40B4-BE49-F238E27FC236}">
                                      <a16:creationId xmlns:a16="http://schemas.microsoft.com/office/drawing/2014/main" id="{03D39117-1F91-4829-A5EF-20CCDD9E6033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1573" t="26937" b="12322"/>
                                <a:stretch/>
                              </p:blipFill>
                              <p:spPr>
                                <a:xfrm>
                                  <a:off x="1252220" y="1847274"/>
                                  <a:ext cx="3199310" cy="4165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" name="그림 19" descr="스크린샷이(가) 표시된 사진&#10;&#10;자동 생성된 설명">
                                  <a:extLst>
                                    <a:ext uri="{FF2B5EF4-FFF2-40B4-BE49-F238E27FC236}">
                                      <a16:creationId xmlns:a16="http://schemas.microsoft.com/office/drawing/2014/main" id="{14FD474B-F9EC-4D47-8A8E-A75D0CF7D8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1702" t="26479" r="-1" b="14410"/>
                                <a:stretch/>
                              </p:blipFill>
                              <p:spPr>
                                <a:xfrm>
                                  <a:off x="1254759" y="5463540"/>
                                  <a:ext cx="3195063" cy="40538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22" name="그림 21" descr="스크린샷이(가) 표시된 사진&#10;&#10;자동 생성된 설명">
                                <a:extLst>
                                  <a:ext uri="{FF2B5EF4-FFF2-40B4-BE49-F238E27FC236}">
                                    <a16:creationId xmlns:a16="http://schemas.microsoft.com/office/drawing/2014/main" id="{1752F1F6-7025-4450-9252-67A94587EED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1698" t="20144" r="-1" b="15411"/>
                              <a:stretch/>
                            </p:blipFill>
                            <p:spPr>
                              <a:xfrm>
                                <a:off x="4704080" y="2296160"/>
                                <a:ext cx="3195203" cy="4419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4" name="그림 23" descr="스크린샷이(가) 표시된 사진&#10;&#10;자동 생성된 설명">
                                <a:extLst>
                                  <a:ext uri="{FF2B5EF4-FFF2-40B4-BE49-F238E27FC236}">
                                    <a16:creationId xmlns:a16="http://schemas.microsoft.com/office/drawing/2014/main" id="{4F9D4ACF-B39A-480E-8AB5-E8B1FD6C025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1774" t="16607" b="19948"/>
                              <a:stretch/>
                            </p:blipFill>
                            <p:spPr>
                              <a:xfrm>
                                <a:off x="4704081" y="6136640"/>
                                <a:ext cx="3192738" cy="435114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6" name="그림 25" descr="스크린샷이(가) 표시된 사진&#10;&#10;자동 생성된 설명">
                              <a:extLst>
                                <a:ext uri="{FF2B5EF4-FFF2-40B4-BE49-F238E27FC236}">
                                  <a16:creationId xmlns:a16="http://schemas.microsoft.com/office/drawing/2014/main" id="{F7DF957B-4BCF-4ED3-9F1C-C1B52B6FA5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726" t="23065" b="21091"/>
                            <a:stretch/>
                          </p:blipFill>
                          <p:spPr>
                            <a:xfrm>
                              <a:off x="8997696" y="4070650"/>
                              <a:ext cx="3194304" cy="3829766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29" name="그림 28" descr="스크린샷이(가) 표시된 사진&#10;&#10;자동 생성된 설명">
                            <a:extLst>
                              <a:ext uri="{FF2B5EF4-FFF2-40B4-BE49-F238E27FC236}">
                                <a16:creationId xmlns:a16="http://schemas.microsoft.com/office/drawing/2014/main" id="{ACA11AD4-152E-4AAB-A4C7-2D82EB2201C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726" t="23556" b="20623"/>
                          <a:stretch/>
                        </p:blipFill>
                        <p:spPr>
                          <a:xfrm>
                            <a:off x="8997696" y="1115568"/>
                            <a:ext cx="3194304" cy="382828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2" name="그림 31" descr="스크린샷이(가) 표시된 사진&#10;&#10;자동 생성된 설명">
                            <a:extLst>
                              <a:ext uri="{FF2B5EF4-FFF2-40B4-BE49-F238E27FC236}">
                                <a16:creationId xmlns:a16="http://schemas.microsoft.com/office/drawing/2014/main" id="{E1172996-8EC0-4068-A8FC-9C9EDC5BED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695" t="20871" b="20490"/>
                          <a:stretch/>
                        </p:blipFill>
                        <p:spPr>
                          <a:xfrm>
                            <a:off x="8996680" y="4891011"/>
                            <a:ext cx="3195320" cy="4021495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34" name="그림 33" descr="스크린샷이(가) 표시된 사진&#10;&#10;자동 생성된 설명">
                          <a:extLst>
                            <a:ext uri="{FF2B5EF4-FFF2-40B4-BE49-F238E27FC236}">
                              <a16:creationId xmlns:a16="http://schemas.microsoft.com/office/drawing/2014/main" id="{969C88E1-E518-4F8B-9A68-1758EDB1F7C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633" t="16090" b="19536"/>
                        <a:stretch/>
                      </p:blipFill>
                      <p:spPr>
                        <a:xfrm>
                          <a:off x="8994689" y="1760510"/>
                          <a:ext cx="3197312" cy="441473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" name="그림 37" descr="스크린샷이(가) 표시된 사진&#10;&#10;자동 생성된 설명">
                          <a:extLst>
                            <a:ext uri="{FF2B5EF4-FFF2-40B4-BE49-F238E27FC236}">
                              <a16:creationId xmlns:a16="http://schemas.microsoft.com/office/drawing/2014/main" id="{10AE696A-C893-4FC8-AEDD-F76AE83556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772" t="57423" b="20622"/>
                        <a:stretch/>
                      </p:blipFill>
                      <p:spPr>
                        <a:xfrm>
                          <a:off x="8999220" y="5686044"/>
                          <a:ext cx="3192780" cy="1505712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59" name="그림 58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E3DA01D1-9B45-41E2-920E-AA7F50F00AC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80990" y="372999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3" name="그림 62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EB74D4B6-7DC9-47D2-B136-0C10CC9579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85790" y="626999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1" name="그림 70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C63C0EF9-4768-4FFE-A439-8D113A750B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56910" y="749935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그림 74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DBA79487-94FF-4615-8402-F28264150F5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26430" y="685800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5" name="그림 94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A5F30D5E-1A06-4A6C-B7C4-B6B5DF243E0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95950" y="1385443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8" name="그림 97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F2D23E1C-D21C-4C45-9C52-9686B122C3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24830" y="488315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7" name="그림 66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8A8B1746-2629-4DAB-9A51-DED1C38259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14670" y="5101590"/>
                      <a:ext cx="495300" cy="495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그림 67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89470310-B9B1-4387-97BB-C4D28AEC7F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14670" y="8342630"/>
                      <a:ext cx="495300" cy="495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그림 71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D5FEE23B-1743-4A3A-8D43-941BFD31F6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4510" y="7092950"/>
                      <a:ext cx="495300" cy="495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그림 75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05E20F8A-31B5-4484-AE0F-CC71C29061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84190" y="5701030"/>
                      <a:ext cx="495300" cy="495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7" name="그림 76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BA6B87F8-33C0-4C97-9903-30C7CE0924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84190" y="7743190"/>
                      <a:ext cx="495300" cy="4953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0" name="그림 59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8DB70AA1-FC88-4693-9C28-ED946BE9CA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16270" y="4979670"/>
                    <a:ext cx="495300" cy="4953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C4AD8202-1B2C-4129-BA89-48401B1CF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26430" y="5640070"/>
                    <a:ext cx="495300" cy="4953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1" name="그림 60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E2B8024A-9D36-4C0B-8BE3-434E4C13C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4030" y="7550150"/>
                  <a:ext cx="495300" cy="495300"/>
                </a:xfrm>
                <a:prstGeom prst="rect">
                  <a:avLst/>
                </a:prstGeom>
              </p:spPr>
            </p:pic>
            <p:pic>
              <p:nvPicPr>
                <p:cNvPr id="65" name="그림 64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874D4214-FC23-484C-AE80-EBBFAD09A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5310" y="5030470"/>
                  <a:ext cx="495300" cy="495300"/>
                </a:xfrm>
                <a:prstGeom prst="rect">
                  <a:avLst/>
                </a:prstGeom>
              </p:spPr>
            </p:pic>
            <p:pic>
              <p:nvPicPr>
                <p:cNvPr id="69" name="그림 68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48152924-7893-431C-80B0-0B7238DF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3811270"/>
                  <a:ext cx="495300" cy="495300"/>
                </a:xfrm>
                <a:prstGeom prst="rect">
                  <a:avLst/>
                </a:prstGeom>
              </p:spPr>
            </p:pic>
          </p:grpSp>
          <p:pic>
            <p:nvPicPr>
              <p:cNvPr id="86" name="그림 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FC035C-AAD6-4A58-989D-6E21C8E60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470" y="806831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87" name="그림 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0A8BDBC-A96A-4007-A487-5F16BED8E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470" y="744855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88" name="그림 8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B84E09B-82C7-47F1-B5BC-B2AE3CA04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8510" y="562991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89" name="그림 8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ED08D9D-40F4-4F0B-AB6D-D494229DF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8830" y="492887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90" name="그림 8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2B92DD7-8C2E-4A1F-A96F-84C8D3B04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670" y="429895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91" name="그림 9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20AE74F-D50F-4ACD-9A6B-E7CD413CE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7390" y="370967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92" name="그림 9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6455DC8-78E5-4C0C-B7D0-BC2A05E9A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030" y="3120390"/>
                <a:ext cx="495300" cy="495300"/>
              </a:xfrm>
              <a:prstGeom prst="rect">
                <a:avLst/>
              </a:prstGeom>
            </p:spPr>
          </p:pic>
        </p:grpSp>
        <p:pic>
          <p:nvPicPr>
            <p:cNvPr id="83" name="그림 82" descr="그리기이(가) 표시된 사진&#10;&#10;자동 생성된 설명">
              <a:extLst>
                <a:ext uri="{FF2B5EF4-FFF2-40B4-BE49-F238E27FC236}">
                  <a16:creationId xmlns:a16="http://schemas.microsoft.com/office/drawing/2014/main" id="{CBE231DC-E2BF-44B0-A5EE-FC8EFB750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750" y="4898390"/>
              <a:ext cx="495300" cy="495300"/>
            </a:xfrm>
            <a:prstGeom prst="rect">
              <a:avLst/>
            </a:prstGeom>
          </p:spPr>
        </p:pic>
        <p:pic>
          <p:nvPicPr>
            <p:cNvPr id="84" name="그림 83" descr="그리기이(가) 표시된 사진&#10;&#10;자동 생성된 설명">
              <a:extLst>
                <a:ext uri="{FF2B5EF4-FFF2-40B4-BE49-F238E27FC236}">
                  <a16:creationId xmlns:a16="http://schemas.microsoft.com/office/drawing/2014/main" id="{11B113CA-8464-4032-8488-2FA900CC9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590" y="4248150"/>
              <a:ext cx="495300" cy="495300"/>
            </a:xfrm>
            <a:prstGeom prst="rect">
              <a:avLst/>
            </a:prstGeom>
          </p:spPr>
        </p:pic>
        <p:pic>
          <p:nvPicPr>
            <p:cNvPr id="85" name="그림 84" descr="그리기이(가) 표시된 사진&#10;&#10;자동 생성된 설명">
              <a:extLst>
                <a:ext uri="{FF2B5EF4-FFF2-40B4-BE49-F238E27FC236}">
                  <a16:creationId xmlns:a16="http://schemas.microsoft.com/office/drawing/2014/main" id="{B5484E73-4112-4909-B85D-1F1E3204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750" y="3496310"/>
              <a:ext cx="495300" cy="495300"/>
            </a:xfrm>
            <a:prstGeom prst="rect">
              <a:avLst/>
            </a:prstGeom>
          </p:spPr>
        </p:pic>
      </p:grpSp>
      <p:pic>
        <p:nvPicPr>
          <p:cNvPr id="51" name="그림 50" descr="스크린샷이(가) 표시된 사진&#10;&#10;자동 생성된 설명">
            <a:extLst>
              <a:ext uri="{FF2B5EF4-FFF2-40B4-BE49-F238E27FC236}">
                <a16:creationId xmlns:a16="http://schemas.microsoft.com/office/drawing/2014/main" id="{346034DC-DE01-49B0-923E-1EE74475D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1994" y="0"/>
            <a:ext cx="3250406" cy="6858000"/>
          </a:xfrm>
          <a:custGeom>
            <a:avLst/>
            <a:gdLst>
              <a:gd name="connsiteX0" fmla="*/ 0 w 3250406"/>
              <a:gd name="connsiteY0" fmla="*/ 6059055 h 6858000"/>
              <a:gd name="connsiteX1" fmla="*/ 3250406 w 3250406"/>
              <a:gd name="connsiteY1" fmla="*/ 6059055 h 6858000"/>
              <a:gd name="connsiteX2" fmla="*/ 3250406 w 3250406"/>
              <a:gd name="connsiteY2" fmla="*/ 6858000 h 6858000"/>
              <a:gd name="connsiteX3" fmla="*/ 0 w 3250406"/>
              <a:gd name="connsiteY3" fmla="*/ 6858000 h 6858000"/>
              <a:gd name="connsiteX4" fmla="*/ 0 w 3250406"/>
              <a:gd name="connsiteY4" fmla="*/ 0 h 6858000"/>
              <a:gd name="connsiteX5" fmla="*/ 3250406 w 3250406"/>
              <a:gd name="connsiteY5" fmla="*/ 0 h 6858000"/>
              <a:gd name="connsiteX6" fmla="*/ 3250406 w 3250406"/>
              <a:gd name="connsiteY6" fmla="*/ 1865745 h 6858000"/>
              <a:gd name="connsiteX7" fmla="*/ 0 w 3250406"/>
              <a:gd name="connsiteY7" fmla="*/ 18657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0406" h="6858000">
                <a:moveTo>
                  <a:pt x="0" y="6059055"/>
                </a:moveTo>
                <a:lnTo>
                  <a:pt x="3250406" y="6059055"/>
                </a:lnTo>
                <a:lnTo>
                  <a:pt x="3250406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3250406" y="0"/>
                </a:lnTo>
                <a:lnTo>
                  <a:pt x="3250406" y="1865745"/>
                </a:lnTo>
                <a:lnTo>
                  <a:pt x="0" y="1865745"/>
                </a:lnTo>
                <a:close/>
              </a:path>
            </a:pathLst>
          </a:cu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3516A-BFF5-45C7-8F25-BEAEF43EDE04}"/>
              </a:ext>
            </a:extLst>
          </p:cNvPr>
          <p:cNvSpPr/>
          <p:nvPr/>
        </p:nvSpPr>
        <p:spPr>
          <a:xfrm>
            <a:off x="502347" y="2430028"/>
            <a:ext cx="718391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/>
              <a:t>2020.02.19 Play Store </a:t>
            </a:r>
            <a:r>
              <a:rPr lang="ko-KR" altLang="en-US" sz="2800" b="1" dirty="0"/>
              <a:t>누적 최고매출 순위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786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개발 개요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0E3F1FE-73EB-4F31-9D98-915599E16383}"/>
              </a:ext>
            </a:extLst>
          </p:cNvPr>
          <p:cNvGrpSpPr/>
          <p:nvPr/>
        </p:nvGrpSpPr>
        <p:grpSpPr>
          <a:xfrm>
            <a:off x="8331199" y="-25656291"/>
            <a:ext cx="3251201" cy="31780995"/>
            <a:chOff x="3017521" y="-25024338"/>
            <a:chExt cx="3251201" cy="31780995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12681EA-A21F-4773-9DE6-6D13B912033A}"/>
                </a:ext>
              </a:extLst>
            </p:cNvPr>
            <p:cNvGrpSpPr/>
            <p:nvPr/>
          </p:nvGrpSpPr>
          <p:grpSpPr>
            <a:xfrm>
              <a:off x="3017521" y="-25024338"/>
              <a:ext cx="3251201" cy="31780995"/>
              <a:chOff x="3291841" y="-19182338"/>
              <a:chExt cx="3251201" cy="31780995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5EEA5E99-578D-4325-A079-596157D77C03}"/>
                  </a:ext>
                </a:extLst>
              </p:cNvPr>
              <p:cNvGrpSpPr/>
              <p:nvPr/>
            </p:nvGrpSpPr>
            <p:grpSpPr>
              <a:xfrm>
                <a:off x="3291841" y="-19182338"/>
                <a:ext cx="3251201" cy="31780995"/>
                <a:chOff x="3119121" y="-13380978"/>
                <a:chExt cx="3251201" cy="31780995"/>
              </a:xfrm>
            </p:grpSpPr>
            <p:pic>
              <p:nvPicPr>
                <p:cNvPr id="64" name="그림 63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1A8A734F-49D4-4A2E-A69D-247277C5D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5630" y="3689350"/>
                  <a:ext cx="495300" cy="495300"/>
                </a:xfrm>
                <a:prstGeom prst="rect">
                  <a:avLst/>
                </a:prstGeom>
              </p:spPr>
            </p:pic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43E86F19-4575-40D1-A09A-7883B2F697FA}"/>
                    </a:ext>
                  </a:extLst>
                </p:cNvPr>
                <p:cNvGrpSpPr/>
                <p:nvPr/>
              </p:nvGrpSpPr>
              <p:grpSpPr>
                <a:xfrm>
                  <a:off x="3119121" y="-13380978"/>
                  <a:ext cx="3251201" cy="31780995"/>
                  <a:chOff x="3220721" y="-9032498"/>
                  <a:chExt cx="3251201" cy="31780995"/>
                </a:xfrm>
              </p:grpSpPr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82E990A6-2755-4478-868C-4188433EAE96}"/>
                      </a:ext>
                    </a:extLst>
                  </p:cNvPr>
                  <p:cNvGrpSpPr/>
                  <p:nvPr/>
                </p:nvGrpSpPr>
                <p:grpSpPr>
                  <a:xfrm>
                    <a:off x="3220721" y="-9032498"/>
                    <a:ext cx="3251201" cy="31780995"/>
                    <a:chOff x="3210561" y="-3810673"/>
                    <a:chExt cx="3251201" cy="31780995"/>
                  </a:xfrm>
                </p:grpSpPr>
                <p:grpSp>
                  <p:nvGrpSpPr>
                    <p:cNvPr id="79" name="그룹 78">
                      <a:extLst>
                        <a:ext uri="{FF2B5EF4-FFF2-40B4-BE49-F238E27FC236}">
                          <a16:creationId xmlns:a16="http://schemas.microsoft.com/office/drawing/2014/main" id="{0B3561FB-57D1-4B7A-8654-C241B7F549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0561" y="-3810673"/>
                      <a:ext cx="3251201" cy="31780995"/>
                      <a:chOff x="3302001" y="1106767"/>
                      <a:chExt cx="3251201" cy="31780995"/>
                    </a:xfrm>
                  </p:grpSpPr>
                  <p:grpSp>
                    <p:nvGrpSpPr>
                      <p:cNvPr id="56" name="그룹 55">
                        <a:extLst>
                          <a:ext uri="{FF2B5EF4-FFF2-40B4-BE49-F238E27FC236}">
                            <a16:creationId xmlns:a16="http://schemas.microsoft.com/office/drawing/2014/main" id="{BBA5C453-F854-4AA2-ACFE-F5873A523D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02001" y="1106767"/>
                        <a:ext cx="3251201" cy="31780995"/>
                        <a:chOff x="8992690" y="-24589239"/>
                        <a:chExt cx="3199311" cy="31780995"/>
                      </a:xfrm>
                    </p:grpSpPr>
                    <p:grpSp>
                      <p:nvGrpSpPr>
                        <p:cNvPr id="55" name="그룹 54">
                          <a:extLst>
                            <a:ext uri="{FF2B5EF4-FFF2-40B4-BE49-F238E27FC236}">
                              <a16:creationId xmlns:a16="http://schemas.microsoft.com/office/drawing/2014/main" id="{94583682-7442-47B4-BB8C-9130FDAD51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92690" y="-24589239"/>
                          <a:ext cx="3199310" cy="26475912"/>
                          <a:chOff x="8992690" y="-17563406"/>
                          <a:chExt cx="3199310" cy="26475912"/>
                        </a:xfrm>
                      </p:grpSpPr>
                      <p:grpSp>
                        <p:nvGrpSpPr>
                          <p:cNvPr id="54" name="그룹 53">
                            <a:extLst>
                              <a:ext uri="{FF2B5EF4-FFF2-40B4-BE49-F238E27FC236}">
                                <a16:creationId xmlns:a16="http://schemas.microsoft.com/office/drawing/2014/main" id="{54CD64EC-403E-4963-BC25-F179B147D5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992690" y="-17563406"/>
                            <a:ext cx="3199310" cy="18727742"/>
                            <a:chOff x="8992690" y="-10827326"/>
                            <a:chExt cx="3199310" cy="18727742"/>
                          </a:xfrm>
                        </p:grpSpPr>
                        <p:grpSp>
                          <p:nvGrpSpPr>
                            <p:cNvPr id="53" name="그룹 52">
                              <a:extLst>
                                <a:ext uri="{FF2B5EF4-FFF2-40B4-BE49-F238E27FC236}">
                                  <a16:creationId xmlns:a16="http://schemas.microsoft.com/office/drawing/2014/main" id="{4A959B24-A36B-4974-85A1-8C9082D62B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992690" y="-10827326"/>
                              <a:ext cx="3199310" cy="14960035"/>
                              <a:chOff x="4701540" y="-4472246"/>
                              <a:chExt cx="3199310" cy="14960035"/>
                            </a:xfrm>
                          </p:grpSpPr>
                          <p:grpSp>
                            <p:nvGrpSpPr>
                              <p:cNvPr id="52" name="그룹 51">
                                <a:extLst>
                                  <a:ext uri="{FF2B5EF4-FFF2-40B4-BE49-F238E27FC236}">
                                    <a16:creationId xmlns:a16="http://schemas.microsoft.com/office/drawing/2014/main" id="{68E11D03-B1B8-4481-882C-791838C896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701540" y="-4472246"/>
                                <a:ext cx="3199310" cy="7670106"/>
                                <a:chOff x="1252220" y="1847274"/>
                                <a:chExt cx="3199310" cy="7670106"/>
                              </a:xfrm>
                            </p:grpSpPr>
                            <p:pic>
                              <p:nvPicPr>
                                <p:cNvPr id="7" name="그림 6" descr="스크린샷이(가) 표시된 사진&#10;&#10;자동 생성된 설명">
                                  <a:extLst>
                                    <a:ext uri="{FF2B5EF4-FFF2-40B4-BE49-F238E27FC236}">
                                      <a16:creationId xmlns:a16="http://schemas.microsoft.com/office/drawing/2014/main" id="{03D39117-1F91-4829-A5EF-20CCDD9E6033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1573" t="26937" b="12322"/>
                                <a:stretch/>
                              </p:blipFill>
                              <p:spPr>
                                <a:xfrm>
                                  <a:off x="1252220" y="1847274"/>
                                  <a:ext cx="3199310" cy="4165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" name="그림 19" descr="스크린샷이(가) 표시된 사진&#10;&#10;자동 생성된 설명">
                                  <a:extLst>
                                    <a:ext uri="{FF2B5EF4-FFF2-40B4-BE49-F238E27FC236}">
                                      <a16:creationId xmlns:a16="http://schemas.microsoft.com/office/drawing/2014/main" id="{14FD474B-F9EC-4D47-8A8E-A75D0CF7D8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1702" t="26479" r="-1" b="14410"/>
                                <a:stretch/>
                              </p:blipFill>
                              <p:spPr>
                                <a:xfrm>
                                  <a:off x="1254759" y="5463540"/>
                                  <a:ext cx="3195063" cy="40538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22" name="그림 21" descr="스크린샷이(가) 표시된 사진&#10;&#10;자동 생성된 설명">
                                <a:extLst>
                                  <a:ext uri="{FF2B5EF4-FFF2-40B4-BE49-F238E27FC236}">
                                    <a16:creationId xmlns:a16="http://schemas.microsoft.com/office/drawing/2014/main" id="{1752F1F6-7025-4450-9252-67A94587EED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1698" t="20144" r="-1" b="15411"/>
                              <a:stretch/>
                            </p:blipFill>
                            <p:spPr>
                              <a:xfrm>
                                <a:off x="4704080" y="2296160"/>
                                <a:ext cx="3195203" cy="4419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4" name="그림 23" descr="스크린샷이(가) 표시된 사진&#10;&#10;자동 생성된 설명">
                                <a:extLst>
                                  <a:ext uri="{FF2B5EF4-FFF2-40B4-BE49-F238E27FC236}">
                                    <a16:creationId xmlns:a16="http://schemas.microsoft.com/office/drawing/2014/main" id="{4F9D4ACF-B39A-480E-8AB5-E8B1FD6C025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1774" t="16607" b="19948"/>
                              <a:stretch/>
                            </p:blipFill>
                            <p:spPr>
                              <a:xfrm>
                                <a:off x="4704081" y="6136640"/>
                                <a:ext cx="3192738" cy="435114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6" name="그림 25" descr="스크린샷이(가) 표시된 사진&#10;&#10;자동 생성된 설명">
                              <a:extLst>
                                <a:ext uri="{FF2B5EF4-FFF2-40B4-BE49-F238E27FC236}">
                                  <a16:creationId xmlns:a16="http://schemas.microsoft.com/office/drawing/2014/main" id="{F7DF957B-4BCF-4ED3-9F1C-C1B52B6FA5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726" t="23065" b="21091"/>
                            <a:stretch/>
                          </p:blipFill>
                          <p:spPr>
                            <a:xfrm>
                              <a:off x="8997696" y="4070650"/>
                              <a:ext cx="3194304" cy="3829766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29" name="그림 28" descr="스크린샷이(가) 표시된 사진&#10;&#10;자동 생성된 설명">
                            <a:extLst>
                              <a:ext uri="{FF2B5EF4-FFF2-40B4-BE49-F238E27FC236}">
                                <a16:creationId xmlns:a16="http://schemas.microsoft.com/office/drawing/2014/main" id="{ACA11AD4-152E-4AAB-A4C7-2D82EB2201C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726" t="23556" b="20623"/>
                          <a:stretch/>
                        </p:blipFill>
                        <p:spPr>
                          <a:xfrm>
                            <a:off x="8997696" y="1115568"/>
                            <a:ext cx="3194304" cy="382828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2" name="그림 31" descr="스크린샷이(가) 표시된 사진&#10;&#10;자동 생성된 설명">
                            <a:extLst>
                              <a:ext uri="{FF2B5EF4-FFF2-40B4-BE49-F238E27FC236}">
                                <a16:creationId xmlns:a16="http://schemas.microsoft.com/office/drawing/2014/main" id="{E1172996-8EC0-4068-A8FC-9C9EDC5BED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695" t="20871" b="20490"/>
                          <a:stretch/>
                        </p:blipFill>
                        <p:spPr>
                          <a:xfrm>
                            <a:off x="8996680" y="4891011"/>
                            <a:ext cx="3195320" cy="4021495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34" name="그림 33" descr="스크린샷이(가) 표시된 사진&#10;&#10;자동 생성된 설명">
                          <a:extLst>
                            <a:ext uri="{FF2B5EF4-FFF2-40B4-BE49-F238E27FC236}">
                              <a16:creationId xmlns:a16="http://schemas.microsoft.com/office/drawing/2014/main" id="{969C88E1-E518-4F8B-9A68-1758EDB1F7C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633" t="16090" b="19536"/>
                        <a:stretch/>
                      </p:blipFill>
                      <p:spPr>
                        <a:xfrm>
                          <a:off x="8994689" y="1760510"/>
                          <a:ext cx="3197312" cy="441473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8" name="그림 37" descr="스크린샷이(가) 표시된 사진&#10;&#10;자동 생성된 설명">
                          <a:extLst>
                            <a:ext uri="{FF2B5EF4-FFF2-40B4-BE49-F238E27FC236}">
                              <a16:creationId xmlns:a16="http://schemas.microsoft.com/office/drawing/2014/main" id="{10AE696A-C893-4FC8-AEDD-F76AE83556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772" t="57423" b="20622"/>
                        <a:stretch/>
                      </p:blipFill>
                      <p:spPr>
                        <a:xfrm>
                          <a:off x="8999220" y="5686044"/>
                          <a:ext cx="3192780" cy="1505712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59" name="그림 58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E3DA01D1-9B45-41E2-920E-AA7F50F00AC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80990" y="372999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3" name="그림 62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EB74D4B6-7DC9-47D2-B136-0C10CC9579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85790" y="626999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1" name="그림 70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C63C0EF9-4768-4FFE-A439-8D113A750B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56910" y="749935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그림 74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DBA79487-94FF-4615-8402-F28264150F5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26430" y="685800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5" name="그림 94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A5F30D5E-1A06-4A6C-B7C4-B6B5DF243E0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95950" y="1385443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8" name="그림 97" descr="그리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F2D23E1C-D21C-4C45-9C52-9686B122C3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24830" y="4883150"/>
                        <a:ext cx="495300" cy="4953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7" name="그림 66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8A8B1746-2629-4DAB-9A51-DED1C38259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14670" y="5101590"/>
                      <a:ext cx="495300" cy="495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그림 67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89470310-B9B1-4387-97BB-C4D28AEC7F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14670" y="8342630"/>
                      <a:ext cx="495300" cy="495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그림 71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D5FEE23B-1743-4A3A-8D43-941BFD31F6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4510" y="7092950"/>
                      <a:ext cx="495300" cy="495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그림 75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05E20F8A-31B5-4484-AE0F-CC71C29061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84190" y="5701030"/>
                      <a:ext cx="495300" cy="495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7" name="그림 76" descr="그리기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BA6B87F8-33C0-4C97-9903-30C7CE0924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84190" y="7743190"/>
                      <a:ext cx="495300" cy="4953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0" name="그림 59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8DB70AA1-FC88-4693-9C28-ED946BE9CA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16270" y="4979670"/>
                    <a:ext cx="495300" cy="4953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C4AD8202-1B2C-4129-BA89-48401B1CF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26430" y="5640070"/>
                    <a:ext cx="495300" cy="4953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1" name="그림 60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E2B8024A-9D36-4C0B-8BE3-434E4C13C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4030" y="7550150"/>
                  <a:ext cx="495300" cy="495300"/>
                </a:xfrm>
                <a:prstGeom prst="rect">
                  <a:avLst/>
                </a:prstGeom>
              </p:spPr>
            </p:pic>
            <p:pic>
              <p:nvPicPr>
                <p:cNvPr id="65" name="그림 64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874D4214-FC23-484C-AE80-EBBFAD09A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5310" y="5030470"/>
                  <a:ext cx="495300" cy="495300"/>
                </a:xfrm>
                <a:prstGeom prst="rect">
                  <a:avLst/>
                </a:prstGeom>
              </p:spPr>
            </p:pic>
            <p:pic>
              <p:nvPicPr>
                <p:cNvPr id="69" name="그림 68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48152924-7893-431C-80B0-0B7238DF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3811270"/>
                  <a:ext cx="495300" cy="495300"/>
                </a:xfrm>
                <a:prstGeom prst="rect">
                  <a:avLst/>
                </a:prstGeom>
              </p:spPr>
            </p:pic>
          </p:grpSp>
          <p:pic>
            <p:nvPicPr>
              <p:cNvPr id="86" name="그림 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FC035C-AAD6-4A58-989D-6E21C8E60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470" y="806831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87" name="그림 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0A8BDBC-A96A-4007-A487-5F16BED8E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470" y="744855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88" name="그림 8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B84E09B-82C7-47F1-B5BC-B2AE3CA04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8510" y="562991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89" name="그림 8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ED08D9D-40F4-4F0B-AB6D-D494229DF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8830" y="492887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90" name="그림 8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2B92DD7-8C2E-4A1F-A96F-84C8D3B04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670" y="429895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91" name="그림 9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20AE74F-D50F-4ACD-9A6B-E7CD413CE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7390" y="3709670"/>
                <a:ext cx="495300" cy="495300"/>
              </a:xfrm>
              <a:prstGeom prst="rect">
                <a:avLst/>
              </a:prstGeom>
            </p:spPr>
          </p:pic>
          <p:pic>
            <p:nvPicPr>
              <p:cNvPr id="92" name="그림 9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6455DC8-78E5-4C0C-B7D0-BC2A05E9A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030" y="3120390"/>
                <a:ext cx="495300" cy="495300"/>
              </a:xfrm>
              <a:prstGeom prst="rect">
                <a:avLst/>
              </a:prstGeom>
            </p:spPr>
          </p:pic>
        </p:grpSp>
        <p:pic>
          <p:nvPicPr>
            <p:cNvPr id="83" name="그림 82" descr="그리기이(가) 표시된 사진&#10;&#10;자동 생성된 설명">
              <a:extLst>
                <a:ext uri="{FF2B5EF4-FFF2-40B4-BE49-F238E27FC236}">
                  <a16:creationId xmlns:a16="http://schemas.microsoft.com/office/drawing/2014/main" id="{CBE231DC-E2BF-44B0-A5EE-FC8EFB750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750" y="4898390"/>
              <a:ext cx="495300" cy="495300"/>
            </a:xfrm>
            <a:prstGeom prst="rect">
              <a:avLst/>
            </a:prstGeom>
          </p:spPr>
        </p:pic>
        <p:pic>
          <p:nvPicPr>
            <p:cNvPr id="84" name="그림 83" descr="그리기이(가) 표시된 사진&#10;&#10;자동 생성된 설명">
              <a:extLst>
                <a:ext uri="{FF2B5EF4-FFF2-40B4-BE49-F238E27FC236}">
                  <a16:creationId xmlns:a16="http://schemas.microsoft.com/office/drawing/2014/main" id="{11B113CA-8464-4032-8488-2FA900CC9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590" y="4248150"/>
              <a:ext cx="495300" cy="495300"/>
            </a:xfrm>
            <a:prstGeom prst="rect">
              <a:avLst/>
            </a:prstGeom>
          </p:spPr>
        </p:pic>
        <p:pic>
          <p:nvPicPr>
            <p:cNvPr id="85" name="그림 84" descr="그리기이(가) 표시된 사진&#10;&#10;자동 생성된 설명">
              <a:extLst>
                <a:ext uri="{FF2B5EF4-FFF2-40B4-BE49-F238E27FC236}">
                  <a16:creationId xmlns:a16="http://schemas.microsoft.com/office/drawing/2014/main" id="{B5484E73-4112-4909-B85D-1F1E3204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750" y="3496310"/>
              <a:ext cx="495300" cy="495300"/>
            </a:xfrm>
            <a:prstGeom prst="rect">
              <a:avLst/>
            </a:prstGeom>
          </p:spPr>
        </p:pic>
      </p:grpSp>
      <p:pic>
        <p:nvPicPr>
          <p:cNvPr id="51" name="그림 50" descr="스크린샷이(가) 표시된 사진&#10;&#10;자동 생성된 설명">
            <a:extLst>
              <a:ext uri="{FF2B5EF4-FFF2-40B4-BE49-F238E27FC236}">
                <a16:creationId xmlns:a16="http://schemas.microsoft.com/office/drawing/2014/main" id="{346034DC-DE01-49B0-923E-1EE74475D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1994" y="0"/>
            <a:ext cx="3250406" cy="6858000"/>
          </a:xfrm>
          <a:custGeom>
            <a:avLst/>
            <a:gdLst>
              <a:gd name="connsiteX0" fmla="*/ 0 w 3250406"/>
              <a:gd name="connsiteY0" fmla="*/ 6059055 h 6858000"/>
              <a:gd name="connsiteX1" fmla="*/ 3250406 w 3250406"/>
              <a:gd name="connsiteY1" fmla="*/ 6059055 h 6858000"/>
              <a:gd name="connsiteX2" fmla="*/ 3250406 w 3250406"/>
              <a:gd name="connsiteY2" fmla="*/ 6858000 h 6858000"/>
              <a:gd name="connsiteX3" fmla="*/ 0 w 3250406"/>
              <a:gd name="connsiteY3" fmla="*/ 6858000 h 6858000"/>
              <a:gd name="connsiteX4" fmla="*/ 0 w 3250406"/>
              <a:gd name="connsiteY4" fmla="*/ 0 h 6858000"/>
              <a:gd name="connsiteX5" fmla="*/ 3250406 w 3250406"/>
              <a:gd name="connsiteY5" fmla="*/ 0 h 6858000"/>
              <a:gd name="connsiteX6" fmla="*/ 3250406 w 3250406"/>
              <a:gd name="connsiteY6" fmla="*/ 1865745 h 6858000"/>
              <a:gd name="connsiteX7" fmla="*/ 0 w 3250406"/>
              <a:gd name="connsiteY7" fmla="*/ 18657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0406" h="6858000">
                <a:moveTo>
                  <a:pt x="0" y="6059055"/>
                </a:moveTo>
                <a:lnTo>
                  <a:pt x="3250406" y="6059055"/>
                </a:lnTo>
                <a:lnTo>
                  <a:pt x="3250406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3250406" y="0"/>
                </a:lnTo>
                <a:lnTo>
                  <a:pt x="3250406" y="1865745"/>
                </a:lnTo>
                <a:lnTo>
                  <a:pt x="0" y="1865745"/>
                </a:lnTo>
                <a:close/>
              </a:path>
            </a:pathLst>
          </a:cu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3516A-BFF5-45C7-8F25-BEAEF43EDE04}"/>
              </a:ext>
            </a:extLst>
          </p:cNvPr>
          <p:cNvSpPr/>
          <p:nvPr/>
        </p:nvSpPr>
        <p:spPr>
          <a:xfrm>
            <a:off x="502347" y="2430028"/>
            <a:ext cx="718391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/>
              <a:t>2020.02.19 Play Store </a:t>
            </a:r>
            <a:r>
              <a:rPr lang="ko-KR" altLang="en-US" sz="2800" b="1" dirty="0"/>
              <a:t>누적 최고매출 순위</a:t>
            </a:r>
            <a:endParaRPr lang="en-US" altLang="ko-KR" sz="2800" b="1" dirty="0"/>
          </a:p>
        </p:txBody>
      </p:sp>
      <p:pic>
        <p:nvPicPr>
          <p:cNvPr id="57" name="그림 56" descr="그리기이(가) 표시된 사진&#10;&#10;자동 생성된 설명">
            <a:extLst>
              <a:ext uri="{FF2B5EF4-FFF2-40B4-BE49-F238E27FC236}">
                <a16:creationId xmlns:a16="http://schemas.microsoft.com/office/drawing/2014/main" id="{4DA2E477-1AA6-44B1-90BB-2D7854F1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68" y="3351348"/>
            <a:ext cx="495300" cy="4953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9FB9900-B818-4D01-9682-1DD2D3F742F5}"/>
              </a:ext>
            </a:extLst>
          </p:cNvPr>
          <p:cNvSpPr txBox="1"/>
          <p:nvPr/>
        </p:nvSpPr>
        <p:spPr>
          <a:xfrm>
            <a:off x="3810000" y="337201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: 26</a:t>
            </a:r>
            <a:r>
              <a:rPr lang="ko-KR" altLang="en-US" sz="2400" b="1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C77C45-8789-4D74-AB59-B7B4E1AEE6D3}"/>
              </a:ext>
            </a:extLst>
          </p:cNvPr>
          <p:cNvSpPr txBox="1"/>
          <p:nvPr/>
        </p:nvSpPr>
        <p:spPr>
          <a:xfrm>
            <a:off x="1668780" y="5048415"/>
            <a:ext cx="577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50%</a:t>
            </a:r>
            <a:r>
              <a:rPr lang="ko-KR" altLang="en-US" sz="2400" b="1" dirty="0">
                <a:solidFill>
                  <a:srgbClr val="FF0000"/>
                </a:solidFill>
              </a:rPr>
              <a:t>이상</a:t>
            </a:r>
            <a:r>
              <a:rPr lang="ko-KR" altLang="en-US" sz="2400" b="1" dirty="0"/>
              <a:t> 만남주선 및 소개팅 어플</a:t>
            </a:r>
            <a:endParaRPr lang="ko-KR" altLang="en-US" sz="2800" b="1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966C4F6A-6995-43AA-84A5-0111AE64D4D0}"/>
              </a:ext>
            </a:extLst>
          </p:cNvPr>
          <p:cNvSpPr/>
          <p:nvPr/>
        </p:nvSpPr>
        <p:spPr>
          <a:xfrm>
            <a:off x="4122420" y="4111155"/>
            <a:ext cx="403860" cy="723900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7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개발 개요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3C7C7F-EA80-475D-85A9-4D6FCAEA280D}"/>
              </a:ext>
            </a:extLst>
          </p:cNvPr>
          <p:cNvGrpSpPr/>
          <p:nvPr/>
        </p:nvGrpSpPr>
        <p:grpSpPr>
          <a:xfrm>
            <a:off x="2029586" y="1784931"/>
            <a:ext cx="8234427" cy="4064825"/>
            <a:chOff x="1978786" y="1398851"/>
            <a:chExt cx="8234427" cy="4064825"/>
          </a:xfrm>
        </p:grpSpPr>
        <p:sp>
          <p:nvSpPr>
            <p:cNvPr id="27" name="모서리가 둥근 직사각형 15">
              <a:extLst>
                <a:ext uri="{FF2B5EF4-FFF2-40B4-BE49-F238E27FC236}">
                  <a16:creationId xmlns:a16="http://schemas.microsoft.com/office/drawing/2014/main" id="{F6AB9530-F369-47A6-8E4E-367935AC6D40}"/>
                </a:ext>
              </a:extLst>
            </p:cNvPr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34">
              <a:extLst>
                <a:ext uri="{FF2B5EF4-FFF2-40B4-BE49-F238E27FC236}">
                  <a16:creationId xmlns:a16="http://schemas.microsoft.com/office/drawing/2014/main" id="{8968BEB6-D90D-4E6F-8D5D-0D1AF285AC94}"/>
                </a:ext>
              </a:extLst>
            </p:cNvPr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441D3B-02AE-40BB-A174-A9C33D185C9A}"/>
              </a:ext>
            </a:extLst>
          </p:cNvPr>
          <p:cNvGrpSpPr/>
          <p:nvPr/>
        </p:nvGrpSpPr>
        <p:grpSpPr>
          <a:xfrm>
            <a:off x="4321774" y="1631089"/>
            <a:ext cx="277661" cy="284357"/>
            <a:chOff x="7838808" y="2409264"/>
            <a:chExt cx="1390918" cy="1424461"/>
          </a:xfrm>
        </p:grpSpPr>
        <p:sp>
          <p:nvSpPr>
            <p:cNvPr id="32" name="모서리가 둥근 직사각형 35">
              <a:extLst>
                <a:ext uri="{FF2B5EF4-FFF2-40B4-BE49-F238E27FC236}">
                  <a16:creationId xmlns:a16="http://schemas.microsoft.com/office/drawing/2014/main" id="{DB651247-5A5F-4CD5-ADC5-99E0F19C50E1}"/>
                </a:ext>
              </a:extLst>
            </p:cNvPr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6">
              <a:extLst>
                <a:ext uri="{FF2B5EF4-FFF2-40B4-BE49-F238E27FC236}">
                  <a16:creationId xmlns:a16="http://schemas.microsoft.com/office/drawing/2014/main" id="{A79C92AC-89AA-4686-AC75-F7A3BCD2A9E6}"/>
                </a:ext>
              </a:extLst>
            </p:cNvPr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7">
              <a:extLst>
                <a:ext uri="{FF2B5EF4-FFF2-40B4-BE49-F238E27FC236}">
                  <a16:creationId xmlns:a16="http://schemas.microsoft.com/office/drawing/2014/main" id="{EE27C479-F47C-4641-BE85-A08ED1688A89}"/>
                </a:ext>
              </a:extLst>
            </p:cNvPr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40">
              <a:extLst>
                <a:ext uri="{FF2B5EF4-FFF2-40B4-BE49-F238E27FC236}">
                  <a16:creationId xmlns:a16="http://schemas.microsoft.com/office/drawing/2014/main" id="{E3B41B35-C554-40A1-B9A0-483E89B09F9D}"/>
                </a:ext>
              </a:extLst>
            </p:cNvPr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EFE72FC-104F-4AD7-8124-7DAA0FC907AF}"/>
              </a:ext>
            </a:extLst>
          </p:cNvPr>
          <p:cNvGrpSpPr/>
          <p:nvPr/>
        </p:nvGrpSpPr>
        <p:grpSpPr>
          <a:xfrm>
            <a:off x="2911827" y="1631089"/>
            <a:ext cx="277661" cy="284357"/>
            <a:chOff x="7838808" y="2409264"/>
            <a:chExt cx="1390918" cy="1424461"/>
          </a:xfrm>
        </p:grpSpPr>
        <p:sp>
          <p:nvSpPr>
            <p:cNvPr id="43" name="모서리가 둥근 직사각형 44">
              <a:extLst>
                <a:ext uri="{FF2B5EF4-FFF2-40B4-BE49-F238E27FC236}">
                  <a16:creationId xmlns:a16="http://schemas.microsoft.com/office/drawing/2014/main" id="{C0A03F41-3FD3-4CD9-B93E-CFBFE8766046}"/>
                </a:ext>
              </a:extLst>
            </p:cNvPr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5CE2AE4-12BE-480D-831C-F4E19F45AA85}"/>
                </a:ext>
              </a:extLst>
            </p:cNvPr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2B749DB7-3B32-42DF-9257-C0C9CBCD7739}"/>
                </a:ext>
              </a:extLst>
            </p:cNvPr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47">
              <a:extLst>
                <a:ext uri="{FF2B5EF4-FFF2-40B4-BE49-F238E27FC236}">
                  <a16:creationId xmlns:a16="http://schemas.microsoft.com/office/drawing/2014/main" id="{A2A83E60-B800-40C8-B275-61AA67886280}"/>
                </a:ext>
              </a:extLst>
            </p:cNvPr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0928C98-9499-4583-AECF-FFD0CA321862}"/>
              </a:ext>
            </a:extLst>
          </p:cNvPr>
          <p:cNvGrpSpPr/>
          <p:nvPr/>
        </p:nvGrpSpPr>
        <p:grpSpPr>
          <a:xfrm>
            <a:off x="3079043" y="1066345"/>
            <a:ext cx="1395047" cy="1129488"/>
            <a:chOff x="3477358" y="3739317"/>
            <a:chExt cx="2206018" cy="1786085"/>
          </a:xfrm>
        </p:grpSpPr>
        <p:sp>
          <p:nvSpPr>
            <p:cNvPr id="54" name="모서리가 둥근 직사각형 2">
              <a:extLst>
                <a:ext uri="{FF2B5EF4-FFF2-40B4-BE49-F238E27FC236}">
                  <a16:creationId xmlns:a16="http://schemas.microsoft.com/office/drawing/2014/main" id="{41754A87-7B04-4A99-88E4-10150963E566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2">
              <a:extLst>
                <a:ext uri="{FF2B5EF4-FFF2-40B4-BE49-F238E27FC236}">
                  <a16:creationId xmlns:a16="http://schemas.microsoft.com/office/drawing/2014/main" id="{E70E9D01-55A5-4863-AB8B-FAB76A4D6855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2">
              <a:extLst>
                <a:ext uri="{FF2B5EF4-FFF2-40B4-BE49-F238E27FC236}">
                  <a16:creationId xmlns:a16="http://schemas.microsoft.com/office/drawing/2014/main" id="{F9D562CB-00C2-441D-B177-5488398D3E2E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 26">
              <a:extLst>
                <a:ext uri="{FF2B5EF4-FFF2-40B4-BE49-F238E27FC236}">
                  <a16:creationId xmlns:a16="http://schemas.microsoft.com/office/drawing/2014/main" id="{3BBD0742-F72F-47CD-B02E-7C4BEF72E26C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2">
              <a:extLst>
                <a:ext uri="{FF2B5EF4-FFF2-40B4-BE49-F238E27FC236}">
                  <a16:creationId xmlns:a16="http://schemas.microsoft.com/office/drawing/2014/main" id="{014C16E5-8722-4DC7-918C-C8E66053DC2C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">
              <a:extLst>
                <a:ext uri="{FF2B5EF4-FFF2-40B4-BE49-F238E27FC236}">
                  <a16:creationId xmlns:a16="http://schemas.microsoft.com/office/drawing/2014/main" id="{B9FA3AC2-FA09-4707-B41E-86D0572BBE32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2">
              <a:extLst>
                <a:ext uri="{FF2B5EF4-FFF2-40B4-BE49-F238E27FC236}">
                  <a16:creationId xmlns:a16="http://schemas.microsoft.com/office/drawing/2014/main" id="{ABEF3CEB-FF5E-49BF-B38F-B434F781B9BF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57C5150-0EFB-4732-A781-0471CC5F06F4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A36444B-D25B-4884-A8C6-225F98C1B9D1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자유형 39">
            <a:extLst>
              <a:ext uri="{FF2B5EF4-FFF2-40B4-BE49-F238E27FC236}">
                <a16:creationId xmlns:a16="http://schemas.microsoft.com/office/drawing/2014/main" id="{B2F4C476-EA41-48A9-873E-8353A5D2627A}"/>
              </a:ext>
            </a:extLst>
          </p:cNvPr>
          <p:cNvSpPr/>
          <p:nvPr/>
        </p:nvSpPr>
        <p:spPr>
          <a:xfrm>
            <a:off x="10419044" y="5747395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BA86DD-0642-4E4E-803F-763C359F0148}"/>
              </a:ext>
            </a:extLst>
          </p:cNvPr>
          <p:cNvSpPr txBox="1"/>
          <p:nvPr/>
        </p:nvSpPr>
        <p:spPr>
          <a:xfrm>
            <a:off x="3484800" y="3082835"/>
            <a:ext cx="548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rgbClr val="BFB19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매일 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Noto Sans CJK KR Bold" panose="020B0800000000000000" pitchFamily="34" charset="-127"/>
              </a:rPr>
              <a:t>반려견과</a:t>
            </a:r>
            <a:r>
              <a:rPr lang="ko-KR" altLang="en-US" sz="3600" b="1" spc="-150" dirty="0">
                <a:solidFill>
                  <a:srgbClr val="BFB19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Noto Sans CJK KR Bold" panose="020B0800000000000000" pitchFamily="34" charset="-127"/>
              </a:rPr>
              <a:t>산책</a:t>
            </a:r>
            <a:r>
              <a:rPr lang="ko-KR" altLang="en-US" sz="3600" b="1" spc="-150" dirty="0">
                <a:solidFill>
                  <a:srgbClr val="BFB19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해야</a:t>
            </a:r>
            <a:r>
              <a:rPr lang="en-US" altLang="ko-KR" sz="3600" b="1" spc="-150" dirty="0">
                <a:solidFill>
                  <a:srgbClr val="BFB19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600" b="1" spc="-150" dirty="0">
                <a:solidFill>
                  <a:srgbClr val="BFB19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하는</a:t>
            </a:r>
            <a:r>
              <a:rPr lang="en-US" altLang="ko-KR" sz="3600" b="1" spc="-150" dirty="0">
                <a:solidFill>
                  <a:srgbClr val="BFB198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Noto Sans CJK KR Bold" panose="020B0800000000000000" pitchFamily="34" charset="-127"/>
              </a:rPr>
              <a:t>이유</a:t>
            </a:r>
            <a:endParaRPr lang="en-US" altLang="ko-KR" sz="3600" b="1" spc="-150" dirty="0">
              <a:solidFill>
                <a:schemeClr val="tx1">
                  <a:lumMod val="75000"/>
                  <a:lumOff val="25000"/>
                </a:schemeClr>
              </a:solidFill>
              <a:ea typeface="Noto Sans CJK KR Bold" panose="020B0800000000000000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726DAE-9124-4518-8E11-8B0358082EE3}"/>
              </a:ext>
            </a:extLst>
          </p:cNvPr>
          <p:cNvSpPr/>
          <p:nvPr/>
        </p:nvSpPr>
        <p:spPr>
          <a:xfrm>
            <a:off x="2779071" y="2628148"/>
            <a:ext cx="145905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/>
              <a:t>1. </a:t>
            </a:r>
            <a:r>
              <a:rPr lang="ko-KR" altLang="en-US" sz="2800" b="1" dirty="0"/>
              <a:t>건 강</a:t>
            </a:r>
            <a:endParaRPr lang="en-US" altLang="ko-KR" sz="28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E35C5B-E050-4320-80BF-18035E8B57CE}"/>
              </a:ext>
            </a:extLst>
          </p:cNvPr>
          <p:cNvSpPr/>
          <p:nvPr/>
        </p:nvSpPr>
        <p:spPr>
          <a:xfrm>
            <a:off x="2718111" y="3651772"/>
            <a:ext cx="1691489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/>
              <a:t>2. </a:t>
            </a:r>
            <a:r>
              <a:rPr lang="ko-KR" altLang="en-US" sz="2800" b="1" dirty="0"/>
              <a:t>사회성</a:t>
            </a:r>
            <a:endParaRPr lang="en-US" altLang="ko-KR" sz="28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5A09A22-A999-47DE-8292-F5B2AADFDE75}"/>
              </a:ext>
            </a:extLst>
          </p:cNvPr>
          <p:cNvSpPr/>
          <p:nvPr/>
        </p:nvSpPr>
        <p:spPr>
          <a:xfrm>
            <a:off x="2779071" y="4707007"/>
            <a:ext cx="2050561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/>
              <a:t>3. </a:t>
            </a:r>
            <a:r>
              <a:rPr lang="ko-KR" altLang="en-US" sz="2800" b="1" dirty="0"/>
              <a:t>스트레스</a:t>
            </a:r>
            <a:endParaRPr lang="en-US" altLang="ko-KR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19B75-E353-409A-BFC2-5CEB9F4D6A57}"/>
              </a:ext>
            </a:extLst>
          </p:cNvPr>
          <p:cNvSpPr/>
          <p:nvPr/>
        </p:nvSpPr>
        <p:spPr>
          <a:xfrm>
            <a:off x="2689986" y="5967214"/>
            <a:ext cx="7076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관련 자료 </a:t>
            </a:r>
            <a:r>
              <a:rPr lang="en-US" altLang="ko-KR" dirty="0">
                <a:hlinkClick r:id="rId2"/>
              </a:rPr>
              <a:t>: https://myanimals.co.kr/health/why-everyday-walking/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6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  <p:bldP spid="67" grpId="0" build="p"/>
      <p:bldP spid="68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4E7D8D-1369-4433-AA4B-D849EAB17D3C}"/>
              </a:ext>
            </a:extLst>
          </p:cNvPr>
          <p:cNvGrpSpPr/>
          <p:nvPr/>
        </p:nvGrpSpPr>
        <p:grpSpPr>
          <a:xfrm>
            <a:off x="1803934" y="1078198"/>
            <a:ext cx="9565106" cy="5557004"/>
            <a:chOff x="1978786" y="680265"/>
            <a:chExt cx="8819161" cy="512363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B8D3EEA-2424-4E24-B67A-6F001855FEEA}"/>
                </a:ext>
              </a:extLst>
            </p:cNvPr>
            <p:cNvGrpSpPr/>
            <p:nvPr/>
          </p:nvGrpSpPr>
          <p:grpSpPr>
            <a:xfrm>
              <a:off x="1978786" y="1398851"/>
              <a:ext cx="8234427" cy="4064825"/>
              <a:chOff x="1978786" y="1398851"/>
              <a:chExt cx="8234427" cy="4064825"/>
            </a:xfrm>
          </p:grpSpPr>
          <p:sp>
            <p:nvSpPr>
              <p:cNvPr id="29" name="모서리가 둥근 직사각형 15">
                <a:extLst>
                  <a:ext uri="{FF2B5EF4-FFF2-40B4-BE49-F238E27FC236}">
                    <a16:creationId xmlns:a16="http://schemas.microsoft.com/office/drawing/2014/main" id="{C9FE4A46-CE60-4226-BA8A-A664A4B42351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34">
                <a:extLst>
                  <a:ext uri="{FF2B5EF4-FFF2-40B4-BE49-F238E27FC236}">
                    <a16:creationId xmlns:a16="http://schemas.microsoft.com/office/drawing/2014/main" id="{72BEBC3F-BA1D-4B4C-9EEB-02A84AA4E568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FDAE5F7-DEE9-4FC1-A1EC-5FF12368F2B4}"/>
                </a:ext>
              </a:extLst>
            </p:cNvPr>
            <p:cNvGrpSpPr/>
            <p:nvPr/>
          </p:nvGrpSpPr>
          <p:grpSpPr>
            <a:xfrm>
              <a:off x="2861027" y="680265"/>
              <a:ext cx="7936920" cy="5123635"/>
              <a:chOff x="2861027" y="680265"/>
              <a:chExt cx="7936920" cy="5123635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D072453-1A88-48D6-9255-4C0B257392B3}"/>
                  </a:ext>
                </a:extLst>
              </p:cNvPr>
              <p:cNvGrpSpPr/>
              <p:nvPr/>
            </p:nvGrpSpPr>
            <p:grpSpPr>
              <a:xfrm>
                <a:off x="4270974" y="1245009"/>
                <a:ext cx="277661" cy="284357"/>
                <a:chOff x="7838808" y="2409264"/>
                <a:chExt cx="1390918" cy="1424461"/>
              </a:xfrm>
            </p:grpSpPr>
            <p:sp>
              <p:nvSpPr>
                <p:cNvPr id="33" name="모서리가 둥근 직사각형 35">
                  <a:extLst>
                    <a:ext uri="{FF2B5EF4-FFF2-40B4-BE49-F238E27FC236}">
                      <a16:creationId xmlns:a16="http://schemas.microsoft.com/office/drawing/2014/main" id="{AE71E668-DF8F-4DC0-ADDF-81C04BB1E553}"/>
                    </a:ext>
                  </a:extLst>
                </p:cNvPr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모서리가 둥근 직사각형 36">
                  <a:extLst>
                    <a:ext uri="{FF2B5EF4-FFF2-40B4-BE49-F238E27FC236}">
                      <a16:creationId xmlns:a16="http://schemas.microsoft.com/office/drawing/2014/main" id="{9A4C7C33-5536-4643-AFCA-AE68E2C76405}"/>
                    </a:ext>
                  </a:extLst>
                </p:cNvPr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모서리가 둥근 직사각형 37">
                  <a:extLst>
                    <a:ext uri="{FF2B5EF4-FFF2-40B4-BE49-F238E27FC236}">
                      <a16:creationId xmlns:a16="http://schemas.microsoft.com/office/drawing/2014/main" id="{4DABEE90-CA0F-4122-907D-5FEFAB6144F1}"/>
                    </a:ext>
                  </a:extLst>
                </p:cNvPr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자유형 40">
                  <a:extLst>
                    <a:ext uri="{FF2B5EF4-FFF2-40B4-BE49-F238E27FC236}">
                      <a16:creationId xmlns:a16="http://schemas.microsoft.com/office/drawing/2014/main" id="{D853D046-95BF-4379-B4B4-EAEA7928B542}"/>
                    </a:ext>
                  </a:extLst>
                </p:cNvPr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B52DF3D-7707-4F88-A241-BF8C76CD1DC3}"/>
                  </a:ext>
                </a:extLst>
              </p:cNvPr>
              <p:cNvGrpSpPr/>
              <p:nvPr/>
            </p:nvGrpSpPr>
            <p:grpSpPr>
              <a:xfrm>
                <a:off x="2861027" y="1245009"/>
                <a:ext cx="277661" cy="284357"/>
                <a:chOff x="7838808" y="2409264"/>
                <a:chExt cx="1390918" cy="1424461"/>
              </a:xfrm>
            </p:grpSpPr>
            <p:sp>
              <p:nvSpPr>
                <p:cNvPr id="43" name="모서리가 둥근 직사각형 44">
                  <a:extLst>
                    <a:ext uri="{FF2B5EF4-FFF2-40B4-BE49-F238E27FC236}">
                      <a16:creationId xmlns:a16="http://schemas.microsoft.com/office/drawing/2014/main" id="{3AB40D08-E040-4082-A2C0-F2578F12A657}"/>
                    </a:ext>
                  </a:extLst>
                </p:cNvPr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모서리가 둥근 직사각형 45">
                  <a:extLst>
                    <a:ext uri="{FF2B5EF4-FFF2-40B4-BE49-F238E27FC236}">
                      <a16:creationId xmlns:a16="http://schemas.microsoft.com/office/drawing/2014/main" id="{A98F2281-92CE-4A86-8F24-95141655BE4E}"/>
                    </a:ext>
                  </a:extLst>
                </p:cNvPr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모서리가 둥근 직사각형 46">
                  <a:extLst>
                    <a:ext uri="{FF2B5EF4-FFF2-40B4-BE49-F238E27FC236}">
                      <a16:creationId xmlns:a16="http://schemas.microsoft.com/office/drawing/2014/main" id="{EA94F08B-48D5-424E-8C74-20E889179C13}"/>
                    </a:ext>
                  </a:extLst>
                </p:cNvPr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자유형 47">
                  <a:extLst>
                    <a:ext uri="{FF2B5EF4-FFF2-40B4-BE49-F238E27FC236}">
                      <a16:creationId xmlns:a16="http://schemas.microsoft.com/office/drawing/2014/main" id="{D07A9F72-27A7-4669-98D7-796712B4E4F3}"/>
                    </a:ext>
                  </a:extLst>
                </p:cNvPr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D967504-59BE-409F-BDB1-7499F955B5F5}"/>
                  </a:ext>
                </a:extLst>
              </p:cNvPr>
              <p:cNvGrpSpPr/>
              <p:nvPr/>
            </p:nvGrpSpPr>
            <p:grpSpPr>
              <a:xfrm>
                <a:off x="3028243" y="680265"/>
                <a:ext cx="1395047" cy="1129488"/>
                <a:chOff x="3477358" y="3739317"/>
                <a:chExt cx="2206018" cy="1786085"/>
              </a:xfrm>
            </p:grpSpPr>
            <p:sp>
              <p:nvSpPr>
                <p:cNvPr id="48" name="모서리가 둥근 직사각형 2">
                  <a:extLst>
                    <a:ext uri="{FF2B5EF4-FFF2-40B4-BE49-F238E27FC236}">
                      <a16:creationId xmlns:a16="http://schemas.microsoft.com/office/drawing/2014/main" id="{6C444807-26E9-48F3-805D-8B0987FB5AF0}"/>
                    </a:ext>
                  </a:extLst>
                </p:cNvPr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모서리가 둥근 직사각형 2">
                  <a:extLst>
                    <a:ext uri="{FF2B5EF4-FFF2-40B4-BE49-F238E27FC236}">
                      <a16:creationId xmlns:a16="http://schemas.microsoft.com/office/drawing/2014/main" id="{53016335-24FF-42F4-8D62-1DF92933101D}"/>
                    </a:ext>
                  </a:extLst>
                </p:cNvPr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2">
                  <a:extLst>
                    <a:ext uri="{FF2B5EF4-FFF2-40B4-BE49-F238E27FC236}">
                      <a16:creationId xmlns:a16="http://schemas.microsoft.com/office/drawing/2014/main" id="{0AC4B0BB-31F5-49AF-8993-F1E6D6D09EF8}"/>
                    </a:ext>
                  </a:extLst>
                </p:cNvPr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자유형 26">
                  <a:extLst>
                    <a:ext uri="{FF2B5EF4-FFF2-40B4-BE49-F238E27FC236}">
                      <a16:creationId xmlns:a16="http://schemas.microsoft.com/office/drawing/2014/main" id="{E5A36A28-CEDF-49CF-ABBF-9F0D9FCF6EAB}"/>
                    </a:ext>
                  </a:extLst>
                </p:cNvPr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2">
                  <a:extLst>
                    <a:ext uri="{FF2B5EF4-FFF2-40B4-BE49-F238E27FC236}">
                      <a16:creationId xmlns:a16="http://schemas.microsoft.com/office/drawing/2014/main" id="{E7DB6AAF-DBB5-4EE7-AFEB-9DD28671891E}"/>
                    </a:ext>
                  </a:extLst>
                </p:cNvPr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2">
                  <a:extLst>
                    <a:ext uri="{FF2B5EF4-FFF2-40B4-BE49-F238E27FC236}">
                      <a16:creationId xmlns:a16="http://schemas.microsoft.com/office/drawing/2014/main" id="{D2E02EE0-F13B-444F-9EC1-560704D7D795}"/>
                    </a:ext>
                  </a:extLst>
                </p:cNvPr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모서리가 둥근 직사각형 2">
                  <a:extLst>
                    <a:ext uri="{FF2B5EF4-FFF2-40B4-BE49-F238E27FC236}">
                      <a16:creationId xmlns:a16="http://schemas.microsoft.com/office/drawing/2014/main" id="{5E732198-5888-4762-9B11-3718711BA7F1}"/>
                    </a:ext>
                  </a:extLst>
                </p:cNvPr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96716F67-952B-455E-8D54-D2080739D95C}"/>
                    </a:ext>
                  </a:extLst>
                </p:cNvPr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B3A9DC96-B084-4F03-8496-8C5DE15BF3E5}"/>
                    </a:ext>
                  </a:extLst>
                </p:cNvPr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자유형 39">
                <a:extLst>
                  <a:ext uri="{FF2B5EF4-FFF2-40B4-BE49-F238E27FC236}">
                    <a16:creationId xmlns:a16="http://schemas.microsoft.com/office/drawing/2014/main" id="{096F9427-7C85-47AB-BFE0-1050B44BDA89}"/>
                  </a:ext>
                </a:extLst>
              </p:cNvPr>
              <p:cNvSpPr/>
              <p:nvPr/>
            </p:nvSpPr>
            <p:spPr>
              <a:xfrm>
                <a:off x="10368244" y="5361315"/>
                <a:ext cx="429703" cy="442585"/>
              </a:xfrm>
              <a:custGeom>
                <a:avLst/>
                <a:gdLst>
                  <a:gd name="connsiteX0" fmla="*/ 537601 w 607199"/>
                  <a:gd name="connsiteY0" fmla="*/ 271599 h 625402"/>
                  <a:gd name="connsiteX1" fmla="*/ 606588 w 607199"/>
                  <a:gd name="connsiteY1" fmla="*/ 311939 h 625402"/>
                  <a:gd name="connsiteX2" fmla="*/ 520747 w 607199"/>
                  <a:gd name="connsiteY2" fmla="*/ 386672 h 625402"/>
                  <a:gd name="connsiteX3" fmla="*/ 413290 w 607199"/>
                  <a:gd name="connsiteY3" fmla="*/ 349167 h 625402"/>
                  <a:gd name="connsiteX4" fmla="*/ 499131 w 607199"/>
                  <a:gd name="connsiteY4" fmla="*/ 274434 h 625402"/>
                  <a:gd name="connsiteX5" fmla="*/ 537601 w 607199"/>
                  <a:gd name="connsiteY5" fmla="*/ 271599 h 625402"/>
                  <a:gd name="connsiteX6" fmla="*/ 234284 w 607199"/>
                  <a:gd name="connsiteY6" fmla="*/ 229392 h 625402"/>
                  <a:gd name="connsiteX7" fmla="*/ 382427 w 607199"/>
                  <a:gd name="connsiteY7" fmla="*/ 378343 h 625402"/>
                  <a:gd name="connsiteX8" fmla="*/ 379180 w 607199"/>
                  <a:gd name="connsiteY8" fmla="*/ 394513 h 625402"/>
                  <a:gd name="connsiteX9" fmla="*/ 394001 w 607199"/>
                  <a:gd name="connsiteY9" fmla="*/ 416143 h 625402"/>
                  <a:gd name="connsiteX10" fmla="*/ 404661 w 607199"/>
                  <a:gd name="connsiteY10" fmla="*/ 468094 h 625402"/>
                  <a:gd name="connsiteX11" fmla="*/ 321813 w 607199"/>
                  <a:gd name="connsiteY11" fmla="*/ 591074 h 625402"/>
                  <a:gd name="connsiteX12" fmla="*/ 277074 w 607199"/>
                  <a:gd name="connsiteY12" fmla="*/ 599961 h 625402"/>
                  <a:gd name="connsiteX13" fmla="*/ 254534 w 607199"/>
                  <a:gd name="connsiteY13" fmla="*/ 614914 h 625402"/>
                  <a:gd name="connsiteX14" fmla="*/ 201734 w 607199"/>
                  <a:gd name="connsiteY14" fmla="*/ 625402 h 625402"/>
                  <a:gd name="connsiteX15" fmla="*/ 105816 w 607199"/>
                  <a:gd name="connsiteY15" fmla="*/ 586310 h 625402"/>
                  <a:gd name="connsiteX16" fmla="*/ 79815 w 607199"/>
                  <a:gd name="connsiteY16" fmla="*/ 548365 h 625402"/>
                  <a:gd name="connsiteX17" fmla="*/ 39730 w 607199"/>
                  <a:gd name="connsiteY17" fmla="*/ 521773 h 625402"/>
                  <a:gd name="connsiteX18" fmla="*/ 0 w 607199"/>
                  <a:gd name="connsiteY18" fmla="*/ 427397 h 625402"/>
                  <a:gd name="connsiteX19" fmla="*/ 82848 w 607199"/>
                  <a:gd name="connsiteY19" fmla="*/ 304418 h 625402"/>
                  <a:gd name="connsiteX20" fmla="*/ 112415 w 607199"/>
                  <a:gd name="connsiteY20" fmla="*/ 298544 h 625402"/>
                  <a:gd name="connsiteX21" fmla="*/ 129531 w 607199"/>
                  <a:gd name="connsiteY21" fmla="*/ 273019 h 625402"/>
                  <a:gd name="connsiteX22" fmla="*/ 234284 w 607199"/>
                  <a:gd name="connsiteY22" fmla="*/ 229392 h 625402"/>
                  <a:gd name="connsiteX23" fmla="*/ 470009 w 607199"/>
                  <a:gd name="connsiteY23" fmla="*/ 100346 h 625402"/>
                  <a:gd name="connsiteX24" fmla="*/ 491704 w 607199"/>
                  <a:gd name="connsiteY24" fmla="*/ 109510 h 625402"/>
                  <a:gd name="connsiteX25" fmla="*/ 468177 w 607199"/>
                  <a:gd name="connsiteY25" fmla="*/ 220866 h 625402"/>
                  <a:gd name="connsiteX26" fmla="*/ 359804 w 607199"/>
                  <a:gd name="connsiteY26" fmla="*/ 255634 h 625402"/>
                  <a:gd name="connsiteX27" fmla="*/ 383331 w 607199"/>
                  <a:gd name="connsiteY27" fmla="*/ 144278 h 625402"/>
                  <a:gd name="connsiteX28" fmla="*/ 470009 w 607199"/>
                  <a:gd name="connsiteY28" fmla="*/ 100346 h 625402"/>
                  <a:gd name="connsiteX29" fmla="*/ 119388 w 607199"/>
                  <a:gd name="connsiteY29" fmla="*/ 31433 h 625402"/>
                  <a:gd name="connsiteX30" fmla="*/ 176538 w 607199"/>
                  <a:gd name="connsiteY30" fmla="*/ 129858 h 625402"/>
                  <a:gd name="connsiteX31" fmla="*/ 119388 w 607199"/>
                  <a:gd name="connsiteY31" fmla="*/ 228283 h 625402"/>
                  <a:gd name="connsiteX32" fmla="*/ 62238 w 607199"/>
                  <a:gd name="connsiteY32" fmla="*/ 129858 h 625402"/>
                  <a:gd name="connsiteX33" fmla="*/ 119388 w 607199"/>
                  <a:gd name="connsiteY33" fmla="*/ 31433 h 625402"/>
                  <a:gd name="connsiteX34" fmla="*/ 314052 w 607199"/>
                  <a:gd name="connsiteY34" fmla="*/ 1075 h 625402"/>
                  <a:gd name="connsiteX35" fmla="*/ 344809 w 607199"/>
                  <a:gd name="connsiteY35" fmla="*/ 110654 h 625402"/>
                  <a:gd name="connsiteX36" fmla="*/ 264889 w 607199"/>
                  <a:gd name="connsiteY36" fmla="*/ 191687 h 625402"/>
                  <a:gd name="connsiteX37" fmla="*/ 234131 w 607199"/>
                  <a:gd name="connsiteY37" fmla="*/ 82108 h 625402"/>
                  <a:gd name="connsiteX38" fmla="*/ 314052 w 607199"/>
                  <a:gd name="connsiteY38" fmla="*/ 1075 h 62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199" h="625402">
                    <a:moveTo>
                      <a:pt x="537601" y="271599"/>
                    </a:moveTo>
                    <a:cubicBezTo>
                      <a:pt x="573930" y="273438"/>
                      <a:pt x="602111" y="288694"/>
                      <a:pt x="606588" y="311939"/>
                    </a:cubicBezTo>
                    <a:cubicBezTo>
                      <a:pt x="612557" y="342933"/>
                      <a:pt x="574125" y="376392"/>
                      <a:pt x="520747" y="386672"/>
                    </a:cubicBezTo>
                    <a:cubicBezTo>
                      <a:pt x="467369" y="396952"/>
                      <a:pt x="419259" y="380160"/>
                      <a:pt x="413290" y="349167"/>
                    </a:cubicBezTo>
                    <a:cubicBezTo>
                      <a:pt x="407321" y="318173"/>
                      <a:pt x="445753" y="284715"/>
                      <a:pt x="499131" y="274434"/>
                    </a:cubicBezTo>
                    <a:cubicBezTo>
                      <a:pt x="512476" y="271864"/>
                      <a:pt x="525491" y="270986"/>
                      <a:pt x="537601" y="271599"/>
                    </a:cubicBezTo>
                    <a:close/>
                    <a:moveTo>
                      <a:pt x="234284" y="229392"/>
                    </a:moveTo>
                    <a:cubicBezTo>
                      <a:pt x="316101" y="229392"/>
                      <a:pt x="382427" y="296080"/>
                      <a:pt x="382427" y="378343"/>
                    </a:cubicBezTo>
                    <a:lnTo>
                      <a:pt x="379180" y="394513"/>
                    </a:lnTo>
                    <a:lnTo>
                      <a:pt x="394001" y="416143"/>
                    </a:lnTo>
                    <a:cubicBezTo>
                      <a:pt x="400865" y="432110"/>
                      <a:pt x="404661" y="449666"/>
                      <a:pt x="404661" y="468094"/>
                    </a:cubicBezTo>
                    <a:cubicBezTo>
                      <a:pt x="404661" y="523378"/>
                      <a:pt x="370499" y="570812"/>
                      <a:pt x="321813" y="591074"/>
                    </a:cubicBezTo>
                    <a:lnTo>
                      <a:pt x="277074" y="599961"/>
                    </a:lnTo>
                    <a:lnTo>
                      <a:pt x="254534" y="614914"/>
                    </a:lnTo>
                    <a:cubicBezTo>
                      <a:pt x="238306" y="621667"/>
                      <a:pt x="220463" y="625402"/>
                      <a:pt x="201734" y="625402"/>
                    </a:cubicBezTo>
                    <a:cubicBezTo>
                      <a:pt x="164276" y="625402"/>
                      <a:pt x="130364" y="610463"/>
                      <a:pt x="105816" y="586310"/>
                    </a:cubicBezTo>
                    <a:lnTo>
                      <a:pt x="79815" y="548365"/>
                    </a:lnTo>
                    <a:lnTo>
                      <a:pt x="39730" y="521773"/>
                    </a:lnTo>
                    <a:cubicBezTo>
                      <a:pt x="15183" y="497620"/>
                      <a:pt x="0" y="464253"/>
                      <a:pt x="0" y="427397"/>
                    </a:cubicBezTo>
                    <a:cubicBezTo>
                      <a:pt x="0" y="372113"/>
                      <a:pt x="34162" y="324679"/>
                      <a:pt x="82848" y="304418"/>
                    </a:cubicBezTo>
                    <a:lnTo>
                      <a:pt x="112415" y="298544"/>
                    </a:lnTo>
                    <a:lnTo>
                      <a:pt x="129531" y="273019"/>
                    </a:lnTo>
                    <a:cubicBezTo>
                      <a:pt x="156340" y="246064"/>
                      <a:pt x="193376" y="229392"/>
                      <a:pt x="234284" y="229392"/>
                    </a:cubicBezTo>
                    <a:close/>
                    <a:moveTo>
                      <a:pt x="470009" y="100346"/>
                    </a:moveTo>
                    <a:cubicBezTo>
                      <a:pt x="478421" y="101230"/>
                      <a:pt x="485847" y="104223"/>
                      <a:pt x="491704" y="109510"/>
                    </a:cubicBezTo>
                    <a:cubicBezTo>
                      <a:pt x="515134" y="130659"/>
                      <a:pt x="504601" y="180514"/>
                      <a:pt x="468177" y="220866"/>
                    </a:cubicBezTo>
                    <a:cubicBezTo>
                      <a:pt x="431754" y="261217"/>
                      <a:pt x="383234" y="276783"/>
                      <a:pt x="359804" y="255634"/>
                    </a:cubicBezTo>
                    <a:cubicBezTo>
                      <a:pt x="336375" y="234485"/>
                      <a:pt x="346908" y="184630"/>
                      <a:pt x="383331" y="144278"/>
                    </a:cubicBezTo>
                    <a:cubicBezTo>
                      <a:pt x="410649" y="114015"/>
                      <a:pt x="444771" y="97693"/>
                      <a:pt x="470009" y="100346"/>
                    </a:cubicBezTo>
                    <a:close/>
                    <a:moveTo>
                      <a:pt x="119388" y="31433"/>
                    </a:moveTo>
                    <a:cubicBezTo>
                      <a:pt x="150951" y="31433"/>
                      <a:pt x="176538" y="75499"/>
                      <a:pt x="176538" y="129858"/>
                    </a:cubicBezTo>
                    <a:cubicBezTo>
                      <a:pt x="176538" y="184217"/>
                      <a:pt x="150951" y="228283"/>
                      <a:pt x="119388" y="228283"/>
                    </a:cubicBezTo>
                    <a:cubicBezTo>
                      <a:pt x="87825" y="228283"/>
                      <a:pt x="62238" y="184217"/>
                      <a:pt x="62238" y="129858"/>
                    </a:cubicBezTo>
                    <a:cubicBezTo>
                      <a:pt x="62238" y="75499"/>
                      <a:pt x="87825" y="31433"/>
                      <a:pt x="119388" y="31433"/>
                    </a:cubicBezTo>
                    <a:close/>
                    <a:moveTo>
                      <a:pt x="314052" y="1075"/>
                    </a:moveTo>
                    <a:cubicBezTo>
                      <a:pt x="344614" y="8958"/>
                      <a:pt x="358385" y="58017"/>
                      <a:pt x="344809" y="110654"/>
                    </a:cubicBezTo>
                    <a:cubicBezTo>
                      <a:pt x="331233" y="163290"/>
                      <a:pt x="295452" y="199570"/>
                      <a:pt x="264889" y="191687"/>
                    </a:cubicBezTo>
                    <a:cubicBezTo>
                      <a:pt x="234326" y="183804"/>
                      <a:pt x="220555" y="134744"/>
                      <a:pt x="234131" y="82108"/>
                    </a:cubicBezTo>
                    <a:cubicBezTo>
                      <a:pt x="247707" y="29471"/>
                      <a:pt x="283489" y="-6808"/>
                      <a:pt x="314052" y="10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개발 개요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E7C07F-736A-4307-AD2F-6E9C2B6FD43A}"/>
              </a:ext>
            </a:extLst>
          </p:cNvPr>
          <p:cNvSpPr/>
          <p:nvPr/>
        </p:nvSpPr>
        <p:spPr>
          <a:xfrm>
            <a:off x="1925631" y="2094748"/>
            <a:ext cx="3669594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/>
              <a:t>반려동물을 위한 어플</a:t>
            </a:r>
            <a:endParaRPr lang="en-US" altLang="ko-KR" sz="2800" b="1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AAFF002-EA70-42DF-94E0-E66019E91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77893"/>
              </p:ext>
            </p:extLst>
          </p:nvPr>
        </p:nvGraphicFramePr>
        <p:xfrm>
          <a:off x="2712720" y="2828268"/>
          <a:ext cx="7467600" cy="3145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53788353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71181287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97094909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9839852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2289464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425874351"/>
                    </a:ext>
                  </a:extLst>
                </a:gridCol>
              </a:tblGrid>
              <a:tr h="5243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매칭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주변검색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</a:rPr>
                        <a:t>SNS</a:t>
                      </a:r>
                      <a:endParaRPr lang="ko-KR" alt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제품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</a:rPr>
                        <a:t>정보제공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0952"/>
                  </a:ext>
                </a:extLst>
              </a:tr>
              <a:tr h="524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ea typeface="Noto Sans CJK KR Bold" panose="020B0800000000000000"/>
                        </a:rPr>
                        <a:t>Together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ea typeface="Noto Sans CJK KR Bold" panose="020B0800000000000000"/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/>
                        <a:t>○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dirty="0"/>
                        <a:t>○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/>
                        <a:t>○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780732"/>
                  </a:ext>
                </a:extLst>
              </a:tr>
              <a:tr h="524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>
                          <a:solidFill>
                            <a:schemeClr val="bg1"/>
                          </a:solidFill>
                        </a:rPr>
                        <a:t>블록펫</a:t>
                      </a:r>
                      <a:endParaRPr lang="ko-KR" alt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○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○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91118"/>
                  </a:ext>
                </a:extLst>
              </a:tr>
              <a:tr h="524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>
                          <a:solidFill>
                            <a:schemeClr val="bg1"/>
                          </a:solidFill>
                        </a:rPr>
                        <a:t>올라펫</a:t>
                      </a:r>
                      <a:endParaRPr lang="ko-KR" alt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ko-KR" altLang="en-US" sz="1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/>
                        <a:t>○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○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○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/>
                        <a:t>○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0460"/>
                  </a:ext>
                </a:extLst>
              </a:tr>
              <a:tr h="524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err="1">
                          <a:solidFill>
                            <a:schemeClr val="bg1"/>
                          </a:solidFill>
                        </a:rPr>
                        <a:t>Meengle</a:t>
                      </a:r>
                      <a:endParaRPr lang="ko-KR" alt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1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ko-KR" altLang="en-US" sz="1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○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○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00796"/>
                  </a:ext>
                </a:extLst>
              </a:tr>
              <a:tr h="524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>
                          <a:solidFill>
                            <a:schemeClr val="bg1"/>
                          </a:solidFill>
                        </a:rPr>
                        <a:t>헤이펫</a:t>
                      </a:r>
                      <a:endParaRPr lang="ko-KR" alt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kumimoji="0" lang="ko-KR" altLang="en-US" sz="1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/>
                        <a:t>○</a:t>
                      </a:r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○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X</a:t>
                      </a:r>
                      <a:endParaRPr lang="ko-KR" altLang="en-US" sz="1700" b="1" dirty="0"/>
                    </a:p>
                  </a:txBody>
                  <a:tcPr marL="84011" marR="84011" marT="42005" marB="42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44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2F1E41-C269-4A7D-909E-E270C75D1BF0}"/>
              </a:ext>
            </a:extLst>
          </p:cNvPr>
          <p:cNvSpPr/>
          <p:nvPr/>
        </p:nvSpPr>
        <p:spPr>
          <a:xfrm>
            <a:off x="1713352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사용 기술</a:t>
            </a:r>
            <a:endParaRPr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5380AE5-0613-4B98-8757-C7805477C493}"/>
              </a:ext>
            </a:extLst>
          </p:cNvPr>
          <p:cNvCxnSpPr>
            <a:cxnSpLocks/>
          </p:cNvCxnSpPr>
          <p:nvPr/>
        </p:nvCxnSpPr>
        <p:spPr>
          <a:xfrm flipH="1" flipV="1">
            <a:off x="6902824" y="4267200"/>
            <a:ext cx="1338352" cy="107813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4404B30-2233-4461-BB7B-EF552F5F6F7E}"/>
              </a:ext>
            </a:extLst>
          </p:cNvPr>
          <p:cNvCxnSpPr>
            <a:cxnSpLocks/>
          </p:cNvCxnSpPr>
          <p:nvPr/>
        </p:nvCxnSpPr>
        <p:spPr>
          <a:xfrm flipH="1">
            <a:off x="6853755" y="2617694"/>
            <a:ext cx="1366880" cy="114889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54141E0-C880-4ED5-ACF4-F467B2EB5787}"/>
              </a:ext>
            </a:extLst>
          </p:cNvPr>
          <p:cNvCxnSpPr>
            <a:cxnSpLocks/>
          </p:cNvCxnSpPr>
          <p:nvPr/>
        </p:nvCxnSpPr>
        <p:spPr>
          <a:xfrm flipH="1">
            <a:off x="3039212" y="4044317"/>
            <a:ext cx="1452283" cy="146123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20037C8-A780-41D8-AFF4-B386A9FD6744}"/>
              </a:ext>
            </a:extLst>
          </p:cNvPr>
          <p:cNvCxnSpPr>
            <a:cxnSpLocks/>
          </p:cNvCxnSpPr>
          <p:nvPr/>
        </p:nvCxnSpPr>
        <p:spPr>
          <a:xfrm flipH="1" flipV="1">
            <a:off x="2942921" y="2520558"/>
            <a:ext cx="1548397" cy="123119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C66CC0E-43EE-46AF-BD61-719671E2B41B}"/>
              </a:ext>
            </a:extLst>
          </p:cNvPr>
          <p:cNvSpPr txBox="1"/>
          <p:nvPr/>
        </p:nvSpPr>
        <p:spPr>
          <a:xfrm>
            <a:off x="3328790" y="2941396"/>
            <a:ext cx="928915" cy="36933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Query</a:t>
            </a:r>
            <a:endParaRPr lang="ko-KR" altLang="en-US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E6AD1A-9535-488F-98D9-F1BE7E0B22A3}"/>
              </a:ext>
            </a:extLst>
          </p:cNvPr>
          <p:cNvSpPr txBox="1"/>
          <p:nvPr/>
        </p:nvSpPr>
        <p:spPr>
          <a:xfrm>
            <a:off x="3320769" y="4588544"/>
            <a:ext cx="928915" cy="36933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Query</a:t>
            </a:r>
            <a:endParaRPr lang="ko-KR" altLang="en-US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C219FB5-AE4E-4E75-B8E9-F67A6E948E78}"/>
              </a:ext>
            </a:extLst>
          </p:cNvPr>
          <p:cNvSpPr txBox="1"/>
          <p:nvPr/>
        </p:nvSpPr>
        <p:spPr>
          <a:xfrm>
            <a:off x="7139734" y="2943756"/>
            <a:ext cx="928915" cy="36933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TCP/IP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3E0A134-33E4-43CF-B9CE-C164D257D848}"/>
              </a:ext>
            </a:extLst>
          </p:cNvPr>
          <p:cNvSpPr txBox="1"/>
          <p:nvPr/>
        </p:nvSpPr>
        <p:spPr>
          <a:xfrm>
            <a:off x="7148698" y="4582409"/>
            <a:ext cx="928915" cy="36933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TCP/IP</a:t>
            </a:r>
            <a:endParaRPr lang="ko-KR" altLang="en-US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EA42DB-F958-4007-958B-3C6AEDE595CC}"/>
              </a:ext>
            </a:extLst>
          </p:cNvPr>
          <p:cNvGrpSpPr/>
          <p:nvPr/>
        </p:nvGrpSpPr>
        <p:grpSpPr>
          <a:xfrm>
            <a:off x="8406642" y="3947004"/>
            <a:ext cx="1771022" cy="2750089"/>
            <a:chOff x="8406642" y="3947004"/>
            <a:chExt cx="1771022" cy="2750089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9EF41A-7704-4974-9CFC-7939C7DB1782}"/>
                </a:ext>
              </a:extLst>
            </p:cNvPr>
            <p:cNvGrpSpPr/>
            <p:nvPr/>
          </p:nvGrpSpPr>
          <p:grpSpPr>
            <a:xfrm>
              <a:off x="8406642" y="3947004"/>
              <a:ext cx="1771022" cy="2750089"/>
              <a:chOff x="929397" y="1643638"/>
              <a:chExt cx="1771022" cy="2750089"/>
            </a:xfrm>
          </p:grpSpPr>
          <p:sp>
            <p:nvSpPr>
              <p:cNvPr id="64" name="모서리가 둥근 직사각형 5">
                <a:extLst>
                  <a:ext uri="{FF2B5EF4-FFF2-40B4-BE49-F238E27FC236}">
                    <a16:creationId xmlns:a16="http://schemas.microsoft.com/office/drawing/2014/main" id="{FC013224-2DD3-4C35-A6B3-83B370F99A80}"/>
                  </a:ext>
                </a:extLst>
              </p:cNvPr>
              <p:cNvSpPr/>
              <p:nvPr/>
            </p:nvSpPr>
            <p:spPr>
              <a:xfrm>
                <a:off x="929397" y="1691061"/>
                <a:ext cx="1771022" cy="270266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DBEB733A-E942-4C3F-A9D8-F857245D772B}"/>
                  </a:ext>
                </a:extLst>
              </p:cNvPr>
              <p:cNvGrpSpPr/>
              <p:nvPr/>
            </p:nvGrpSpPr>
            <p:grpSpPr>
              <a:xfrm>
                <a:off x="1183455" y="1643638"/>
                <a:ext cx="1305533" cy="1432288"/>
                <a:chOff x="3986342" y="3209990"/>
                <a:chExt cx="795866" cy="1071709"/>
              </a:xfrm>
            </p:grpSpPr>
            <p:sp>
              <p:nvSpPr>
                <p:cNvPr id="66" name="모서리가 둥근 직사각형 10">
                  <a:extLst>
                    <a:ext uri="{FF2B5EF4-FFF2-40B4-BE49-F238E27FC236}">
                      <a16:creationId xmlns:a16="http://schemas.microsoft.com/office/drawing/2014/main" id="{69B518E0-4313-4D36-8A84-5F9A6C4B38D9}"/>
                    </a:ext>
                  </a:extLst>
                </p:cNvPr>
                <p:cNvSpPr/>
                <p:nvPr/>
              </p:nvSpPr>
              <p:spPr>
                <a:xfrm>
                  <a:off x="3986342" y="4061566"/>
                  <a:ext cx="795866" cy="22013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ko-KR" altLang="en-US" sz="1000" b="1" dirty="0"/>
                    <a:t>관리자 </a:t>
                  </a:r>
                  <a:r>
                    <a:rPr kumimoji="1" lang="en-US" altLang="ko-KR" sz="1000" b="1" dirty="0"/>
                    <a:t>Client</a:t>
                  </a:r>
                  <a:endParaRPr kumimoji="1" lang="ko-KR" altLang="en-US" sz="1000" b="1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9068CB1-489E-4056-8A2E-B20DBAE59456}"/>
                    </a:ext>
                  </a:extLst>
                </p:cNvPr>
                <p:cNvSpPr/>
                <p:nvPr/>
              </p:nvSpPr>
              <p:spPr>
                <a:xfrm>
                  <a:off x="3994566" y="3209990"/>
                  <a:ext cx="775525" cy="8690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5D560CA-774F-4765-88FF-639E47C54E6D}"/>
                </a:ext>
              </a:extLst>
            </p:cNvPr>
            <p:cNvSpPr txBox="1"/>
            <p:nvPr/>
          </p:nvSpPr>
          <p:spPr>
            <a:xfrm>
              <a:off x="8645530" y="5598983"/>
              <a:ext cx="1355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>
                  <a:latin typeface="Noto Sans CJK KR Bold"/>
                </a:rPr>
                <a:t>신규 사용자 등록 심사</a:t>
              </a:r>
              <a:endParaRPr lang="ko-KR" altLang="en-US" sz="1600" b="1" dirty="0">
                <a:latin typeface="Noto Sans CJK KR Bold"/>
              </a:endParaRPr>
            </a:p>
          </p:txBody>
        </p:sp>
        <p:pic>
          <p:nvPicPr>
            <p:cNvPr id="61" name="그림 60" descr="건물, 실외, 표지판, 텍스트이(가) 표시된 사진&#10;&#10;자동 생성된 설명">
              <a:extLst>
                <a:ext uri="{FF2B5EF4-FFF2-40B4-BE49-F238E27FC236}">
                  <a16:creationId xmlns:a16="http://schemas.microsoft.com/office/drawing/2014/main" id="{76DC4B45-FDBB-4D43-AD8B-9A13DCB07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6167" y1="48167" x2="66167" y2="48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3684" y="4036291"/>
              <a:ext cx="1027746" cy="1027746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6B310C5-E459-473F-A78C-BC8587D79C82}"/>
              </a:ext>
            </a:extLst>
          </p:cNvPr>
          <p:cNvGrpSpPr/>
          <p:nvPr/>
        </p:nvGrpSpPr>
        <p:grpSpPr>
          <a:xfrm>
            <a:off x="4639309" y="2477985"/>
            <a:ext cx="1986080" cy="2746282"/>
            <a:chOff x="4639309" y="2477985"/>
            <a:chExt cx="1986080" cy="274628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883B302-3CDB-436C-90A6-68DD3BF6A3C6}"/>
                </a:ext>
              </a:extLst>
            </p:cNvPr>
            <p:cNvGrpSpPr/>
            <p:nvPr/>
          </p:nvGrpSpPr>
          <p:grpSpPr>
            <a:xfrm>
              <a:off x="4643721" y="2477985"/>
              <a:ext cx="1981668" cy="2746282"/>
              <a:chOff x="4643721" y="3903373"/>
              <a:chExt cx="1981668" cy="2746282"/>
            </a:xfrm>
          </p:grpSpPr>
          <p:sp>
            <p:nvSpPr>
              <p:cNvPr id="56" name="모서리가 둥근 직사각형 5">
                <a:extLst>
                  <a:ext uri="{FF2B5EF4-FFF2-40B4-BE49-F238E27FC236}">
                    <a16:creationId xmlns:a16="http://schemas.microsoft.com/office/drawing/2014/main" id="{778AB750-146E-42C8-AEEC-61B830C8A76A}"/>
                  </a:ext>
                </a:extLst>
              </p:cNvPr>
              <p:cNvSpPr/>
              <p:nvPr/>
            </p:nvSpPr>
            <p:spPr>
              <a:xfrm>
                <a:off x="4643721" y="3946989"/>
                <a:ext cx="1981668" cy="270266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FA5412B9-F9F3-4866-96E1-93B4FA228C2D}"/>
                  </a:ext>
                </a:extLst>
              </p:cNvPr>
              <p:cNvGrpSpPr/>
              <p:nvPr/>
            </p:nvGrpSpPr>
            <p:grpSpPr>
              <a:xfrm>
                <a:off x="5006334" y="3903373"/>
                <a:ext cx="1305533" cy="1443718"/>
                <a:chOff x="4007246" y="3255603"/>
                <a:chExt cx="795866" cy="1080262"/>
              </a:xfrm>
            </p:grpSpPr>
            <p:sp>
              <p:nvSpPr>
                <p:cNvPr id="58" name="모서리가 둥근 직사각형 10">
                  <a:extLst>
                    <a:ext uri="{FF2B5EF4-FFF2-40B4-BE49-F238E27FC236}">
                      <a16:creationId xmlns:a16="http://schemas.microsoft.com/office/drawing/2014/main" id="{393C7091-DC45-4EF3-836D-26C840C86E2D}"/>
                    </a:ext>
                  </a:extLst>
                </p:cNvPr>
                <p:cNvSpPr/>
                <p:nvPr/>
              </p:nvSpPr>
              <p:spPr>
                <a:xfrm>
                  <a:off x="4007246" y="4115732"/>
                  <a:ext cx="795866" cy="22013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000" b="1" dirty="0"/>
                    <a:t>Server</a:t>
                  </a:r>
                  <a:endParaRPr kumimoji="1" lang="ko-KR" altLang="en-US" sz="1000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9851F58-495E-4157-9091-F9C7F5AD2FAE}"/>
                    </a:ext>
                  </a:extLst>
                </p:cNvPr>
                <p:cNvSpPr/>
                <p:nvPr/>
              </p:nvSpPr>
              <p:spPr>
                <a:xfrm>
                  <a:off x="4008502" y="3255603"/>
                  <a:ext cx="775525" cy="8690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CCE1397-E355-4175-9A2F-9C39B6312A4D}"/>
                  </a:ext>
                </a:extLst>
              </p:cNvPr>
              <p:cNvSpPr txBox="1"/>
              <p:nvPr/>
            </p:nvSpPr>
            <p:spPr>
              <a:xfrm>
                <a:off x="4752250" y="5561912"/>
                <a:ext cx="1757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Noto Sans CJK KR Bold"/>
                  </a:rPr>
                  <a:t>Client</a:t>
                </a:r>
                <a:r>
                  <a:rPr lang="ko-KR" altLang="en-US" sz="1600" b="1" dirty="0">
                    <a:latin typeface="Noto Sans CJK KR Bold"/>
                  </a:rPr>
                  <a:t>의 요청에 의한 서비스제공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6C16C7D-3269-4744-AF1D-D173443AC5CA}"/>
                </a:ext>
              </a:extLst>
            </p:cNvPr>
            <p:cNvGrpSpPr/>
            <p:nvPr/>
          </p:nvGrpSpPr>
          <p:grpSpPr>
            <a:xfrm>
              <a:off x="4639309" y="2639682"/>
              <a:ext cx="1761492" cy="790972"/>
              <a:chOff x="8429623" y="1974532"/>
              <a:chExt cx="3457577" cy="1552575"/>
            </a:xfrm>
          </p:grpSpPr>
          <p:pic>
            <p:nvPicPr>
              <p:cNvPr id="68" name="그림 6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E0CE62F-B5DE-4321-8F6E-B2F108E6D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135" b="95706" l="10000" r="90000">
                            <a14:foregroundMark x1="55161" y1="6748" x2="55161" y2="6748"/>
                            <a14:foregroundMark x1="52581" y1="36196" x2="52581" y2="36196"/>
                            <a14:foregroundMark x1="67097" y1="58282" x2="67097" y2="58282"/>
                            <a14:foregroundMark x1="54839" y1="60736" x2="54839" y2="60736"/>
                            <a14:foregroundMark x1="51935" y1="70552" x2="51935" y2="70552"/>
                            <a14:foregroundMark x1="53871" y1="80982" x2="53871" y2="80982"/>
                            <a14:foregroundMark x1="36774" y1="90184" x2="36774" y2="90184"/>
                            <a14:foregroundMark x1="63548" y1="94479" x2="63548" y2="94479"/>
                            <a14:foregroundMark x1="41613" y1="95706" x2="41613" y2="9570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9623" y="1974532"/>
                <a:ext cx="2952750" cy="1552575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C7ED269-A571-4904-B4F6-C67C34A3584C}"/>
                  </a:ext>
                </a:extLst>
              </p:cNvPr>
              <p:cNvSpPr txBox="1"/>
              <p:nvPr/>
            </p:nvSpPr>
            <p:spPr>
              <a:xfrm>
                <a:off x="10424160" y="2628900"/>
                <a:ext cx="1463040" cy="7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>
                        <a:alpha val="70000"/>
                      </a:srgbClr>
                    </a:solidFill>
                  </a:rPr>
                  <a:t>Java</a:t>
                </a:r>
                <a:endParaRPr lang="ko-KR" altLang="en-US" sz="1400" b="1" dirty="0">
                  <a:solidFill>
                    <a:srgbClr val="FF0000">
                      <a:alpha val="70000"/>
                    </a:srgbClr>
                  </a:solidFill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FDD85F6-D3D2-4956-B75D-553B1A161006}"/>
              </a:ext>
            </a:extLst>
          </p:cNvPr>
          <p:cNvGrpSpPr/>
          <p:nvPr/>
        </p:nvGrpSpPr>
        <p:grpSpPr>
          <a:xfrm>
            <a:off x="1108238" y="4027342"/>
            <a:ext cx="1771022" cy="2750090"/>
            <a:chOff x="1108238" y="4027342"/>
            <a:chExt cx="1771022" cy="275009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97B113E-3F2A-4ECD-9BAF-F996E839AAA6}"/>
                </a:ext>
              </a:extLst>
            </p:cNvPr>
            <p:cNvGrpSpPr/>
            <p:nvPr/>
          </p:nvGrpSpPr>
          <p:grpSpPr>
            <a:xfrm>
              <a:off x="1108238" y="4027342"/>
              <a:ext cx="1771022" cy="2750090"/>
              <a:chOff x="929397" y="1643637"/>
              <a:chExt cx="1771022" cy="2750090"/>
            </a:xfrm>
          </p:grpSpPr>
          <p:sp>
            <p:nvSpPr>
              <p:cNvPr id="47" name="모서리가 둥근 직사각형 5">
                <a:extLst>
                  <a:ext uri="{FF2B5EF4-FFF2-40B4-BE49-F238E27FC236}">
                    <a16:creationId xmlns:a16="http://schemas.microsoft.com/office/drawing/2014/main" id="{034939A2-5689-415F-83ED-28D1B0E94003}"/>
                  </a:ext>
                </a:extLst>
              </p:cNvPr>
              <p:cNvSpPr/>
              <p:nvPr/>
            </p:nvSpPr>
            <p:spPr>
              <a:xfrm>
                <a:off x="929397" y="1691061"/>
                <a:ext cx="1771022" cy="270266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59B5A80-118E-4930-8B05-BC9AC7F64CD4}"/>
                  </a:ext>
                </a:extLst>
              </p:cNvPr>
              <p:cNvGrpSpPr/>
              <p:nvPr/>
            </p:nvGrpSpPr>
            <p:grpSpPr>
              <a:xfrm>
                <a:off x="1219808" y="1643637"/>
                <a:ext cx="1277092" cy="1390378"/>
                <a:chOff x="4008502" y="3209990"/>
                <a:chExt cx="778528" cy="1040350"/>
              </a:xfrm>
            </p:grpSpPr>
            <p:sp>
              <p:nvSpPr>
                <p:cNvPr id="50" name="모서리가 둥근 직사각형 10">
                  <a:extLst>
                    <a:ext uri="{FF2B5EF4-FFF2-40B4-BE49-F238E27FC236}">
                      <a16:creationId xmlns:a16="http://schemas.microsoft.com/office/drawing/2014/main" id="{F29A240D-98CC-46CC-B1C4-8C1B5EC41623}"/>
                    </a:ext>
                  </a:extLst>
                </p:cNvPr>
                <p:cNvSpPr/>
                <p:nvPr/>
              </p:nvSpPr>
              <p:spPr>
                <a:xfrm>
                  <a:off x="4008954" y="4030207"/>
                  <a:ext cx="778076" cy="22013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000" b="1" dirty="0"/>
                    <a:t>Data Base</a:t>
                  </a:r>
                  <a:endParaRPr kumimoji="1" lang="ko-KR" altLang="en-US" sz="1000" b="1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7A74499-DA07-493A-91D6-DAFE1EE982F3}"/>
                    </a:ext>
                  </a:extLst>
                </p:cNvPr>
                <p:cNvSpPr/>
                <p:nvPr/>
              </p:nvSpPr>
              <p:spPr>
                <a:xfrm>
                  <a:off x="4008502" y="3209990"/>
                  <a:ext cx="775525" cy="8690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BE1E7B-EC02-4176-98B7-DC5F3463B0EE}"/>
                </a:ext>
              </a:extLst>
            </p:cNvPr>
            <p:cNvSpPr txBox="1"/>
            <p:nvPr/>
          </p:nvSpPr>
          <p:spPr>
            <a:xfrm>
              <a:off x="1302078" y="5577827"/>
              <a:ext cx="1410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Noto Sans CJK KR Bold"/>
                </a:rPr>
                <a:t>채팅 기록을 보관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944AB4F-1C98-4AF5-A84B-10037AC36D07}"/>
                </a:ext>
              </a:extLst>
            </p:cNvPr>
            <p:cNvGrpSpPr/>
            <p:nvPr/>
          </p:nvGrpSpPr>
          <p:grpSpPr>
            <a:xfrm>
              <a:off x="1554480" y="4152900"/>
              <a:ext cx="1035733" cy="956072"/>
              <a:chOff x="1554480" y="4152900"/>
              <a:chExt cx="1035733" cy="956072"/>
            </a:xfrm>
          </p:grpSpPr>
          <p:pic>
            <p:nvPicPr>
              <p:cNvPr id="20" name="그림 1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58FEAB9-4DF4-410A-B1B1-4CB5943C5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980" y="4152900"/>
                <a:ext cx="624840" cy="62484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651F67-A737-4995-850A-CCEF6F24B87B}"/>
                  </a:ext>
                </a:extLst>
              </p:cNvPr>
              <p:cNvSpPr txBox="1"/>
              <p:nvPr/>
            </p:nvSpPr>
            <p:spPr>
              <a:xfrm>
                <a:off x="1554480" y="4739640"/>
                <a:ext cx="1035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Firebase</a:t>
                </a:r>
                <a:endParaRPr lang="ko-KR" altLang="en-US" dirty="0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F7EBD8-DDE7-4A85-B078-61F82F1EEF6F}"/>
              </a:ext>
            </a:extLst>
          </p:cNvPr>
          <p:cNvGrpSpPr/>
          <p:nvPr/>
        </p:nvGrpSpPr>
        <p:grpSpPr>
          <a:xfrm>
            <a:off x="8395069" y="1215364"/>
            <a:ext cx="1771022" cy="2702666"/>
            <a:chOff x="8395069" y="1215364"/>
            <a:chExt cx="1771022" cy="270266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5F8507-8B71-4B61-8118-6801F4D84445}"/>
                </a:ext>
              </a:extLst>
            </p:cNvPr>
            <p:cNvGrpSpPr/>
            <p:nvPr/>
          </p:nvGrpSpPr>
          <p:grpSpPr>
            <a:xfrm>
              <a:off x="8395069" y="1215364"/>
              <a:ext cx="1771022" cy="2702666"/>
              <a:chOff x="8395069" y="1215364"/>
              <a:chExt cx="1771022" cy="270266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0F490EAE-D981-4B52-A4E2-6168F0E8E689}"/>
                  </a:ext>
                </a:extLst>
              </p:cNvPr>
              <p:cNvGrpSpPr/>
              <p:nvPr/>
            </p:nvGrpSpPr>
            <p:grpSpPr>
              <a:xfrm>
                <a:off x="8395069" y="1215364"/>
                <a:ext cx="1771022" cy="2702666"/>
                <a:chOff x="929397" y="1691061"/>
                <a:chExt cx="1771022" cy="2702666"/>
              </a:xfrm>
            </p:grpSpPr>
            <p:sp>
              <p:nvSpPr>
                <p:cNvPr id="71" name="모서리가 둥근 직사각형 5">
                  <a:extLst>
                    <a:ext uri="{FF2B5EF4-FFF2-40B4-BE49-F238E27FC236}">
                      <a16:creationId xmlns:a16="http://schemas.microsoft.com/office/drawing/2014/main" id="{495E0379-C25F-4DEF-9F7A-E46A8578745C}"/>
                    </a:ext>
                  </a:extLst>
                </p:cNvPr>
                <p:cNvSpPr/>
                <p:nvPr/>
              </p:nvSpPr>
              <p:spPr>
                <a:xfrm>
                  <a:off x="929397" y="1691061"/>
                  <a:ext cx="1771022" cy="270266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77484A8D-BAE2-4364-B49E-7C4EDFA05B18}"/>
                    </a:ext>
                  </a:extLst>
                </p:cNvPr>
                <p:cNvGrpSpPr/>
                <p:nvPr/>
              </p:nvGrpSpPr>
              <p:grpSpPr>
                <a:xfrm>
                  <a:off x="1202507" y="1704595"/>
                  <a:ext cx="1305533" cy="1424668"/>
                  <a:chOff x="3997956" y="3255603"/>
                  <a:chExt cx="795866" cy="1066008"/>
                </a:xfrm>
              </p:grpSpPr>
              <p:sp>
                <p:nvSpPr>
                  <p:cNvPr id="73" name="모서리가 둥근 직사각형 10">
                    <a:extLst>
                      <a:ext uri="{FF2B5EF4-FFF2-40B4-BE49-F238E27FC236}">
                        <a16:creationId xmlns:a16="http://schemas.microsoft.com/office/drawing/2014/main" id="{37A46FCA-EDAA-4827-A7B3-EE725EBCD072}"/>
                      </a:ext>
                    </a:extLst>
                  </p:cNvPr>
                  <p:cNvSpPr/>
                  <p:nvPr/>
                </p:nvSpPr>
                <p:spPr>
                  <a:xfrm>
                    <a:off x="3997956" y="4101478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Android Client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1208745-0FC6-4EE9-A99C-DAA3C3C4A9C9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27E9D3C-9EA3-4474-8D89-893CFB353258}"/>
                  </a:ext>
                </a:extLst>
              </p:cNvPr>
              <p:cNvSpPr txBox="1"/>
              <p:nvPr/>
            </p:nvSpPr>
            <p:spPr>
              <a:xfrm>
                <a:off x="8787389" y="2793999"/>
                <a:ext cx="10679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Noto Sans CJK KR Bold"/>
                  </a:rPr>
                  <a:t>사용자가 사용하는 스마트폰</a:t>
                </a:r>
              </a:p>
            </p:txBody>
          </p:sp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4D587EC-01D3-416B-B349-BD4832BF6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680" y="1343529"/>
              <a:ext cx="929640" cy="924822"/>
            </a:xfrm>
            <a:prstGeom prst="rect">
              <a:avLst/>
            </a:prstGeom>
          </p:spPr>
        </p:pic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1F453C8-C444-41F9-A164-1A1801425C70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H="1">
            <a:off x="1108238" y="2107101"/>
            <a:ext cx="7094856" cy="3318999"/>
          </a:xfrm>
          <a:prstGeom prst="bentConnector3">
            <a:avLst>
              <a:gd name="adj1" fmla="val -845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1CDF1A7-06E8-4DE0-9A25-52E4D16C327A}"/>
              </a:ext>
            </a:extLst>
          </p:cNvPr>
          <p:cNvGrpSpPr/>
          <p:nvPr/>
        </p:nvGrpSpPr>
        <p:grpSpPr>
          <a:xfrm>
            <a:off x="1103018" y="1221522"/>
            <a:ext cx="1784962" cy="2723856"/>
            <a:chOff x="1103018" y="1221522"/>
            <a:chExt cx="1784962" cy="2723856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1FE02DF-705A-4B14-B477-950A6EDEDA05}"/>
                </a:ext>
              </a:extLst>
            </p:cNvPr>
            <p:cNvGrpSpPr/>
            <p:nvPr/>
          </p:nvGrpSpPr>
          <p:grpSpPr>
            <a:xfrm>
              <a:off x="1103018" y="1221522"/>
              <a:ext cx="1771022" cy="2723856"/>
              <a:chOff x="940972" y="1704595"/>
              <a:chExt cx="1771022" cy="2723856"/>
            </a:xfrm>
          </p:grpSpPr>
          <p:sp>
            <p:nvSpPr>
              <p:cNvPr id="44" name="모서리가 둥근 직사각형 5">
                <a:extLst>
                  <a:ext uri="{FF2B5EF4-FFF2-40B4-BE49-F238E27FC236}">
                    <a16:creationId xmlns:a16="http://schemas.microsoft.com/office/drawing/2014/main" id="{803A8EB6-C532-4911-9034-A794B8A239AD}"/>
                  </a:ext>
                </a:extLst>
              </p:cNvPr>
              <p:cNvSpPr/>
              <p:nvPr/>
            </p:nvSpPr>
            <p:spPr>
              <a:xfrm>
                <a:off x="940972" y="1725785"/>
                <a:ext cx="1771022" cy="270266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A6672C9-F188-42AD-8E98-B3D0A5183DE2}"/>
                  </a:ext>
                </a:extLst>
              </p:cNvPr>
              <p:cNvGrpSpPr/>
              <p:nvPr/>
            </p:nvGrpSpPr>
            <p:grpSpPr>
              <a:xfrm>
                <a:off x="1217746" y="1704595"/>
                <a:ext cx="1305533" cy="1443718"/>
                <a:chOff x="4007246" y="3255603"/>
                <a:chExt cx="795866" cy="1080262"/>
              </a:xfrm>
            </p:grpSpPr>
            <p:sp>
              <p:nvSpPr>
                <p:cNvPr id="41" name="모서리가 둥근 직사각형 10">
                  <a:extLst>
                    <a:ext uri="{FF2B5EF4-FFF2-40B4-BE49-F238E27FC236}">
                      <a16:creationId xmlns:a16="http://schemas.microsoft.com/office/drawing/2014/main" id="{72123AB2-AE55-4DB6-9B9D-137BD45E2812}"/>
                    </a:ext>
                  </a:extLst>
                </p:cNvPr>
                <p:cNvSpPr/>
                <p:nvPr/>
              </p:nvSpPr>
              <p:spPr>
                <a:xfrm>
                  <a:off x="4007246" y="4115732"/>
                  <a:ext cx="795866" cy="22013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000" b="1" dirty="0"/>
                    <a:t>Data Base</a:t>
                  </a:r>
                  <a:endParaRPr kumimoji="1" lang="ko-KR" altLang="en-US" sz="1000" b="1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6FA48AB-B5FA-446A-AFE5-3A53BBEA75D8}"/>
                    </a:ext>
                  </a:extLst>
                </p:cNvPr>
                <p:cNvSpPr/>
                <p:nvPr/>
              </p:nvSpPr>
              <p:spPr>
                <a:xfrm>
                  <a:off x="4008502" y="3255603"/>
                  <a:ext cx="775525" cy="8690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6B543BC-5D67-463C-A77B-C24F6D8E19F3}"/>
                </a:ext>
              </a:extLst>
            </p:cNvPr>
            <p:cNvSpPr txBox="1"/>
            <p:nvPr/>
          </p:nvSpPr>
          <p:spPr>
            <a:xfrm>
              <a:off x="1109312" y="2868726"/>
              <a:ext cx="177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Noto Sans CJK KR Bold"/>
                </a:rPr>
                <a:t>사용자의 정보를 보관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46D195B9-EB83-471B-97B0-840217292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64444" y1="70222" x2="64444" y2="70222"/>
                          <a14:foregroundMark x1="76889" y1="69778" x2="76889" y2="69778"/>
                          <a14:foregroundMark x1="59556" y1="73778" x2="59556" y2="73778"/>
                          <a14:foregroundMark x1="49333" y1="72889" x2="49333" y2="72889"/>
                          <a14:foregroundMark x1="49333" y1="69778" x2="49333" y2="69778"/>
                          <a14:foregroundMark x1="42667" y1="74222" x2="42667" y2="74222"/>
                          <a14:foregroundMark x1="38222" y1="73333" x2="38222" y2="73333"/>
                          <a14:foregroundMark x1="26222" y1="70667" x2="26222" y2="7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274" y="1234441"/>
              <a:ext cx="1213856" cy="1213854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9CFAF07-90EA-46F3-B718-3848B75373D4}"/>
              </a:ext>
            </a:extLst>
          </p:cNvPr>
          <p:cNvSpPr txBox="1"/>
          <p:nvPr/>
        </p:nvSpPr>
        <p:spPr>
          <a:xfrm>
            <a:off x="4349207" y="1934230"/>
            <a:ext cx="928915" cy="36933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Query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52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사용 기술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BCB5-97F6-4B1F-979F-3FEA3FE00232}"/>
              </a:ext>
            </a:extLst>
          </p:cNvPr>
          <p:cNvSpPr txBox="1"/>
          <p:nvPr/>
        </p:nvSpPr>
        <p:spPr>
          <a:xfrm>
            <a:off x="1120883" y="1364781"/>
            <a:ext cx="445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kern="0" dirty="0"/>
              <a:t>개발 환경</a:t>
            </a:r>
            <a:endParaRPr lang="en-US" altLang="ko-KR" sz="3200" b="1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68A48-021A-4438-985D-9BFDF9213B3E}"/>
              </a:ext>
            </a:extLst>
          </p:cNvPr>
          <p:cNvSpPr/>
          <p:nvPr/>
        </p:nvSpPr>
        <p:spPr>
          <a:xfrm>
            <a:off x="1285504" y="1966069"/>
            <a:ext cx="3668668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dirty="0"/>
              <a:t> Language</a:t>
            </a:r>
            <a:br>
              <a:rPr lang="en-US" altLang="ko-KR" sz="2400" dirty="0"/>
            </a:br>
            <a:r>
              <a:rPr lang="en-US" altLang="ko-KR" sz="1400" dirty="0"/>
              <a:t>	</a:t>
            </a:r>
            <a:r>
              <a:rPr lang="en-US" altLang="ko-KR" dirty="0"/>
              <a:t>Visual Studio 2017 C#</a:t>
            </a:r>
            <a:br>
              <a:rPr lang="en-US" altLang="ko-KR" dirty="0"/>
            </a:br>
            <a:r>
              <a:rPr lang="en-US" altLang="ko-KR" dirty="0"/>
              <a:t>	Android Studio Java</a:t>
            </a:r>
            <a:br>
              <a:rPr lang="en-US" altLang="ko-KR" dirty="0"/>
            </a:br>
            <a:r>
              <a:rPr lang="en-US" altLang="ko-KR" dirty="0"/>
              <a:t>	Eclipse Java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dirty="0"/>
              <a:t> Database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dirty="0"/>
              <a:t>Maria DB, Firebase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dirty="0"/>
              <a:t> Target Platform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	</a:t>
            </a:r>
            <a:r>
              <a:rPr lang="en-US" altLang="ko-KR" dirty="0"/>
              <a:t>Window 10</a:t>
            </a:r>
            <a:endParaRPr lang="ko-KR" altLang="en-US" dirty="0"/>
          </a:p>
        </p:txBody>
      </p:sp>
      <p:pic>
        <p:nvPicPr>
          <p:cNvPr id="9" name="그림 8" descr="건물, 창문, 시계이(가) 표시된 사진&#10;&#10;자동 생성된 설명">
            <a:extLst>
              <a:ext uri="{FF2B5EF4-FFF2-40B4-BE49-F238E27FC236}">
                <a16:creationId xmlns:a16="http://schemas.microsoft.com/office/drawing/2014/main" id="{4B2CC540-4F56-4053-B04B-CFF96CF29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97" y="1186519"/>
            <a:ext cx="1835364" cy="2116618"/>
          </a:xfrm>
          <a:prstGeom prst="rect">
            <a:avLst/>
          </a:prstGeom>
        </p:spPr>
      </p:pic>
      <p:pic>
        <p:nvPicPr>
          <p:cNvPr id="11" name="그림 10" descr="건물, 실외, 표지판, 텍스트이(가) 표시된 사진&#10;&#10;자동 생성된 설명">
            <a:extLst>
              <a:ext uri="{FF2B5EF4-FFF2-40B4-BE49-F238E27FC236}">
                <a16:creationId xmlns:a16="http://schemas.microsoft.com/office/drawing/2014/main" id="{47B003CF-EC20-4311-998A-4F1A9EB47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6167" y1="48167" x2="66167" y2="4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463">
            <a:off x="7429500" y="3517901"/>
            <a:ext cx="2590800" cy="25908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0AF499AA-4D7E-4592-8A6A-74A020F599F0}"/>
              </a:ext>
            </a:extLst>
          </p:cNvPr>
          <p:cNvGrpSpPr/>
          <p:nvPr/>
        </p:nvGrpSpPr>
        <p:grpSpPr>
          <a:xfrm>
            <a:off x="7271385" y="1362392"/>
            <a:ext cx="3457575" cy="1552575"/>
            <a:chOff x="8429625" y="1974532"/>
            <a:chExt cx="3457575" cy="1552575"/>
          </a:xfrm>
        </p:grpSpPr>
        <p:pic>
          <p:nvPicPr>
            <p:cNvPr id="42" name="그림 41" descr="그리기이(가) 표시된 사진&#10;&#10;자동 생성된 설명">
              <a:extLst>
                <a:ext uri="{FF2B5EF4-FFF2-40B4-BE49-F238E27FC236}">
                  <a16:creationId xmlns:a16="http://schemas.microsoft.com/office/drawing/2014/main" id="{D0099F10-FEFC-4832-A971-2FF7FD886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135" b="95706" l="10000" r="90000">
                          <a14:foregroundMark x1="55161" y1="6748" x2="55161" y2="6748"/>
                          <a14:foregroundMark x1="52581" y1="36196" x2="52581" y2="36196"/>
                          <a14:foregroundMark x1="67097" y1="58282" x2="67097" y2="58282"/>
                          <a14:foregroundMark x1="54839" y1="60736" x2="54839" y2="60736"/>
                          <a14:foregroundMark x1="51935" y1="70552" x2="51935" y2="70552"/>
                          <a14:foregroundMark x1="53871" y1="80982" x2="53871" y2="80982"/>
                          <a14:foregroundMark x1="36774" y1="90184" x2="36774" y2="90184"/>
                          <a14:foregroundMark x1="63548" y1="94479" x2="63548" y2="94479"/>
                          <a14:foregroundMark x1="41613" y1="95706" x2="41613" y2="95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625" y="1974532"/>
              <a:ext cx="2952750" cy="155257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C90FB8-D35C-473D-8F3A-6BFC9F81CFCA}"/>
                </a:ext>
              </a:extLst>
            </p:cNvPr>
            <p:cNvSpPr txBox="1"/>
            <p:nvPr/>
          </p:nvSpPr>
          <p:spPr>
            <a:xfrm>
              <a:off x="10424160" y="2628900"/>
              <a:ext cx="1463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FF0000">
                      <a:alpha val="70000"/>
                    </a:srgbClr>
                  </a:solidFill>
                </a:rPr>
                <a:t>Java</a:t>
              </a:r>
              <a:endParaRPr lang="ko-KR" altLang="en-US" sz="3600" b="1" dirty="0">
                <a:solidFill>
                  <a:srgbClr val="FF0000">
                    <a:alpha val="70000"/>
                  </a:srgbClr>
                </a:solidFill>
              </a:endParaRP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9C05CD54-FB7A-4EFB-9902-2CBE90CD9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4444" y1="70222" x2="64444" y2="70222"/>
                        <a14:foregroundMark x1="76889" y1="69778" x2="76889" y2="69778"/>
                        <a14:foregroundMark x1="59556" y1="73778" x2="59556" y2="73778"/>
                        <a14:foregroundMark x1="49333" y1="72889" x2="49333" y2="72889"/>
                        <a14:foregroundMark x1="49333" y1="69778" x2="49333" y2="69778"/>
                        <a14:foregroundMark x1="42667" y1="74222" x2="42667" y2="74222"/>
                        <a14:foregroundMark x1="38222" y1="73333" x2="38222" y2="73333"/>
                        <a14:foregroundMark x1="26222" y1="70667" x2="26222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97" y="35309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99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13351" y="64890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kern="0" dirty="0"/>
              <a:t>제품 소개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7F912-B37D-4E99-8F30-61CC0F4C8068}"/>
              </a:ext>
            </a:extLst>
          </p:cNvPr>
          <p:cNvSpPr txBox="1"/>
          <p:nvPr/>
        </p:nvSpPr>
        <p:spPr>
          <a:xfrm>
            <a:off x="941588" y="1095839"/>
            <a:ext cx="445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kern="0" dirty="0"/>
              <a:t>지원 기능</a:t>
            </a:r>
            <a:endParaRPr lang="en-US" altLang="ko-KR" sz="2800" b="1" i="1" kern="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BFB178-AD93-4D96-BB52-BD3B8E215D2C}"/>
              </a:ext>
            </a:extLst>
          </p:cNvPr>
          <p:cNvGrpSpPr/>
          <p:nvPr/>
        </p:nvGrpSpPr>
        <p:grpSpPr>
          <a:xfrm>
            <a:off x="8769700" y="1740908"/>
            <a:ext cx="2850777" cy="4365812"/>
            <a:chOff x="5127811" y="1156447"/>
            <a:chExt cx="2850777" cy="43658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AA1DAA-DE72-4531-8FA7-9EA99356D5D2}"/>
                </a:ext>
              </a:extLst>
            </p:cNvPr>
            <p:cNvSpPr/>
            <p:nvPr/>
          </p:nvSpPr>
          <p:spPr>
            <a:xfrm>
              <a:off x="5127811" y="1156447"/>
              <a:ext cx="2850777" cy="4365812"/>
            </a:xfrm>
            <a:prstGeom prst="rect">
              <a:avLst/>
            </a:pr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E38B437-43E4-4DF3-A2B5-FD79758658CD}"/>
                </a:ext>
              </a:extLst>
            </p:cNvPr>
            <p:cNvGrpSpPr/>
            <p:nvPr/>
          </p:nvGrpSpPr>
          <p:grpSpPr>
            <a:xfrm>
              <a:off x="5172576" y="1236831"/>
              <a:ext cx="2735040" cy="3992285"/>
              <a:chOff x="4878235" y="1381760"/>
              <a:chExt cx="2735040" cy="399228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4881B93-C08C-42EB-B6AE-049A53F8A7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8235" y="3806976"/>
                <a:ext cx="1568898" cy="1567069"/>
              </a:xfrm>
              <a:prstGeom prst="rect">
                <a:avLst/>
              </a:prstGeom>
              <a:noFill/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5702E31-B335-47B6-A3A0-B259E7B96B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0162" y="3882047"/>
                <a:ext cx="1423113" cy="1422655"/>
              </a:xfrm>
              <a:prstGeom prst="rect">
                <a:avLst/>
              </a:prstGeom>
              <a:noFill/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07F0A8A-E6A7-42CB-9939-B853C3FC3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55358" y="1381760"/>
                <a:ext cx="1373756" cy="1971061"/>
              </a:xfrm>
              <a:prstGeom prst="rect">
                <a:avLst/>
              </a:prstGeom>
              <a:noFill/>
            </p:spPr>
          </p:pic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15B025F6-4712-4AC1-9AEA-5014B4A3A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6458" y="2000087"/>
                <a:ext cx="685050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To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F66F2AB5-BF35-4474-AEB8-0AC7C7760A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212" y="2795567"/>
                <a:ext cx="1085386" cy="584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3200" b="1" dirty="0" err="1">
                    <a:solidFill>
                      <a:srgbClr val="996600"/>
                    </a:solidFill>
                    <a:latin typeface="Segoe Print" charset="0"/>
                    <a:ea typeface="Segoe Print" charset="0"/>
                  </a:rPr>
                  <a:t>ther</a:t>
                </a:r>
                <a:endParaRPr lang="ko-KR" altLang="en-US" sz="3200" b="1" dirty="0">
                  <a:solidFill>
                    <a:srgbClr val="996600"/>
                  </a:solidFill>
                  <a:latin typeface="Segoe Print" charset="0"/>
                  <a:ea typeface="Segoe Print" charset="0"/>
                </a:endParaRPr>
              </a:p>
            </p:txBody>
          </p:sp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639DC4D7-F4C1-40C2-9932-D98A848E8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9731" y="3337094"/>
                <a:ext cx="2050119" cy="278281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강아지와</a:t>
                </a:r>
                <a:r>
                  <a:rPr sz="12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120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투게더</a:t>
                </a:r>
                <a:endPara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06455EB-3486-4429-9840-282355C00740}"/>
              </a:ext>
            </a:extLst>
          </p:cNvPr>
          <p:cNvGrpSpPr/>
          <p:nvPr/>
        </p:nvGrpSpPr>
        <p:grpSpPr>
          <a:xfrm>
            <a:off x="4252967" y="1088574"/>
            <a:ext cx="2773574" cy="454292"/>
            <a:chOff x="3887207" y="1322254"/>
            <a:chExt cx="2773574" cy="454292"/>
          </a:xfrm>
        </p:grpSpPr>
        <p:sp>
          <p:nvSpPr>
            <p:cNvPr id="94" name="모서리가 둥근 직사각형 103">
              <a:extLst>
                <a:ext uri="{FF2B5EF4-FFF2-40B4-BE49-F238E27FC236}">
                  <a16:creationId xmlns:a16="http://schemas.microsoft.com/office/drawing/2014/main" id="{2DE33884-B6D1-4BF1-9379-59F0DA26C4A3}"/>
                </a:ext>
              </a:extLst>
            </p:cNvPr>
            <p:cNvSpPr/>
            <p:nvPr/>
          </p:nvSpPr>
          <p:spPr>
            <a:xfrm>
              <a:off x="3887207" y="1439140"/>
              <a:ext cx="2773574" cy="3046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EEA68B2-E455-4D5F-9501-073CB6EAE675}"/>
                </a:ext>
              </a:extLst>
            </p:cNvPr>
            <p:cNvSpPr/>
            <p:nvPr/>
          </p:nvSpPr>
          <p:spPr>
            <a:xfrm>
              <a:off x="4586727" y="1322254"/>
              <a:ext cx="1189749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/>
                <a:t>회원 심사</a:t>
              </a:r>
              <a:endParaRPr lang="en-US" altLang="ko-KR" b="1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CC35FCB-7A1A-4669-9CF7-90FD3DB2D2CE}"/>
              </a:ext>
            </a:extLst>
          </p:cNvPr>
          <p:cNvGrpSpPr/>
          <p:nvPr/>
        </p:nvGrpSpPr>
        <p:grpSpPr>
          <a:xfrm>
            <a:off x="517000" y="1733765"/>
            <a:ext cx="7344753" cy="5064968"/>
            <a:chOff x="517000" y="1733765"/>
            <a:chExt cx="7344753" cy="506496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807377F-465B-4BAC-BCD5-54C2C1D38146}"/>
                </a:ext>
              </a:extLst>
            </p:cNvPr>
            <p:cNvGrpSpPr/>
            <p:nvPr/>
          </p:nvGrpSpPr>
          <p:grpSpPr>
            <a:xfrm>
              <a:off x="3524673" y="1733765"/>
              <a:ext cx="2323230" cy="2668903"/>
              <a:chOff x="4472940" y="2477985"/>
              <a:chExt cx="2323230" cy="266890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56E2E61-44BA-4B5B-ADBF-B74E3CB56A80}"/>
                  </a:ext>
                </a:extLst>
              </p:cNvPr>
              <p:cNvGrpSpPr/>
              <p:nvPr/>
            </p:nvGrpSpPr>
            <p:grpSpPr>
              <a:xfrm>
                <a:off x="4472940" y="2477985"/>
                <a:ext cx="2323230" cy="2668903"/>
                <a:chOff x="4472940" y="3903373"/>
                <a:chExt cx="2323230" cy="2668903"/>
              </a:xfrm>
            </p:grpSpPr>
            <p:sp>
              <p:nvSpPr>
                <p:cNvPr id="54" name="모서리가 둥근 직사각형 5">
                  <a:extLst>
                    <a:ext uri="{FF2B5EF4-FFF2-40B4-BE49-F238E27FC236}">
                      <a16:creationId xmlns:a16="http://schemas.microsoft.com/office/drawing/2014/main" id="{A50198CE-576E-46EC-9B81-9911F6C89525}"/>
                    </a:ext>
                  </a:extLst>
                </p:cNvPr>
                <p:cNvSpPr/>
                <p:nvPr/>
              </p:nvSpPr>
              <p:spPr>
                <a:xfrm>
                  <a:off x="4472940" y="3946990"/>
                  <a:ext cx="2323230" cy="262528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D7789E8D-2F3D-44AF-9B95-7665AA7C44EA}"/>
                    </a:ext>
                  </a:extLst>
                </p:cNvPr>
                <p:cNvGrpSpPr/>
                <p:nvPr/>
              </p:nvGrpSpPr>
              <p:grpSpPr>
                <a:xfrm>
                  <a:off x="5006334" y="3903373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56" name="모서리가 둥근 직사각형 10">
                    <a:extLst>
                      <a:ext uri="{FF2B5EF4-FFF2-40B4-BE49-F238E27FC236}">
                        <a16:creationId xmlns:a16="http://schemas.microsoft.com/office/drawing/2014/main" id="{D93FA538-E432-4EAF-A6D6-9BA5CC57030E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Server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555791DF-6D99-4876-ACDC-BE3165724A06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8D079AF-C886-416C-BC9C-C0F98BDE668C}"/>
                  </a:ext>
                </a:extLst>
              </p:cNvPr>
              <p:cNvGrpSpPr/>
              <p:nvPr/>
            </p:nvGrpSpPr>
            <p:grpSpPr>
              <a:xfrm>
                <a:off x="4639309" y="2639682"/>
                <a:ext cx="1761492" cy="790972"/>
                <a:chOff x="8429623" y="1974532"/>
                <a:chExt cx="3457577" cy="1552575"/>
              </a:xfrm>
            </p:grpSpPr>
            <p:pic>
              <p:nvPicPr>
                <p:cNvPr id="52" name="그림 51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25B3B860-9795-4A61-B7FC-A532E0D69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6135" b="95706" l="10000" r="90000">
                              <a14:foregroundMark x1="55161" y1="6748" x2="55161" y2="6748"/>
                              <a14:foregroundMark x1="52581" y1="36196" x2="52581" y2="36196"/>
                              <a14:foregroundMark x1="67097" y1="58282" x2="67097" y2="58282"/>
                              <a14:foregroundMark x1="54839" y1="60736" x2="54839" y2="60736"/>
                              <a14:foregroundMark x1="51935" y1="70552" x2="51935" y2="70552"/>
                              <a14:foregroundMark x1="53871" y1="80982" x2="53871" y2="80982"/>
                              <a14:foregroundMark x1="36774" y1="90184" x2="36774" y2="90184"/>
                              <a14:foregroundMark x1="63548" y1="94479" x2="63548" y2="94479"/>
                              <a14:foregroundMark x1="41613" y1="95706" x2="41613" y2="9570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23" y="1974532"/>
                  <a:ext cx="2952750" cy="1552575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833B47C-6B15-456E-AAB3-EECA9E34BBB2}"/>
                    </a:ext>
                  </a:extLst>
                </p:cNvPr>
                <p:cNvSpPr txBox="1"/>
                <p:nvPr/>
              </p:nvSpPr>
              <p:spPr>
                <a:xfrm>
                  <a:off x="10424160" y="2628900"/>
                  <a:ext cx="1463040" cy="724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FF0000">
                          <a:alpha val="70000"/>
                        </a:srgbClr>
                      </a:solidFill>
                    </a:rPr>
                    <a:t>Java</a:t>
                  </a:r>
                  <a:endParaRPr lang="ko-KR" altLang="en-US" sz="1400" b="1" dirty="0">
                    <a:solidFill>
                      <a:srgbClr val="FF0000">
                        <a:alpha val="7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BC8EEAD-E7EE-470E-B9CB-449B98523167}"/>
                </a:ext>
              </a:extLst>
            </p:cNvPr>
            <p:cNvGrpSpPr/>
            <p:nvPr/>
          </p:nvGrpSpPr>
          <p:grpSpPr>
            <a:xfrm>
              <a:off x="6090731" y="1757462"/>
              <a:ext cx="1771022" cy="1651218"/>
              <a:chOff x="1103018" y="1221522"/>
              <a:chExt cx="1771022" cy="1651218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33D1001C-3FAD-4FB4-B681-82B0B74ECC55}"/>
                  </a:ext>
                </a:extLst>
              </p:cNvPr>
              <p:cNvGrpSpPr/>
              <p:nvPr/>
            </p:nvGrpSpPr>
            <p:grpSpPr>
              <a:xfrm>
                <a:off x="1103018" y="1221522"/>
                <a:ext cx="1771022" cy="1651218"/>
                <a:chOff x="940972" y="1704595"/>
                <a:chExt cx="1771022" cy="1651218"/>
              </a:xfrm>
            </p:grpSpPr>
            <p:sp>
              <p:nvSpPr>
                <p:cNvPr id="61" name="모서리가 둥근 직사각형 5">
                  <a:extLst>
                    <a:ext uri="{FF2B5EF4-FFF2-40B4-BE49-F238E27FC236}">
                      <a16:creationId xmlns:a16="http://schemas.microsoft.com/office/drawing/2014/main" id="{464C4FD4-709F-4642-A4BC-048F617AE545}"/>
                    </a:ext>
                  </a:extLst>
                </p:cNvPr>
                <p:cNvSpPr/>
                <p:nvPr/>
              </p:nvSpPr>
              <p:spPr>
                <a:xfrm>
                  <a:off x="940972" y="1725785"/>
                  <a:ext cx="1771022" cy="163002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BAE02142-6A58-4CB6-BB0C-20763D2F7A39}"/>
                    </a:ext>
                  </a:extLst>
                </p:cNvPr>
                <p:cNvGrpSpPr/>
                <p:nvPr/>
              </p:nvGrpSpPr>
              <p:grpSpPr>
                <a:xfrm>
                  <a:off x="1217746" y="1704595"/>
                  <a:ext cx="1305533" cy="1443718"/>
                  <a:chOff x="4007246" y="3255603"/>
                  <a:chExt cx="795866" cy="1080262"/>
                </a:xfrm>
              </p:grpSpPr>
              <p:sp>
                <p:nvSpPr>
                  <p:cNvPr id="63" name="모서리가 둥근 직사각형 10">
                    <a:extLst>
                      <a:ext uri="{FF2B5EF4-FFF2-40B4-BE49-F238E27FC236}">
                        <a16:creationId xmlns:a16="http://schemas.microsoft.com/office/drawing/2014/main" id="{BC18E758-29D5-4CF3-A9E0-D0E2A1F32890}"/>
                      </a:ext>
                    </a:extLst>
                  </p:cNvPr>
                  <p:cNvSpPr/>
                  <p:nvPr/>
                </p:nvSpPr>
                <p:spPr>
                  <a:xfrm>
                    <a:off x="4007246" y="4115732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000" b="1" dirty="0"/>
                      <a:t>Data Base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B5F7CB97-7EDE-4457-AC8B-7797BAD2D823}"/>
                      </a:ext>
                    </a:extLst>
                  </p:cNvPr>
                  <p:cNvSpPr/>
                  <p:nvPr/>
                </p:nvSpPr>
                <p:spPr>
                  <a:xfrm>
                    <a:off x="4008502" y="3255603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F5D5A73D-318B-43B0-86A8-C578685B1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64444" y1="70222" x2="64444" y2="70222"/>
                            <a14:foregroundMark x1="76889" y1="69778" x2="76889" y2="69778"/>
                            <a14:foregroundMark x1="59556" y1="73778" x2="59556" y2="73778"/>
                            <a14:foregroundMark x1="49333" y1="72889" x2="49333" y2="72889"/>
                            <a14:foregroundMark x1="49333" y1="69778" x2="49333" y2="69778"/>
                            <a14:foregroundMark x1="42667" y1="74222" x2="42667" y2="74222"/>
                            <a14:foregroundMark x1="38222" y1="73333" x2="38222" y2="73333"/>
                            <a14:foregroundMark x1="26222" y1="70667" x2="26222" y2="70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274" y="1234441"/>
                <a:ext cx="1213856" cy="1213854"/>
              </a:xfrm>
              <a:prstGeom prst="rect">
                <a:avLst/>
              </a:prstGeom>
            </p:spPr>
          </p:pic>
        </p:grp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2E293B4-8A90-49FA-B93C-D6CDC128D4AD}"/>
                </a:ext>
              </a:extLst>
            </p:cNvPr>
            <p:cNvSpPr/>
            <p:nvPr/>
          </p:nvSpPr>
          <p:spPr>
            <a:xfrm>
              <a:off x="3852333" y="3370580"/>
              <a:ext cx="18364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Receive Thread</a:t>
              </a:r>
              <a:endParaRPr lang="ko-KR" altLang="en-US" dirty="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E6BCF70-FA10-4A79-8F82-8994CBC30962}"/>
                </a:ext>
              </a:extLst>
            </p:cNvPr>
            <p:cNvSpPr/>
            <p:nvPr/>
          </p:nvSpPr>
          <p:spPr>
            <a:xfrm>
              <a:off x="3807460" y="3869267"/>
              <a:ext cx="191262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Parser by Code</a:t>
              </a:r>
              <a:endParaRPr lang="ko-KR" altLang="en-US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F7DF283-8D6D-48B6-9A01-0FF9A8547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333" y="3547533"/>
              <a:ext cx="1083734" cy="43180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C6A06E7-EDF7-4DDD-A9EC-ADE992306709}"/>
                </a:ext>
              </a:extLst>
            </p:cNvPr>
            <p:cNvCxnSpPr>
              <a:cxnSpLocks/>
            </p:cNvCxnSpPr>
            <p:nvPr/>
          </p:nvCxnSpPr>
          <p:spPr>
            <a:xfrm>
              <a:off x="4837006" y="3588173"/>
              <a:ext cx="11431" cy="3657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E48E58AD-72EC-4158-80F9-21C096641F00}"/>
                </a:ext>
              </a:extLst>
            </p:cNvPr>
            <p:cNvCxnSpPr>
              <a:cxnSpLocks/>
              <a:stCxn id="75" idx="3"/>
              <a:endCxn id="61" idx="2"/>
            </p:cNvCxnSpPr>
            <p:nvPr/>
          </p:nvCxnSpPr>
          <p:spPr>
            <a:xfrm flipV="1">
              <a:off x="5720080" y="3408680"/>
              <a:ext cx="1256162" cy="658707"/>
            </a:xfrm>
            <a:prstGeom prst="bentConnector2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37F7AEA-BA4A-4095-9DB2-23A587ECE437}"/>
                </a:ext>
              </a:extLst>
            </p:cNvPr>
            <p:cNvGrpSpPr/>
            <p:nvPr/>
          </p:nvGrpSpPr>
          <p:grpSpPr>
            <a:xfrm>
              <a:off x="517000" y="1781784"/>
              <a:ext cx="2332880" cy="2714016"/>
              <a:chOff x="517000" y="1781784"/>
              <a:chExt cx="2332880" cy="271401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8833E3B-F852-409B-B2ED-4404BB624CB8}"/>
                  </a:ext>
                </a:extLst>
              </p:cNvPr>
              <p:cNvGrpSpPr/>
              <p:nvPr/>
            </p:nvGrpSpPr>
            <p:grpSpPr>
              <a:xfrm>
                <a:off x="517000" y="1781784"/>
                <a:ext cx="2332880" cy="2714016"/>
                <a:chOff x="8114140" y="1215364"/>
                <a:chExt cx="2332880" cy="2714016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31425E33-F5D8-4778-BAD1-177231829B31}"/>
                    </a:ext>
                  </a:extLst>
                </p:cNvPr>
                <p:cNvGrpSpPr/>
                <p:nvPr/>
              </p:nvGrpSpPr>
              <p:grpSpPr>
                <a:xfrm>
                  <a:off x="8114140" y="1215364"/>
                  <a:ext cx="2332880" cy="2714016"/>
                  <a:chOff x="648468" y="1691061"/>
                  <a:chExt cx="2332880" cy="2714016"/>
                </a:xfrm>
              </p:grpSpPr>
              <p:sp>
                <p:nvSpPr>
                  <p:cNvPr id="45" name="모서리가 둥근 직사각형 5">
                    <a:extLst>
                      <a:ext uri="{FF2B5EF4-FFF2-40B4-BE49-F238E27FC236}">
                        <a16:creationId xmlns:a16="http://schemas.microsoft.com/office/drawing/2014/main" id="{4CF4859D-75BC-4FBA-BA66-E655238ED504}"/>
                      </a:ext>
                    </a:extLst>
                  </p:cNvPr>
                  <p:cNvSpPr/>
                  <p:nvPr/>
                </p:nvSpPr>
                <p:spPr>
                  <a:xfrm>
                    <a:off x="648468" y="1691061"/>
                    <a:ext cx="2332880" cy="27140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8D32C439-45F5-4532-8C2D-79FD0F0B7712}"/>
                      </a:ext>
                    </a:extLst>
                  </p:cNvPr>
                  <p:cNvGrpSpPr/>
                  <p:nvPr/>
                </p:nvGrpSpPr>
                <p:grpSpPr>
                  <a:xfrm>
                    <a:off x="1202507" y="1704595"/>
                    <a:ext cx="1305533" cy="1424668"/>
                    <a:chOff x="3997956" y="3255603"/>
                    <a:chExt cx="795866" cy="1066008"/>
                  </a:xfrm>
                </p:grpSpPr>
                <p:sp>
                  <p:nvSpPr>
                    <p:cNvPr id="47" name="모서리가 둥근 직사각형 10">
                      <a:extLst>
                        <a:ext uri="{FF2B5EF4-FFF2-40B4-BE49-F238E27FC236}">
                          <a16:creationId xmlns:a16="http://schemas.microsoft.com/office/drawing/2014/main" id="{075A1E3E-A59F-4FC3-AA4C-6AFEB364A8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7956" y="4101478"/>
                      <a:ext cx="795866" cy="220133"/>
                    </a:xfrm>
                    <a:prstGeom prst="round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000" b="1" dirty="0"/>
                        <a:t>Android Client</a:t>
                      </a:r>
                      <a:endParaRPr kumimoji="1" lang="ko-KR" altLang="en-US" sz="1000" b="1" dirty="0"/>
                    </a:p>
                  </p:txBody>
                </p:sp>
                <p:sp>
                  <p:nvSpPr>
                    <p:cNvPr id="48" name="직사각형 47">
                      <a:extLst>
                        <a:ext uri="{FF2B5EF4-FFF2-40B4-BE49-F238E27FC236}">
                          <a16:creationId xmlns:a16="http://schemas.microsoft.com/office/drawing/2014/main" id="{1BA116C6-E6B5-45ED-B0D0-08FDA589A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8502" y="3255603"/>
                      <a:ext cx="775525" cy="8690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B6858479-D410-40C4-BF55-4A24A258D3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69680" y="1343529"/>
                  <a:ext cx="929640" cy="924822"/>
                </a:xfrm>
                <a:prstGeom prst="rect">
                  <a:avLst/>
                </a:prstGeom>
              </p:spPr>
            </p:pic>
          </p:grp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6983262C-602C-4A0D-BA8C-0668B3530EFF}"/>
                  </a:ext>
                </a:extLst>
              </p:cNvPr>
              <p:cNvSpPr/>
              <p:nvPr/>
            </p:nvSpPr>
            <p:spPr>
              <a:xfrm>
                <a:off x="609600" y="3309620"/>
                <a:ext cx="1775460" cy="396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LoginActivity</a:t>
                </a:r>
                <a:endParaRPr lang="ko-KR" altLang="en-US" dirty="0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7DCABB4-8C1E-4C52-B970-43074BFBD440}"/>
                  </a:ext>
                </a:extLst>
              </p:cNvPr>
              <p:cNvSpPr/>
              <p:nvPr/>
            </p:nvSpPr>
            <p:spPr>
              <a:xfrm>
                <a:off x="592666" y="3776133"/>
                <a:ext cx="2184401" cy="396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/>
                  <a:t>SingUpHumanAtivity</a:t>
                </a:r>
                <a:endParaRPr lang="ko-KR" altLang="en-US" sz="1600" dirty="0"/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6EF2B307-A034-4DCB-9765-E77A73DCC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8294" y="3556002"/>
                <a:ext cx="0" cy="33866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B9FDBAE-2B8E-424F-82C6-3CA2DD09A827}"/>
                </a:ext>
              </a:extLst>
            </p:cNvPr>
            <p:cNvGrpSpPr/>
            <p:nvPr/>
          </p:nvGrpSpPr>
          <p:grpSpPr>
            <a:xfrm>
              <a:off x="1464707" y="4438071"/>
              <a:ext cx="2328360" cy="2360662"/>
              <a:chOff x="8127973" y="3947004"/>
              <a:chExt cx="2328360" cy="2360662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B68A453C-8B04-4DF1-8443-BBDE6987C9A0}"/>
                  </a:ext>
                </a:extLst>
              </p:cNvPr>
              <p:cNvGrpSpPr/>
              <p:nvPr/>
            </p:nvGrpSpPr>
            <p:grpSpPr>
              <a:xfrm>
                <a:off x="8127973" y="3947004"/>
                <a:ext cx="2328360" cy="2360662"/>
                <a:chOff x="650728" y="1643638"/>
                <a:chExt cx="2328360" cy="2360662"/>
              </a:xfrm>
            </p:grpSpPr>
            <p:sp>
              <p:nvSpPr>
                <p:cNvPr id="85" name="모서리가 둥근 직사각형 5">
                  <a:extLst>
                    <a:ext uri="{FF2B5EF4-FFF2-40B4-BE49-F238E27FC236}">
                      <a16:creationId xmlns:a16="http://schemas.microsoft.com/office/drawing/2014/main" id="{432DA2F9-167C-4A3C-9E5A-6F4FE36BE767}"/>
                    </a:ext>
                  </a:extLst>
                </p:cNvPr>
                <p:cNvSpPr/>
                <p:nvPr/>
              </p:nvSpPr>
              <p:spPr>
                <a:xfrm>
                  <a:off x="650728" y="1691061"/>
                  <a:ext cx="2328360" cy="231323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70F373EE-357B-460D-B0A1-316E43A06A3E}"/>
                    </a:ext>
                  </a:extLst>
                </p:cNvPr>
                <p:cNvGrpSpPr/>
                <p:nvPr/>
              </p:nvGrpSpPr>
              <p:grpSpPr>
                <a:xfrm>
                  <a:off x="1183455" y="1643638"/>
                  <a:ext cx="1305533" cy="1432288"/>
                  <a:chOff x="3986342" y="3209990"/>
                  <a:chExt cx="795866" cy="1071709"/>
                </a:xfrm>
              </p:grpSpPr>
              <p:sp>
                <p:nvSpPr>
                  <p:cNvPr id="88" name="모서리가 둥근 직사각형 10">
                    <a:extLst>
                      <a:ext uri="{FF2B5EF4-FFF2-40B4-BE49-F238E27FC236}">
                        <a16:creationId xmlns:a16="http://schemas.microsoft.com/office/drawing/2014/main" id="{3F541CE5-AFA3-4044-9FCB-FEDCECCB81DB}"/>
                      </a:ext>
                    </a:extLst>
                  </p:cNvPr>
                  <p:cNvSpPr/>
                  <p:nvPr/>
                </p:nvSpPr>
                <p:spPr>
                  <a:xfrm>
                    <a:off x="3986342" y="4061566"/>
                    <a:ext cx="795866" cy="22013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ko-KR" altLang="en-US" sz="1000" b="1" dirty="0"/>
                      <a:t>관리자 </a:t>
                    </a:r>
                    <a:r>
                      <a:rPr kumimoji="1" lang="en-US" altLang="ko-KR" sz="1000" b="1" dirty="0"/>
                      <a:t>Client</a:t>
                    </a:r>
                    <a:endParaRPr kumimoji="1" lang="ko-KR" altLang="en-US" sz="1000" b="1" dirty="0"/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1AD0DF99-8229-4EFF-A491-08FF0E50E6BB}"/>
                      </a:ext>
                    </a:extLst>
                  </p:cNvPr>
                  <p:cNvSpPr/>
                  <p:nvPr/>
                </p:nvSpPr>
                <p:spPr>
                  <a:xfrm>
                    <a:off x="3994566" y="3209990"/>
                    <a:ext cx="775525" cy="8690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pic>
            <p:nvPicPr>
              <p:cNvPr id="84" name="그림 83" descr="건물, 실외, 표지판, 텍스트이(가) 표시된 사진&#10;&#10;자동 생성된 설명">
                <a:extLst>
                  <a:ext uri="{FF2B5EF4-FFF2-40B4-BE49-F238E27FC236}">
                    <a16:creationId xmlns:a16="http://schemas.microsoft.com/office/drawing/2014/main" id="{33F7630E-970A-4F7C-8FD4-675596589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66167" y1="48167" x2="66167" y2="481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3684" y="4036291"/>
                <a:ext cx="1027746" cy="1027746"/>
              </a:xfrm>
              <a:prstGeom prst="rect">
                <a:avLst/>
              </a:prstGeom>
            </p:spPr>
          </p:pic>
        </p:grp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8E8ADBF3-D000-4CE8-A616-7BAACDD51DE2}"/>
                </a:ext>
              </a:extLst>
            </p:cNvPr>
            <p:cNvSpPr/>
            <p:nvPr/>
          </p:nvSpPr>
          <p:spPr>
            <a:xfrm>
              <a:off x="1769534" y="6341533"/>
              <a:ext cx="177800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Receive.scket</a:t>
              </a:r>
              <a:endParaRPr lang="ko-KR" altLang="en-US" dirty="0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92C6AA3-C49C-47F8-A548-372B3334C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800" y="3683000"/>
              <a:ext cx="702735" cy="239606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26DC78C2-2BEB-46A1-9A14-32AA5CF396D9}"/>
                </a:ext>
              </a:extLst>
            </p:cNvPr>
            <p:cNvCxnSpPr>
              <a:cxnSpLocks/>
              <a:stCxn id="92" idx="3"/>
              <a:endCxn id="75" idx="2"/>
            </p:cNvCxnSpPr>
            <p:nvPr/>
          </p:nvCxnSpPr>
          <p:spPr>
            <a:xfrm flipV="1">
              <a:off x="3547534" y="4265507"/>
              <a:ext cx="1216236" cy="2274146"/>
            </a:xfrm>
            <a:prstGeom prst="bentConnector2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C75B87D-AB0A-411B-BD94-E4BA3542FA51}"/>
                </a:ext>
              </a:extLst>
            </p:cNvPr>
            <p:cNvSpPr/>
            <p:nvPr/>
          </p:nvSpPr>
          <p:spPr>
            <a:xfrm>
              <a:off x="1727200" y="5900422"/>
              <a:ext cx="1775460" cy="396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Send.socket</a:t>
              </a:r>
              <a:endParaRPr lang="ko-KR" altLang="en-US" dirty="0"/>
            </a:p>
          </p:txBody>
        </p:sp>
      </p:grpSp>
      <p:pic>
        <p:nvPicPr>
          <p:cNvPr id="102" name="그림 101" descr="스크린샷이(가) 표시된 사진&#10;&#10;자동 생성된 설명">
            <a:extLst>
              <a:ext uri="{FF2B5EF4-FFF2-40B4-BE49-F238E27FC236}">
                <a16:creationId xmlns:a16="http://schemas.microsoft.com/office/drawing/2014/main" id="{0F51D481-B5F5-4429-BBC8-8E419F8E0A9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81" y="1668545"/>
            <a:ext cx="2884604" cy="4411744"/>
          </a:xfrm>
          <a:prstGeom prst="rect">
            <a:avLst/>
          </a:prstGeom>
        </p:spPr>
      </p:pic>
      <p:pic>
        <p:nvPicPr>
          <p:cNvPr id="105" name="그림 104" descr="스크린샷이(가) 표시된 사진&#10;&#10;자동 생성된 설명">
            <a:extLst>
              <a:ext uri="{FF2B5EF4-FFF2-40B4-BE49-F238E27FC236}">
                <a16:creationId xmlns:a16="http://schemas.microsoft.com/office/drawing/2014/main" id="{18488683-8ED5-4BB6-A7CB-453820BEF3D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b="5778"/>
          <a:stretch/>
        </p:blipFill>
        <p:spPr>
          <a:xfrm>
            <a:off x="8762999" y="1722120"/>
            <a:ext cx="2887981" cy="435483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1271D7-8928-4DC2-BD60-0935E2077047}"/>
              </a:ext>
            </a:extLst>
          </p:cNvPr>
          <p:cNvGrpSpPr/>
          <p:nvPr/>
        </p:nvGrpSpPr>
        <p:grpSpPr>
          <a:xfrm>
            <a:off x="8584404" y="1084251"/>
            <a:ext cx="3255414" cy="5637484"/>
            <a:chOff x="-363298" y="806068"/>
            <a:chExt cx="3255414" cy="563748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201A791-51A2-487E-9B73-2082EB6B37CE}"/>
                </a:ext>
              </a:extLst>
            </p:cNvPr>
            <p:cNvSpPr/>
            <p:nvPr/>
          </p:nvSpPr>
          <p:spPr>
            <a:xfrm>
              <a:off x="-363298" y="806068"/>
              <a:ext cx="3255414" cy="5637484"/>
            </a:xfrm>
            <a:custGeom>
              <a:avLst/>
              <a:gdLst>
                <a:gd name="connsiteX0" fmla="*/ 200712 w 3255414"/>
                <a:gd name="connsiteY0" fmla="*/ 649003 h 5637484"/>
                <a:gd name="connsiteX1" fmla="*/ 200712 w 3255414"/>
                <a:gd name="connsiteY1" fmla="*/ 4968297 h 5637484"/>
                <a:gd name="connsiteX2" fmla="*/ 3042296 w 3255414"/>
                <a:gd name="connsiteY2" fmla="*/ 4968297 h 5637484"/>
                <a:gd name="connsiteX3" fmla="*/ 3042296 w 3255414"/>
                <a:gd name="connsiteY3" fmla="*/ 649003 h 5637484"/>
                <a:gd name="connsiteX4" fmla="*/ 542580 w 3255414"/>
                <a:gd name="connsiteY4" fmla="*/ 0 h 5637484"/>
                <a:gd name="connsiteX5" fmla="*/ 2712834 w 3255414"/>
                <a:gd name="connsiteY5" fmla="*/ 0 h 5637484"/>
                <a:gd name="connsiteX6" fmla="*/ 3255414 w 3255414"/>
                <a:gd name="connsiteY6" fmla="*/ 542580 h 5637484"/>
                <a:gd name="connsiteX7" fmla="*/ 3255414 w 3255414"/>
                <a:gd name="connsiteY7" fmla="*/ 5094904 h 5637484"/>
                <a:gd name="connsiteX8" fmla="*/ 2712834 w 3255414"/>
                <a:gd name="connsiteY8" fmla="*/ 5637484 h 5637484"/>
                <a:gd name="connsiteX9" fmla="*/ 542580 w 3255414"/>
                <a:gd name="connsiteY9" fmla="*/ 5637484 h 5637484"/>
                <a:gd name="connsiteX10" fmla="*/ 0 w 3255414"/>
                <a:gd name="connsiteY10" fmla="*/ 5094904 h 5637484"/>
                <a:gd name="connsiteX11" fmla="*/ 0 w 3255414"/>
                <a:gd name="connsiteY11" fmla="*/ 542580 h 5637484"/>
                <a:gd name="connsiteX12" fmla="*/ 542580 w 3255414"/>
                <a:gd name="connsiteY12" fmla="*/ 0 h 56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5414" h="5637484">
                  <a:moveTo>
                    <a:pt x="200712" y="649003"/>
                  </a:moveTo>
                  <a:lnTo>
                    <a:pt x="200712" y="4968297"/>
                  </a:lnTo>
                  <a:lnTo>
                    <a:pt x="3042296" y="4968297"/>
                  </a:lnTo>
                  <a:lnTo>
                    <a:pt x="3042296" y="649003"/>
                  </a:lnTo>
                  <a:close/>
                  <a:moveTo>
                    <a:pt x="542580" y="0"/>
                  </a:moveTo>
                  <a:lnTo>
                    <a:pt x="2712834" y="0"/>
                  </a:lnTo>
                  <a:cubicBezTo>
                    <a:pt x="3012493" y="0"/>
                    <a:pt x="3255414" y="242921"/>
                    <a:pt x="3255414" y="542580"/>
                  </a:cubicBezTo>
                  <a:lnTo>
                    <a:pt x="3255414" y="5094904"/>
                  </a:lnTo>
                  <a:cubicBezTo>
                    <a:pt x="3255414" y="5394563"/>
                    <a:pt x="3012493" y="5637484"/>
                    <a:pt x="2712834" y="5637484"/>
                  </a:cubicBezTo>
                  <a:lnTo>
                    <a:pt x="542580" y="5637484"/>
                  </a:lnTo>
                  <a:cubicBezTo>
                    <a:pt x="242921" y="5637484"/>
                    <a:pt x="0" y="5394563"/>
                    <a:pt x="0" y="5094904"/>
                  </a:cubicBezTo>
                  <a:lnTo>
                    <a:pt x="0" y="542580"/>
                  </a:lnTo>
                  <a:cubicBezTo>
                    <a:pt x="0" y="242921"/>
                    <a:pt x="242921" y="0"/>
                    <a:pt x="54258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AC2AD20-9930-4431-A1DA-2AC367B9D14D}"/>
                </a:ext>
              </a:extLst>
            </p:cNvPr>
            <p:cNvSpPr/>
            <p:nvPr/>
          </p:nvSpPr>
          <p:spPr>
            <a:xfrm>
              <a:off x="1045087" y="5896036"/>
              <a:ext cx="426238" cy="365011"/>
            </a:xfrm>
            <a:prstGeom prst="ellips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F6B1A5F-2F63-46B8-8242-9B4C38E82468}"/>
                </a:ext>
              </a:extLst>
            </p:cNvPr>
            <p:cNvCxnSpPr/>
            <p:nvPr/>
          </p:nvCxnSpPr>
          <p:spPr>
            <a:xfrm>
              <a:off x="1045087" y="1150896"/>
              <a:ext cx="426238" cy="0"/>
            </a:xfrm>
            <a:prstGeom prst="line">
              <a:avLst/>
            </a:prstGeom>
            <a:ln w="44450">
              <a:solidFill>
                <a:schemeClr val="tx1">
                  <a:lumMod val="85000"/>
                  <a:lumOff val="15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E4BDF7-434F-4CB4-9A7D-60451E38B10E}"/>
                </a:ext>
              </a:extLst>
            </p:cNvPr>
            <p:cNvSpPr/>
            <p:nvPr/>
          </p:nvSpPr>
          <p:spPr>
            <a:xfrm>
              <a:off x="751532" y="1083984"/>
              <a:ext cx="142079" cy="1216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A6FB101-C9D1-476C-8550-589A37992082}"/>
                </a:ext>
              </a:extLst>
            </p:cNvPr>
            <p:cNvSpPr/>
            <p:nvPr/>
          </p:nvSpPr>
          <p:spPr>
            <a:xfrm>
              <a:off x="1228889" y="907555"/>
              <a:ext cx="71039" cy="6083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1D3A993-3594-4ED0-A68E-4842116EF65F}"/>
              </a:ext>
            </a:extLst>
          </p:cNvPr>
          <p:cNvGrpSpPr/>
          <p:nvPr/>
        </p:nvGrpSpPr>
        <p:grpSpPr>
          <a:xfrm>
            <a:off x="941859" y="1733848"/>
            <a:ext cx="9423127" cy="4722506"/>
            <a:chOff x="941859" y="1733848"/>
            <a:chExt cx="9423127" cy="4722506"/>
          </a:xfrm>
        </p:grpSpPr>
        <p:pic>
          <p:nvPicPr>
            <p:cNvPr id="104" name="그림 10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E543ABC-3E67-46F8-AA70-95E1675A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859" y="1733848"/>
              <a:ext cx="9423127" cy="4229629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0FA5D3-650B-4EAD-A70B-30BEFF667E11}"/>
                </a:ext>
              </a:extLst>
            </p:cNvPr>
            <p:cNvSpPr txBox="1"/>
            <p:nvPr/>
          </p:nvSpPr>
          <p:spPr>
            <a:xfrm>
              <a:off x="4293705" y="6056244"/>
              <a:ext cx="2875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관리자 </a:t>
              </a:r>
              <a:r>
                <a:rPr lang="en-US" altLang="ko-KR" sz="2000" b="1" dirty="0"/>
                <a:t>Client(</a:t>
              </a:r>
              <a:r>
                <a:rPr lang="ko-KR" altLang="en-US" sz="2000" b="1" dirty="0"/>
                <a:t>가입심사</a:t>
              </a:r>
              <a:r>
                <a:rPr lang="en-US" altLang="ko-KR" sz="2000" b="1" dirty="0"/>
                <a:t>)</a:t>
              </a:r>
              <a:endParaRPr lang="ko-KR" altLang="en-US" sz="2000" b="1" dirty="0"/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CD9F3C8-A0C6-4CE8-B37F-E96154EFE77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86" y="1696278"/>
            <a:ext cx="2887362" cy="43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511</Words>
  <Application>Microsoft Office PowerPoint</Application>
  <PresentationFormat>와이드스크린</PresentationFormat>
  <Paragraphs>196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a파도소리</vt:lpstr>
      <vt:lpstr>Noto Sans CJK KR Bold</vt:lpstr>
      <vt:lpstr>맑은 고딕</vt:lpstr>
      <vt:lpstr>Arial</vt:lpstr>
      <vt:lpstr>Arial Black</vt:lpstr>
      <vt:lpstr>Arial Rounded MT Bold</vt:lpstr>
      <vt:lpstr>Segoe Print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윤상배</cp:lastModifiedBy>
  <cp:revision>92</cp:revision>
  <dcterms:created xsi:type="dcterms:W3CDTF">2020-02-14T03:17:50Z</dcterms:created>
  <dcterms:modified xsi:type="dcterms:W3CDTF">2020-02-20T22:03:58Z</dcterms:modified>
</cp:coreProperties>
</file>