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8"/>
  </p:notesMasterIdLst>
  <p:sldIdLst>
    <p:sldId id="257" r:id="rId3"/>
    <p:sldId id="258" r:id="rId4"/>
    <p:sldId id="278" r:id="rId5"/>
    <p:sldId id="267" r:id="rId6"/>
    <p:sldId id="2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3CEC"/>
    <a:srgbClr val="000000"/>
    <a:srgbClr val="5691E8"/>
    <a:srgbClr val="E84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9F914-07F2-40FF-B223-E930096C037B}" type="datetimeFigureOut">
              <a:rPr lang="en-MY" smtClean="0"/>
              <a:t>21/1/2022</a:t>
            </a:fld>
            <a:endParaRPr lang="en-MY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2B409-8B7C-4BD1-8978-8AEF23454C95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272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8c1997cbfd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8c1997cbfd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8c1997cbfd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8c1997cbfd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002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5802-D150-4C49-B549-17649147E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D1C37-16DB-4D65-9505-16F5A6E34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05A6F-EAE9-4A2E-BF66-6F944F1D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BA21-5361-4C4A-A665-83F1CDC82AFF}" type="datetimeFigureOut">
              <a:rPr lang="en-MY" smtClean="0"/>
              <a:t>21/1/2022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4963E-3E3F-4A06-B5A2-376B7D3D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A713D-39BF-4622-801C-78009542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323-783F-44E2-B7CE-2521529686D8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2106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4CAF-3FB2-4E7C-A014-117B2184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40941-209C-469C-A961-EE21B98F6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E9E91-3DE3-4F07-BFEC-146785B9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BA21-5361-4C4A-A665-83F1CDC82AFF}" type="datetimeFigureOut">
              <a:rPr lang="en-MY" smtClean="0"/>
              <a:t>21/1/2022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B0A39-50E5-48C4-8100-F8429B92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E4410-3AE7-4DA2-98ED-6B0B2B66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323-783F-44E2-B7CE-2521529686D8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3475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1609A-3CA0-47A3-94EF-67DDFDE29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B888C-2FE6-4482-B8F5-1774BCF1E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41A9F-665C-4E42-9E6E-8234DBFF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BA21-5361-4C4A-A665-83F1CDC82AFF}" type="datetimeFigureOut">
              <a:rPr lang="en-MY" smtClean="0"/>
              <a:t>21/1/2022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9D583-5701-4430-AD68-0E43715E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5C3A-70A2-43DB-AADF-186F91B6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323-783F-44E2-B7CE-2521529686D8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29033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959467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772267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960133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4551200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5364033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455165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8142733" y="4527300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8955400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814280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3376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2456333" y="2158391"/>
            <a:ext cx="2243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890067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2456792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890099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4415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7491884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7491967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7491943" y="2158391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7492035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0408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E183-C616-484D-B2E0-731FE48AF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2EE4B-0CFF-4B15-BE8A-5EC21463E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0EFBE-6A7A-4B1B-8748-0C2BFDF2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6EAE-BE9E-454B-9D3C-52D53887083F}" type="datetimeFigureOut">
              <a:rPr lang="en-MY" smtClean="0"/>
              <a:t>21/1/2022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998C4-8930-43BF-9244-A51BEF33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CBD27-32F1-4AC0-A0D5-D8362F4C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8141-4222-4E9D-8905-A847EF978A42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98039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EDBE-348E-4107-ACF1-E234A806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F63E-54AA-4692-974E-73E1C2788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27855-08E1-4C23-A5FE-0EFEA68B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6EAE-BE9E-454B-9D3C-52D53887083F}" type="datetimeFigureOut">
              <a:rPr lang="en-MY" smtClean="0"/>
              <a:t>21/1/2022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42ADA-74D8-4336-B4A9-8C2D1332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30BA0-6B0A-49F9-8684-5B5160D9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8141-4222-4E9D-8905-A847EF978A42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88045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E9BB-73BA-4395-9519-DD956EF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E82E0-31C2-4A4E-8D8B-89C158735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4F925-DF62-4ABE-BB4C-878FEEE6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6EAE-BE9E-454B-9D3C-52D53887083F}" type="datetimeFigureOut">
              <a:rPr lang="en-MY" smtClean="0"/>
              <a:t>21/1/2022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202F3-8202-41C0-817E-75B3B0AB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AEE3F-7607-4EB5-B87D-29880E84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8141-4222-4E9D-8905-A847EF978A42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45311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BC57-A044-49B5-A522-C3371FC5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76299-5A27-4190-9885-87C22AE07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70852-3757-435C-A8C7-443AF8FD2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0CDC0-9E5E-4011-BB8F-EF9A4940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6EAE-BE9E-454B-9D3C-52D53887083F}" type="datetimeFigureOut">
              <a:rPr lang="en-MY" smtClean="0"/>
              <a:t>21/1/2022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A3F03-26D8-4B96-8746-C986BDAD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175CA-80D9-496E-B226-AD263E72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8141-4222-4E9D-8905-A847EF978A42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51806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F07-1341-46A1-AA40-94AAD735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28562-5354-4C4E-97C2-9B04EE4E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739FC-E6DA-43FF-945A-5CD6B14AE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5311B-5B6F-4457-9EC8-FF2510C9F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AFA7C-1674-4C31-AEBD-A773D37E6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E9911-96B5-4595-801E-E5170D5A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6EAE-BE9E-454B-9D3C-52D53887083F}" type="datetimeFigureOut">
              <a:rPr lang="en-MY" smtClean="0"/>
              <a:t>21/1/2022</a:t>
            </a:fld>
            <a:endParaRPr lang="en-MY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9BD2D-DE10-4697-9D74-6535A7C5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346F5-1057-4135-B238-C9E0D73E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8141-4222-4E9D-8905-A847EF978A42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14838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1491-0586-47A4-BA79-BE852BA7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0438F-3399-4DCD-97A3-883D4779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6EAE-BE9E-454B-9D3C-52D53887083F}" type="datetimeFigureOut">
              <a:rPr lang="en-MY" smtClean="0"/>
              <a:t>21/1/2022</a:t>
            </a:fld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13914-7859-4186-A54B-9368AE78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CB8C5-1E47-4F72-BF47-1B9FE041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8141-4222-4E9D-8905-A847EF978A42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550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091E-8858-4F70-8261-7BA19C4A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8638-B912-4A25-AF5C-3FC8DE19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3CEDB-2170-4F96-9B9C-741A2F3D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BA21-5361-4C4A-A665-83F1CDC82AFF}" type="datetimeFigureOut">
              <a:rPr lang="en-MY" smtClean="0"/>
              <a:t>21/1/2022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6339-3786-4E90-93B1-9715A96A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67535-5648-46B2-803D-5B37265F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323-783F-44E2-B7CE-2521529686D8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47523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90E54-6122-41F4-827F-20DD09F8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6EAE-BE9E-454B-9D3C-52D53887083F}" type="datetimeFigureOut">
              <a:rPr lang="en-MY" smtClean="0"/>
              <a:t>21/1/2022</a:t>
            </a:fld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FF502-AA8C-4610-A569-E68C1BB5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ACC2D-9505-45DE-A53D-6156D0CD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8141-4222-4E9D-8905-A847EF978A42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7645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60DB-7065-4379-A797-1AFBC470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BF323-F3D0-4D8A-AEDC-1708810DD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89768-93E8-46A1-9601-3A46E6464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7D374-7726-43AD-959C-BA1DA0F6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6EAE-BE9E-454B-9D3C-52D53887083F}" type="datetimeFigureOut">
              <a:rPr lang="en-MY" smtClean="0"/>
              <a:t>21/1/2022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BBAD-610D-4DA7-9A07-809C5ED5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BAE6E-CC1D-45E4-9F9D-7197897F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8141-4222-4E9D-8905-A847EF978A42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89424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A08D-322B-47C9-97E4-E34BEC3E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0E1EC-746B-43FA-9352-D18F70756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7D0AA-E5A4-4E50-9FB9-74A262AAE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54D98-D56B-4815-8AF4-CCDC22AB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6EAE-BE9E-454B-9D3C-52D53887083F}" type="datetimeFigureOut">
              <a:rPr lang="en-MY" smtClean="0"/>
              <a:t>21/1/2022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8F7C0-0E95-40A6-AEF9-FBBFEA60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F007B-CA30-46E0-B447-3B943739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8141-4222-4E9D-8905-A847EF978A42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02462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BB64-6B0D-4B82-BCD9-C6A3208B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94D91-4729-4CA9-B062-8518108D3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7025D-E2F6-4C8C-8686-30E0409B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6EAE-BE9E-454B-9D3C-52D53887083F}" type="datetimeFigureOut">
              <a:rPr lang="en-MY" smtClean="0"/>
              <a:t>21/1/2022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BEF04-905F-4764-9356-F9529F14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3013D-CF79-4572-B402-86958A6A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8141-4222-4E9D-8905-A847EF978A42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11267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0AF4A-D731-472F-BEE2-0CF2B1BFD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FB704-04C0-46D0-ABFA-238F87341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DD1C-EC98-47C3-B189-A60E3BF4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6EAE-BE9E-454B-9D3C-52D53887083F}" type="datetimeFigureOut">
              <a:rPr lang="en-MY" smtClean="0"/>
              <a:t>21/1/2022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39AAF-F83E-4AC0-9A40-DDFA1995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28264-8A88-4244-981C-128D47FA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8141-4222-4E9D-8905-A847EF978A42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493005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959467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772267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960133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4551200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5364033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455165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8142733" y="4527300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8955400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814280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06608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959600" y="3246567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959800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4551492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4551492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8142767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8142767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05027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6032400" y="1351500"/>
            <a:ext cx="127200" cy="415500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6177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2456333" y="2158391"/>
            <a:ext cx="2243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890067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2456792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890099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4415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7491884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7491967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7491943" y="2158391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7492035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867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57BC-844A-40ED-AF5B-7B8C442C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852E7-82B0-4784-A304-96FC7DBCE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62A8F-3102-4798-8692-60A0B2B7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BA21-5361-4C4A-A665-83F1CDC82AFF}" type="datetimeFigureOut">
              <a:rPr lang="en-MY" smtClean="0"/>
              <a:t>21/1/2022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C5640-8824-468D-9EC0-A6CD0B2D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8E57-6A4B-4790-92F7-A63AC724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323-783F-44E2-B7CE-2521529686D8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6698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520F-D9B8-4B51-A430-D401EC49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171A-A6D4-431B-A0C1-DB51E20F6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78AA2-289A-4126-A880-99AD7F230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3CEB8-328B-4CEE-A8A2-6FE58559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BA21-5361-4C4A-A665-83F1CDC82AFF}" type="datetimeFigureOut">
              <a:rPr lang="en-MY" smtClean="0"/>
              <a:t>21/1/2022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DE82E-1B25-44B4-8323-4D6AD497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8DB1D-0CA3-43FE-801E-DC15BD6A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323-783F-44E2-B7CE-2521529686D8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4324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FC27-7AA2-4BCF-8F76-11A0FFE3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EADA0-C5C6-40DA-B938-94993D805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53497-F7FE-42EC-AD4C-5BA829B0C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5E3A1-27BE-45E4-A26E-E70EB78AD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085F3-415D-47A6-9BB4-973AEE5A5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BC3CB-DBFC-4E77-A830-6B4F7825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BA21-5361-4C4A-A665-83F1CDC82AFF}" type="datetimeFigureOut">
              <a:rPr lang="en-MY" smtClean="0"/>
              <a:t>21/1/2022</a:t>
            </a:fld>
            <a:endParaRPr lang="en-MY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C58A6-6846-40B0-B959-03CE49ED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36815-5699-4E90-B3B6-74065F81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323-783F-44E2-B7CE-2521529686D8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3698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AC09-C40F-40EC-B765-96658AAA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9C83D-AF06-46C9-BCC7-86B0A843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BA21-5361-4C4A-A665-83F1CDC82AFF}" type="datetimeFigureOut">
              <a:rPr lang="en-MY" smtClean="0"/>
              <a:t>21/1/2022</a:t>
            </a:fld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C3A65-1D99-4148-8D18-5A282902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2B202-1CBE-4AB1-B3BC-2C077096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323-783F-44E2-B7CE-2521529686D8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585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E4E09-C11A-4091-BF63-D2D66CDE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BA21-5361-4C4A-A665-83F1CDC82AFF}" type="datetimeFigureOut">
              <a:rPr lang="en-MY" smtClean="0"/>
              <a:t>21/1/2022</a:t>
            </a:fld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D5FEB-342E-42A8-BCEF-75F01D7F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78340-EC34-4CA4-BE64-DA0C6C06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323-783F-44E2-B7CE-2521529686D8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0085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4458-950E-4B3F-A012-CF7BE2CD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EE486-D30E-48DE-B86C-304CD20A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56E32-24D7-4B83-A58B-EBEA102BE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44DB1-D852-436A-8693-8CA13FD4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BA21-5361-4C4A-A665-83F1CDC82AFF}" type="datetimeFigureOut">
              <a:rPr lang="en-MY" smtClean="0"/>
              <a:t>21/1/2022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516D7-936B-464E-8E9A-49307586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F9E9-B16C-4D56-A6CF-356B69BB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323-783F-44E2-B7CE-2521529686D8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2177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3C24-FA35-427C-B3BF-2E6B355B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B612A-7663-45CA-A0A3-76CADE103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A1D22-576E-4A04-869D-65A469EE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A8566-338F-4C88-9477-3B4F272B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BA21-5361-4C4A-A665-83F1CDC82AFF}" type="datetimeFigureOut">
              <a:rPr lang="en-MY" smtClean="0"/>
              <a:t>21/1/2022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B0486-6271-459D-91CC-3FA481DF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25383-C0D9-483E-A624-A61CBE22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323-783F-44E2-B7CE-2521529686D8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6244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958F5-2528-4CAB-8F73-357034D2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A8FE-AAF2-480E-9366-12045F889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9C5AE-2EBC-4FB8-9FE0-E600D4589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BA21-5361-4C4A-A665-83F1CDC82AFF}" type="datetimeFigureOut">
              <a:rPr lang="en-MY" smtClean="0"/>
              <a:t>21/1/2022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4B633-096F-4490-9403-267BBFBEA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3F08-2F91-441E-8672-557323081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7323-783F-44E2-B7CE-2521529686D8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5498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EFDD7-6B52-4EB7-85ED-59EE762A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DFFE9-08B1-4429-9CDA-0D2F3E18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26FFB-C9C6-4CFB-8E67-7995E6FC9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26EAE-BE9E-454B-9D3C-52D53887083F}" type="datetimeFigureOut">
              <a:rPr lang="en-MY" smtClean="0"/>
              <a:t>21/1/2022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12926-E26D-4BCD-BF1C-702AAF083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8FA58-2C3B-4DDB-8942-AB61D976A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18141-4222-4E9D-8905-A847EF978A42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198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5"/>
          <p:cNvSpPr txBox="1">
            <a:spLocks noGrp="1"/>
          </p:cNvSpPr>
          <p:nvPr>
            <p:ph type="ctrTitle"/>
          </p:nvPr>
        </p:nvSpPr>
        <p:spPr>
          <a:xfrm>
            <a:off x="5856790" y="127323"/>
            <a:ext cx="6099045" cy="643568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903CEC"/>
                </a:solidFill>
                <a:latin typeface="Monserrat"/>
                <a:ea typeface="Poppins Medium"/>
              </a:rPr>
              <a:t>SECURE End-to-End WEB-BASED SYSTEM FOR COURSE FILE STORAGE</a:t>
            </a:r>
            <a:br>
              <a:rPr lang="en-US" sz="3600" b="1" dirty="0">
                <a:ea typeface="Poppins Medium"/>
              </a:rPr>
            </a:br>
            <a:br>
              <a:rPr lang="en-US" sz="3600" b="1" dirty="0">
                <a:ea typeface="Poppins Medium"/>
              </a:rPr>
            </a:br>
            <a:br>
              <a:rPr lang="en-US" sz="3600" b="1" dirty="0">
                <a:ea typeface="Poppins Medium"/>
              </a:rPr>
            </a:br>
            <a:br>
              <a:rPr lang="en-US" sz="2800" b="1" dirty="0">
                <a:latin typeface="+mn-lt"/>
                <a:ea typeface="Poppins Medium"/>
              </a:rPr>
            </a:br>
            <a:r>
              <a:rPr lang="en" sz="2800" b="1" dirty="0">
                <a:latin typeface="Monserrat"/>
              </a:rPr>
              <a:t>Name		: </a:t>
            </a:r>
            <a:r>
              <a:rPr lang="en-MY" sz="2800" dirty="0">
                <a:latin typeface="Monserrat"/>
              </a:rPr>
              <a:t>HERRY LIM</a:t>
            </a:r>
            <a:br>
              <a:rPr lang="en" sz="2800" b="1" dirty="0">
                <a:latin typeface="Monserrat"/>
              </a:rPr>
            </a:br>
            <a:r>
              <a:rPr lang="en" sz="2800" b="1" dirty="0">
                <a:latin typeface="Monserrat"/>
              </a:rPr>
              <a:t>Matrics No 	: </a:t>
            </a:r>
            <a:r>
              <a:rPr lang="en-MY" sz="2800" dirty="0">
                <a:latin typeface="Monserrat"/>
              </a:rPr>
              <a:t>BI18110212</a:t>
            </a:r>
            <a:br>
              <a:rPr lang="en" sz="2800" b="1" dirty="0">
                <a:latin typeface="Monserrat"/>
              </a:rPr>
            </a:br>
            <a:r>
              <a:rPr lang="en" sz="2800" b="1" dirty="0">
                <a:latin typeface="Monserrat"/>
              </a:rPr>
              <a:t>S</a:t>
            </a:r>
            <a:r>
              <a:rPr lang="en-MY" sz="2800" b="1" dirty="0">
                <a:latin typeface="Monserrat"/>
              </a:rPr>
              <a:t>upervisor	</a:t>
            </a:r>
            <a:r>
              <a:rPr lang="en" sz="2800" b="1" dirty="0">
                <a:latin typeface="Monserrat"/>
              </a:rPr>
              <a:t>: </a:t>
            </a:r>
            <a:r>
              <a:rPr lang="en-MY" sz="2800" dirty="0">
                <a:latin typeface="Monserrat"/>
              </a:rPr>
              <a:t>DR LEAU YU BENG </a:t>
            </a:r>
            <a:br>
              <a:rPr lang="en" sz="2800" b="1" dirty="0">
                <a:latin typeface="Monserrat"/>
              </a:rPr>
            </a:br>
            <a:r>
              <a:rPr lang="en" sz="2800" b="1" dirty="0">
                <a:latin typeface="Monserrat"/>
              </a:rPr>
              <a:t>Examiner	: </a:t>
            </a:r>
            <a:r>
              <a:rPr lang="en-MY" sz="2800" dirty="0">
                <a:latin typeface="Monserrat"/>
              </a:rPr>
              <a:t>DR TAN SOO FUN</a:t>
            </a:r>
            <a:br>
              <a:rPr lang="en" sz="2800" dirty="0">
                <a:latin typeface="Monserrat"/>
              </a:rPr>
            </a:br>
            <a:r>
              <a:rPr lang="en" sz="2800" b="1" dirty="0">
                <a:latin typeface="Monserrat"/>
              </a:rPr>
              <a:t>Panel		: </a:t>
            </a:r>
            <a:r>
              <a:rPr lang="en-MY" sz="2800" dirty="0">
                <a:latin typeface="Monserrat"/>
              </a:rPr>
              <a:t>DR FARASHAZILLAH </a:t>
            </a:r>
            <a:br>
              <a:rPr lang="en-MY" sz="2800" dirty="0">
                <a:latin typeface="Monserrat"/>
              </a:rPr>
            </a:br>
            <a:r>
              <a:rPr lang="en-MY" sz="2800" dirty="0">
                <a:latin typeface="Monserrat"/>
              </a:rPr>
              <a:t>                         BINTI YAHYA</a:t>
            </a:r>
            <a:br>
              <a:rPr lang="en" sz="3600" dirty="0">
                <a:latin typeface="Monserrat"/>
              </a:rPr>
            </a:br>
            <a:endParaRPr sz="3600" b="1" dirty="0">
              <a:ea typeface="Poppins Medium"/>
            </a:endParaRPr>
          </a:p>
        </p:txBody>
      </p:sp>
      <p:pic>
        <p:nvPicPr>
          <p:cNvPr id="461" name="Object 3" descr="preencoded.png">
            <a:extLst>
              <a:ext uri="{FF2B5EF4-FFF2-40B4-BE49-F238E27FC236}">
                <a16:creationId xmlns:a16="http://schemas.microsoft.com/office/drawing/2014/main" id="{5B040758-56D4-41A2-9359-C51981FA1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34513" y="2388386"/>
            <a:ext cx="5125200" cy="3416527"/>
          </a:xfrm>
          <a:prstGeom prst="rect">
            <a:avLst/>
          </a:prstGeom>
        </p:spPr>
      </p:pic>
      <p:pic>
        <p:nvPicPr>
          <p:cNvPr id="462" name="Object 4" descr="preencoded.png">
            <a:extLst>
              <a:ext uri="{FF2B5EF4-FFF2-40B4-BE49-F238E27FC236}">
                <a16:creationId xmlns:a16="http://schemas.microsoft.com/office/drawing/2014/main" id="{70C6FA41-24C3-4B26-AE7B-E46B7E07C5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1514" y="4207897"/>
            <a:ext cx="4545904" cy="2355107"/>
          </a:xfrm>
          <a:prstGeom prst="rect">
            <a:avLst/>
          </a:prstGeom>
        </p:spPr>
      </p:pic>
      <p:pic>
        <p:nvPicPr>
          <p:cNvPr id="463" name="Object 2" descr="preencoded.png">
            <a:extLst>
              <a:ext uri="{FF2B5EF4-FFF2-40B4-BE49-F238E27FC236}">
                <a16:creationId xmlns:a16="http://schemas.microsoft.com/office/drawing/2014/main" id="{47D8988D-19F2-450F-8A0C-F69C12CB93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07931" y="301292"/>
            <a:ext cx="733425" cy="733425"/>
          </a:xfrm>
          <a:prstGeom prst="rect">
            <a:avLst/>
          </a:prstGeom>
        </p:spPr>
      </p:pic>
      <p:sp>
        <p:nvSpPr>
          <p:cNvPr id="464" name="Object10">
            <a:extLst>
              <a:ext uri="{FF2B5EF4-FFF2-40B4-BE49-F238E27FC236}">
                <a16:creationId xmlns:a16="http://schemas.microsoft.com/office/drawing/2014/main" id="{A938337A-7695-4273-9D81-FC4874B223B9}"/>
              </a:ext>
            </a:extLst>
          </p:cNvPr>
          <p:cNvSpPr/>
          <p:nvPr/>
        </p:nvSpPr>
        <p:spPr>
          <a:xfrm>
            <a:off x="1163442" y="239380"/>
            <a:ext cx="157162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4050"/>
              </a:lnSpc>
            </a:pPr>
            <a:r>
              <a:rPr lang="en-US" sz="2700" b="0" i="0" dirty="0">
                <a:solidFill>
                  <a:srgbClr val="3F3D56"/>
                </a:solidFill>
                <a:ea typeface="Poppins SemiBold" pitchFamily="34" charset="-122"/>
                <a:cs typeface="Poppins SemiBold" pitchFamily="34" charset="-120"/>
              </a:rPr>
              <a:t>FCI UMS</a:t>
            </a:r>
            <a:endParaRPr lang="en-US" sz="2700" dirty="0"/>
          </a:p>
        </p:txBody>
      </p:sp>
      <p:sp>
        <p:nvSpPr>
          <p:cNvPr id="465" name="Object11">
            <a:extLst>
              <a:ext uri="{FF2B5EF4-FFF2-40B4-BE49-F238E27FC236}">
                <a16:creationId xmlns:a16="http://schemas.microsoft.com/office/drawing/2014/main" id="{CC129771-15DE-4C45-ADF1-A5736EC6B0D2}"/>
              </a:ext>
            </a:extLst>
          </p:cNvPr>
          <p:cNvSpPr/>
          <p:nvPr/>
        </p:nvSpPr>
        <p:spPr>
          <a:xfrm>
            <a:off x="1319513" y="668005"/>
            <a:ext cx="189300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00"/>
              </a:lnSpc>
            </a:pPr>
            <a:r>
              <a:rPr lang="en-US" sz="1800" b="0" i="0" dirty="0">
                <a:solidFill>
                  <a:srgbClr val="000000"/>
                </a:solidFill>
                <a:ea typeface="Poppins Medium" pitchFamily="34" charset="-122"/>
                <a:cs typeface="Poppins Medium" pitchFamily="34" charset="-120"/>
              </a:rPr>
              <a:t>Course File Storage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227833" y="65245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MY" b="1" dirty="0">
                <a:latin typeface="Monserrat"/>
              </a:rPr>
              <a:t>Project Background</a:t>
            </a:r>
            <a:endParaRPr b="1" dirty="0">
              <a:latin typeface="Monserrat"/>
            </a:endParaRPr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802837" y="2867171"/>
            <a:ext cx="3526276" cy="16440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just"/>
            <a:r>
              <a:rPr lang="en" dirty="0">
                <a:latin typeface="Monserrat"/>
              </a:rPr>
              <a:t>Co</a:t>
            </a:r>
            <a:r>
              <a:rPr lang="en-MY" dirty="0">
                <a:latin typeface="Monserrat"/>
              </a:rPr>
              <a:t>urse File is compulsory to be prepare and store for 5 – 6 years for Audit purpose</a:t>
            </a:r>
            <a:endParaRPr dirty="0">
              <a:latin typeface="Monserrat"/>
            </a:endParaRPr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772267" y="2175460"/>
            <a:ext cx="1464000" cy="5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Monserrat"/>
              </a:rPr>
              <a:t>01</a:t>
            </a:r>
            <a:endParaRPr dirty="0">
              <a:latin typeface="Monserrat"/>
            </a:endParaRPr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4884775" y="3025476"/>
            <a:ext cx="3089200" cy="10998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just"/>
            <a:r>
              <a:rPr lang="en-US" dirty="0">
                <a:latin typeface="Monserrat"/>
              </a:rPr>
              <a:t>Conventional method of storing course file is inefficient</a:t>
            </a:r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5363833" y="2202842"/>
            <a:ext cx="1464000" cy="5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Monserrat"/>
              </a:rPr>
              <a:t>02</a:t>
            </a:r>
            <a:endParaRPr dirty="0">
              <a:latin typeface="Monserrat"/>
            </a:endParaRPr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8529638" y="3011481"/>
            <a:ext cx="2702295" cy="99852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just"/>
            <a:r>
              <a:rPr lang="en" dirty="0">
                <a:latin typeface="Monserrat"/>
              </a:rPr>
              <a:t>Only a few exi</a:t>
            </a:r>
            <a:r>
              <a:rPr lang="en-MY" dirty="0">
                <a:latin typeface="Monserrat"/>
              </a:rPr>
              <a:t>sting web – system for course file storage</a:t>
            </a:r>
            <a:endParaRPr dirty="0">
              <a:latin typeface="Monserrat"/>
            </a:endParaRPr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8955400" y="2109272"/>
            <a:ext cx="1464000" cy="5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Monserrat"/>
              </a:rPr>
              <a:t>03</a:t>
            </a:r>
            <a:endParaRPr dirty="0">
              <a:latin typeface="Monserrat"/>
            </a:endParaRPr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4871141" y="5274351"/>
            <a:ext cx="3089600" cy="130985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just"/>
            <a:r>
              <a:rPr lang="en-US" dirty="0">
                <a:solidFill>
                  <a:schemeClr val="tx2"/>
                </a:solidFill>
                <a:latin typeface="Monserrat"/>
              </a:rPr>
              <a:t>To create web-based system to store course file in efficient and secure way</a:t>
            </a:r>
            <a:endParaRPr dirty="0">
              <a:solidFill>
                <a:schemeClr val="tx2"/>
              </a:solidFill>
              <a:latin typeface="Monserrat"/>
            </a:endParaRPr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5576622" y="4511177"/>
            <a:ext cx="1464000" cy="5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2"/>
                </a:solidFill>
                <a:latin typeface="Monserrat"/>
              </a:rPr>
              <a:t>04</a:t>
            </a:r>
            <a:endParaRPr dirty="0">
              <a:solidFill>
                <a:schemeClr val="tx2"/>
              </a:solidFill>
              <a:latin typeface="Mon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B21662-48BC-4F1E-8B1D-953ED934D81D}"/>
              </a:ext>
            </a:extLst>
          </p:cNvPr>
          <p:cNvSpPr txBox="1"/>
          <p:nvPr/>
        </p:nvSpPr>
        <p:spPr>
          <a:xfrm>
            <a:off x="1341720" y="1174163"/>
            <a:ext cx="9653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200" dirty="0"/>
              <a:t>There is No customize system for FCI course file storage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49"/>
          <p:cNvSpPr txBox="1">
            <a:spLocks noGrp="1"/>
          </p:cNvSpPr>
          <p:nvPr>
            <p:ph type="subTitle" idx="1"/>
          </p:nvPr>
        </p:nvSpPr>
        <p:spPr>
          <a:xfrm>
            <a:off x="1578449" y="1934846"/>
            <a:ext cx="8807329" cy="7940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l"/>
            <a:r>
              <a:rPr lang="en-MY" sz="2800" dirty="0">
                <a:latin typeface="Monserrat"/>
              </a:rPr>
              <a:t>To investigate and implement end-to-end encryption to improve confidentiality of web system for course file storage</a:t>
            </a:r>
            <a:r>
              <a:rPr lang="en-MY" dirty="0">
                <a:latin typeface="Monserrat"/>
              </a:rPr>
              <a:t>.</a:t>
            </a:r>
          </a:p>
          <a:p>
            <a:pPr marL="0" indent="0"/>
            <a:endParaRPr dirty="0">
              <a:latin typeface="Monserrat"/>
            </a:endParaRPr>
          </a:p>
        </p:txBody>
      </p:sp>
      <p:sp>
        <p:nvSpPr>
          <p:cNvPr id="1224" name="Google Shape;1224;p49"/>
          <p:cNvSpPr txBox="1">
            <a:spLocks noGrp="1"/>
          </p:cNvSpPr>
          <p:nvPr>
            <p:ph type="subTitle" idx="3"/>
          </p:nvPr>
        </p:nvSpPr>
        <p:spPr>
          <a:xfrm>
            <a:off x="1578449" y="2995656"/>
            <a:ext cx="8923006" cy="7940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l"/>
            <a:r>
              <a:rPr lang="en-US" sz="2800" dirty="0">
                <a:solidFill>
                  <a:srgbClr val="7030A0"/>
                </a:solidFill>
                <a:latin typeface="Monserrat"/>
              </a:rPr>
              <a:t>To design and develop a web system for course </a:t>
            </a:r>
            <a:r>
              <a:rPr lang="en-US" sz="2800">
                <a:solidFill>
                  <a:srgbClr val="7030A0"/>
                </a:solidFill>
                <a:latin typeface="Monserrat"/>
              </a:rPr>
              <a:t>file preparation.</a:t>
            </a:r>
            <a:endParaRPr sz="2800" dirty="0">
              <a:solidFill>
                <a:srgbClr val="7030A0"/>
              </a:solidFill>
              <a:latin typeface="Monserrat"/>
            </a:endParaRPr>
          </a:p>
        </p:txBody>
      </p:sp>
      <p:sp>
        <p:nvSpPr>
          <p:cNvPr id="1226" name="Google Shape;1226;p49"/>
          <p:cNvSpPr txBox="1">
            <a:spLocks noGrp="1"/>
          </p:cNvSpPr>
          <p:nvPr>
            <p:ph type="subTitle" idx="5"/>
          </p:nvPr>
        </p:nvSpPr>
        <p:spPr>
          <a:xfrm>
            <a:off x="1720123" y="3991126"/>
            <a:ext cx="9576918" cy="106239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-MY" dirty="0">
                <a:solidFill>
                  <a:schemeClr val="tx1">
                    <a:lumMod val="50000"/>
                    <a:lumOff val="50000"/>
                  </a:schemeClr>
                </a:solidFill>
                <a:latin typeface="Monserrat"/>
              </a:rPr>
              <a:t>To evaluate the proposed </a:t>
            </a:r>
            <a:r>
              <a:rPr lang="en-MY" dirty="0">
                <a:solidFill>
                  <a:schemeClr val="accent3">
                    <a:lumMod val="75000"/>
                  </a:schemeClr>
                </a:solidFill>
                <a:latin typeface="Monserrat"/>
              </a:rPr>
              <a:t>web system in terms of its function's performance by testing the user acceptance from user feedback.</a:t>
            </a:r>
            <a:endParaRPr sz="2800" dirty="0">
              <a:solidFill>
                <a:schemeClr val="accent3">
                  <a:lumMod val="75000"/>
                </a:schemeClr>
              </a:solidFill>
              <a:latin typeface="Monserrat"/>
            </a:endParaRPr>
          </a:p>
        </p:txBody>
      </p:sp>
      <p:sp>
        <p:nvSpPr>
          <p:cNvPr id="1229" name="Google Shape;1229;p49"/>
          <p:cNvSpPr txBox="1">
            <a:spLocks noGrp="1"/>
          </p:cNvSpPr>
          <p:nvPr>
            <p:ph type="title"/>
          </p:nvPr>
        </p:nvSpPr>
        <p:spPr>
          <a:xfrm>
            <a:off x="116783" y="166845"/>
            <a:ext cx="2697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MY" sz="3600" b="1" dirty="0">
                <a:latin typeface="Monserrat"/>
              </a:rPr>
              <a:t>Objectives</a:t>
            </a:r>
            <a:endParaRPr sz="3600" b="1" dirty="0">
              <a:latin typeface="Monserrat"/>
            </a:endParaRPr>
          </a:p>
        </p:txBody>
      </p:sp>
      <p:sp>
        <p:nvSpPr>
          <p:cNvPr id="1230" name="Google Shape;1230;p49"/>
          <p:cNvSpPr/>
          <p:nvPr/>
        </p:nvSpPr>
        <p:spPr>
          <a:xfrm>
            <a:off x="959280" y="1934846"/>
            <a:ext cx="542495" cy="539671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27" name="Google Shape;11769;p82">
            <a:extLst>
              <a:ext uri="{FF2B5EF4-FFF2-40B4-BE49-F238E27FC236}">
                <a16:creationId xmlns:a16="http://schemas.microsoft.com/office/drawing/2014/main" id="{3BE0EAF7-F59B-4C65-B33A-AF661145C01E}"/>
              </a:ext>
            </a:extLst>
          </p:cNvPr>
          <p:cNvGrpSpPr/>
          <p:nvPr/>
        </p:nvGrpSpPr>
        <p:grpSpPr>
          <a:xfrm>
            <a:off x="960002" y="3053916"/>
            <a:ext cx="542494" cy="539671"/>
            <a:chOff x="-3137650" y="2787000"/>
            <a:chExt cx="291450" cy="257575"/>
          </a:xfrm>
        </p:grpSpPr>
        <p:sp>
          <p:nvSpPr>
            <p:cNvPr id="28" name="Google Shape;11770;p82">
              <a:extLst>
                <a:ext uri="{FF2B5EF4-FFF2-40B4-BE49-F238E27FC236}">
                  <a16:creationId xmlns:a16="http://schemas.microsoft.com/office/drawing/2014/main" id="{73EE18C0-E8A8-4551-913B-66F31C9EE523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703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1771;p82">
              <a:extLst>
                <a:ext uri="{FF2B5EF4-FFF2-40B4-BE49-F238E27FC236}">
                  <a16:creationId xmlns:a16="http://schemas.microsoft.com/office/drawing/2014/main" id="{E818825B-A843-4B09-BFCB-BC871CDFF460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703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1772;p82">
              <a:extLst>
                <a:ext uri="{FF2B5EF4-FFF2-40B4-BE49-F238E27FC236}">
                  <a16:creationId xmlns:a16="http://schemas.microsoft.com/office/drawing/2014/main" id="{B6ACA16A-B094-4384-B97D-47A4D15E2AD0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703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1773;p82">
              <a:extLst>
                <a:ext uri="{FF2B5EF4-FFF2-40B4-BE49-F238E27FC236}">
                  <a16:creationId xmlns:a16="http://schemas.microsoft.com/office/drawing/2014/main" id="{C4213E1E-E648-4DC1-8F9A-327CE3201DF5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703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1774;p82">
              <a:extLst>
                <a:ext uri="{FF2B5EF4-FFF2-40B4-BE49-F238E27FC236}">
                  <a16:creationId xmlns:a16="http://schemas.microsoft.com/office/drawing/2014/main" id="{83B1848F-C078-492A-A085-5AA65DDA7E20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703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1775;p82">
              <a:extLst>
                <a:ext uri="{FF2B5EF4-FFF2-40B4-BE49-F238E27FC236}">
                  <a16:creationId xmlns:a16="http://schemas.microsoft.com/office/drawing/2014/main" id="{C9E12EE0-0E91-47BF-975E-32CEAAAFC607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703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1776;p82">
              <a:extLst>
                <a:ext uri="{FF2B5EF4-FFF2-40B4-BE49-F238E27FC236}">
                  <a16:creationId xmlns:a16="http://schemas.microsoft.com/office/drawing/2014/main" id="{5287D2D6-6D3B-4228-8043-7E4BA8FC5DCB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703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1777;p82">
              <a:extLst>
                <a:ext uri="{FF2B5EF4-FFF2-40B4-BE49-F238E27FC236}">
                  <a16:creationId xmlns:a16="http://schemas.microsoft.com/office/drawing/2014/main" id="{A91865C2-A7D0-4442-A9CD-F55F0BE3BF89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7030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11916;p82">
            <a:extLst>
              <a:ext uri="{FF2B5EF4-FFF2-40B4-BE49-F238E27FC236}">
                <a16:creationId xmlns:a16="http://schemas.microsoft.com/office/drawing/2014/main" id="{DB9300CB-23E4-44B9-9E9A-BFB776F1A18E}"/>
              </a:ext>
            </a:extLst>
          </p:cNvPr>
          <p:cNvGrpSpPr/>
          <p:nvPr/>
        </p:nvGrpSpPr>
        <p:grpSpPr>
          <a:xfrm>
            <a:off x="992795" y="4183039"/>
            <a:ext cx="538259" cy="669947"/>
            <a:chOff x="-1700225" y="2768875"/>
            <a:chExt cx="291450" cy="2922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1" name="Google Shape;11917;p82">
              <a:extLst>
                <a:ext uri="{FF2B5EF4-FFF2-40B4-BE49-F238E27FC236}">
                  <a16:creationId xmlns:a16="http://schemas.microsoft.com/office/drawing/2014/main" id="{1703B046-B60D-4108-897A-F0F4939B5EAC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1918;p82">
              <a:extLst>
                <a:ext uri="{FF2B5EF4-FFF2-40B4-BE49-F238E27FC236}">
                  <a16:creationId xmlns:a16="http://schemas.microsoft.com/office/drawing/2014/main" id="{DB607A30-1293-4311-B6E4-2505C4A94CC9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11919;p82">
              <a:extLst>
                <a:ext uri="{FF2B5EF4-FFF2-40B4-BE49-F238E27FC236}">
                  <a16:creationId xmlns:a16="http://schemas.microsoft.com/office/drawing/2014/main" id="{4635320C-EC58-4067-9AF8-C70AFC8F1C27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11920;p82">
              <a:extLst>
                <a:ext uri="{FF2B5EF4-FFF2-40B4-BE49-F238E27FC236}">
                  <a16:creationId xmlns:a16="http://schemas.microsoft.com/office/drawing/2014/main" id="{E9D27CBF-1F1B-40F9-8CC3-B71A84E76C68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11921;p82">
              <a:extLst>
                <a:ext uri="{FF2B5EF4-FFF2-40B4-BE49-F238E27FC236}">
                  <a16:creationId xmlns:a16="http://schemas.microsoft.com/office/drawing/2014/main" id="{33203AC2-0C42-4027-8964-5E8D4C0232F0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11922;p82">
              <a:extLst>
                <a:ext uri="{FF2B5EF4-FFF2-40B4-BE49-F238E27FC236}">
                  <a16:creationId xmlns:a16="http://schemas.microsoft.com/office/drawing/2014/main" id="{D509692E-3628-46BA-AF59-283DFB400CCC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135467" y="43657"/>
            <a:ext cx="48087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latin typeface="Monserrat"/>
              </a:rPr>
              <a:t>Correction</a:t>
            </a:r>
            <a:endParaRPr b="1" dirty="0">
              <a:latin typeface="Monserrat"/>
            </a:endParaRPr>
          </a:p>
        </p:txBody>
      </p:sp>
      <p:sp>
        <p:nvSpPr>
          <p:cNvPr id="893" name="Google Shape;893;p38"/>
          <p:cNvSpPr txBox="1">
            <a:spLocks noGrp="1"/>
          </p:cNvSpPr>
          <p:nvPr>
            <p:ph type="subTitle" idx="1"/>
          </p:nvPr>
        </p:nvSpPr>
        <p:spPr>
          <a:xfrm>
            <a:off x="33440" y="2105253"/>
            <a:ext cx="3089600" cy="5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-MY" sz="2800" dirty="0">
                <a:latin typeface="Monserrat"/>
              </a:rPr>
              <a:t>Database </a:t>
            </a:r>
            <a:endParaRPr sz="2800" dirty="0">
              <a:latin typeface="Monserrat"/>
            </a:endParaRPr>
          </a:p>
        </p:txBody>
      </p:sp>
      <p:sp>
        <p:nvSpPr>
          <p:cNvPr id="894" name="Google Shape;894;p38"/>
          <p:cNvSpPr txBox="1">
            <a:spLocks noGrp="1"/>
          </p:cNvSpPr>
          <p:nvPr>
            <p:ph type="subTitle" idx="2"/>
          </p:nvPr>
        </p:nvSpPr>
        <p:spPr>
          <a:xfrm>
            <a:off x="135467" y="2831903"/>
            <a:ext cx="4290946" cy="255021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MY" sz="2400" dirty="0">
                <a:latin typeface="Monserrat"/>
              </a:rPr>
              <a:t>Modification of database by adding more column in table to meet the system requirement.</a:t>
            </a:r>
          </a:p>
          <a:p>
            <a:pPr marL="457200" indent="-45720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MY" sz="2400" dirty="0">
                <a:latin typeface="Monserrat"/>
              </a:rPr>
              <a:t>Normalization of database.</a:t>
            </a:r>
          </a:p>
          <a:p>
            <a:pPr marL="457200" indent="-45720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MY" sz="2400" dirty="0">
                <a:latin typeface="Monserrat"/>
              </a:rPr>
              <a:t>Change database design.</a:t>
            </a:r>
          </a:p>
        </p:txBody>
      </p:sp>
      <p:sp>
        <p:nvSpPr>
          <p:cNvPr id="895" name="Google Shape;895;p38"/>
          <p:cNvSpPr txBox="1">
            <a:spLocks noGrp="1"/>
          </p:cNvSpPr>
          <p:nvPr>
            <p:ph type="subTitle" idx="3"/>
          </p:nvPr>
        </p:nvSpPr>
        <p:spPr>
          <a:xfrm>
            <a:off x="5411124" y="2105253"/>
            <a:ext cx="2883405" cy="5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-MY" dirty="0">
                <a:solidFill>
                  <a:srgbClr val="903CEC"/>
                </a:solidFill>
                <a:latin typeface="Monserrat"/>
              </a:rPr>
              <a:t>Frontend Design</a:t>
            </a:r>
            <a:endParaRPr dirty="0">
              <a:solidFill>
                <a:srgbClr val="903CEC"/>
              </a:solidFill>
              <a:latin typeface="Monserrat"/>
            </a:endParaRPr>
          </a:p>
        </p:txBody>
      </p:sp>
      <p:sp>
        <p:nvSpPr>
          <p:cNvPr id="896" name="Google Shape;896;p38"/>
          <p:cNvSpPr txBox="1">
            <a:spLocks noGrp="1"/>
          </p:cNvSpPr>
          <p:nvPr>
            <p:ph type="subTitle" idx="4"/>
          </p:nvPr>
        </p:nvSpPr>
        <p:spPr>
          <a:xfrm>
            <a:off x="5057142" y="2831903"/>
            <a:ext cx="3591367" cy="255021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>
                <a:latin typeface="Monserrat"/>
              </a:rPr>
              <a:t>Modification of design to meet the system requirement.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>
                <a:latin typeface="Monserrat"/>
              </a:rPr>
              <a:t>Adding more design.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>
                <a:latin typeface="Monserrat"/>
              </a:rPr>
              <a:t>Make the design responsive.</a:t>
            </a:r>
          </a:p>
        </p:txBody>
      </p:sp>
      <p:pic>
        <p:nvPicPr>
          <p:cNvPr id="3" name="Graphic 2" descr="Database">
            <a:extLst>
              <a:ext uri="{FF2B5EF4-FFF2-40B4-BE49-F238E27FC236}">
                <a16:creationId xmlns:a16="http://schemas.microsoft.com/office/drawing/2014/main" id="{F1EB3B62-BF34-4197-AD0A-1F7112804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040" y="1190853"/>
            <a:ext cx="914400" cy="914400"/>
          </a:xfrm>
          <a:prstGeom prst="rect">
            <a:avLst/>
          </a:prstGeom>
        </p:spPr>
      </p:pic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BF4A470B-2CBA-4874-AE31-75416CE57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5625" y="1190853"/>
            <a:ext cx="914400" cy="914400"/>
          </a:xfrm>
          <a:prstGeom prst="rect">
            <a:avLst/>
          </a:prstGeom>
        </p:spPr>
      </p:pic>
      <p:sp>
        <p:nvSpPr>
          <p:cNvPr id="9" name="Google Shape;895;p38">
            <a:extLst>
              <a:ext uri="{FF2B5EF4-FFF2-40B4-BE49-F238E27FC236}">
                <a16:creationId xmlns:a16="http://schemas.microsoft.com/office/drawing/2014/main" id="{D995003A-A5F1-4BCA-B035-54EFFDABA757}"/>
              </a:ext>
            </a:extLst>
          </p:cNvPr>
          <p:cNvSpPr txBox="1">
            <a:spLocks/>
          </p:cNvSpPr>
          <p:nvPr/>
        </p:nvSpPr>
        <p:spPr>
          <a:xfrm>
            <a:off x="8502992" y="2144639"/>
            <a:ext cx="2883405" cy="5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 kern="12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 kern="120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 kern="120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 kern="120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 kern="120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 kern="120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 kern="120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 kern="120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 kern="120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MY" dirty="0">
                <a:solidFill>
                  <a:srgbClr val="0070C0"/>
                </a:solidFill>
                <a:latin typeface="Monserrat"/>
              </a:rPr>
              <a:t>Backend</a:t>
            </a:r>
            <a:r>
              <a:rPr lang="en-MY" dirty="0">
                <a:solidFill>
                  <a:srgbClr val="903CEC"/>
                </a:solidFill>
                <a:latin typeface="Monserra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417CA-C885-43AE-9CE4-FBF7133714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95" y="1190853"/>
            <a:ext cx="914400" cy="914400"/>
          </a:xfrm>
          <a:prstGeom prst="rect">
            <a:avLst/>
          </a:prstGeom>
        </p:spPr>
      </p:pic>
      <p:sp>
        <p:nvSpPr>
          <p:cNvPr id="15" name="Google Shape;896;p38">
            <a:extLst>
              <a:ext uri="{FF2B5EF4-FFF2-40B4-BE49-F238E27FC236}">
                <a16:creationId xmlns:a16="http://schemas.microsoft.com/office/drawing/2014/main" id="{334FB9A2-138A-4C91-940C-E2D87CDB4058}"/>
              </a:ext>
            </a:extLst>
          </p:cNvPr>
          <p:cNvSpPr txBox="1">
            <a:spLocks/>
          </p:cNvSpPr>
          <p:nvPr/>
        </p:nvSpPr>
        <p:spPr>
          <a:xfrm>
            <a:off x="8465166" y="2831903"/>
            <a:ext cx="3591367" cy="255021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400" dirty="0">
                <a:latin typeface="Monserrat"/>
              </a:rPr>
              <a:t>Changing framework from Laravel to Codeigneiter 3.11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>
            <a:extLst>
              <a:ext uri="{FF2B5EF4-FFF2-40B4-BE49-F238E27FC236}">
                <a16:creationId xmlns:a16="http://schemas.microsoft.com/office/drawing/2014/main" id="{FB831D3C-0A96-48D2-AE54-5EB5E2773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238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 dirty="0"/>
          </a:p>
        </p:txBody>
      </p:sp>
      <p:pic>
        <p:nvPicPr>
          <p:cNvPr id="1026" name="Picture 2" descr="Animation Thank You GIF by MillMotion">
            <a:extLst>
              <a:ext uri="{FF2B5EF4-FFF2-40B4-BE49-F238E27FC236}">
                <a16:creationId xmlns:a16="http://schemas.microsoft.com/office/drawing/2014/main" id="{2E9FA03F-AED7-4CA4-BA2C-7537B3D3D3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90" y="185710"/>
            <a:ext cx="10232020" cy="586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imation Thank You GIF by MillMotion">
            <a:extLst>
              <a:ext uri="{FF2B5EF4-FFF2-40B4-BE49-F238E27FC236}">
                <a16:creationId xmlns:a16="http://schemas.microsoft.com/office/drawing/2014/main" id="{541960DC-732B-4189-92F4-BEEA511BE87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90" y="338110"/>
            <a:ext cx="10232020" cy="586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39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184</Words>
  <Application>Microsoft Office PowerPoint</Application>
  <PresentationFormat>Widescreen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Monserrat</vt:lpstr>
      <vt:lpstr>Oswald</vt:lpstr>
      <vt:lpstr>Office Theme</vt:lpstr>
      <vt:lpstr>1_Office Theme</vt:lpstr>
      <vt:lpstr>SECURE End-to-End WEB-BASED SYSTEM FOR COURSE FILE STORAGE    Name  : HERRY LIM Matrics No  : BI18110212 Supervisor : DR LEAU YU BENG  Examiner : DR TAN SOO FUN Panel  : DR FARASHAZILLAH                           BINTI YAHYA </vt:lpstr>
      <vt:lpstr>Project Background</vt:lpstr>
      <vt:lpstr>Objectives</vt:lpstr>
      <vt:lpstr>Correction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Center Company Profile</dc:title>
  <dc:creator>Herry Lim</dc:creator>
  <cp:lastModifiedBy>Herry Lim</cp:lastModifiedBy>
  <cp:revision>11</cp:revision>
  <dcterms:created xsi:type="dcterms:W3CDTF">2021-11-25T07:27:41Z</dcterms:created>
  <dcterms:modified xsi:type="dcterms:W3CDTF">2022-01-21T00:29:58Z</dcterms:modified>
</cp:coreProperties>
</file>