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87656-F046-4098-A41F-B67A8327FA3A}" v="16" dt="2019-10-24T03:50:1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Pérez Quintero" userId="6fe6871bd987dafa" providerId="LiveId" clId="{DAD87656-F046-4098-A41F-B67A8327FA3A}"/>
    <pc:docChg chg="undo custSel addSld delSld modSld">
      <pc:chgData name="Juan Pablo Pérez Quintero" userId="6fe6871bd987dafa" providerId="LiveId" clId="{DAD87656-F046-4098-A41F-B67A8327FA3A}" dt="2019-10-24T03:51:42.059" v="810" actId="20577"/>
      <pc:docMkLst>
        <pc:docMk/>
      </pc:docMkLst>
      <pc:sldChg chg="modSp">
        <pc:chgData name="Juan Pablo Pérez Quintero" userId="6fe6871bd987dafa" providerId="LiveId" clId="{DAD87656-F046-4098-A41F-B67A8327FA3A}" dt="2019-10-24T03:51:42.059" v="810" actId="20577"/>
        <pc:sldMkLst>
          <pc:docMk/>
          <pc:sldMk cId="2568326067" sldId="257"/>
        </pc:sldMkLst>
        <pc:spChg chg="mod">
          <ac:chgData name="Juan Pablo Pérez Quintero" userId="6fe6871bd987dafa" providerId="LiveId" clId="{DAD87656-F046-4098-A41F-B67A8327FA3A}" dt="2019-10-24T03:51:42.059" v="810" actId="20577"/>
          <ac:spMkLst>
            <pc:docMk/>
            <pc:sldMk cId="2568326067" sldId="257"/>
            <ac:spMk id="5" creationId="{F4476B97-182E-4DCC-9C71-827286FDCF84}"/>
          </ac:spMkLst>
        </pc:spChg>
        <pc:picChg chg="mod">
          <ac:chgData name="Juan Pablo Pérez Quintero" userId="6fe6871bd987dafa" providerId="LiveId" clId="{DAD87656-F046-4098-A41F-B67A8327FA3A}" dt="2019-10-24T03:51:36.311" v="784" actId="1076"/>
          <ac:picMkLst>
            <pc:docMk/>
            <pc:sldMk cId="2568326067" sldId="257"/>
            <ac:picMk id="4" creationId="{7A52FE74-D32D-4179-8F6A-FC30D9387580}"/>
          </ac:picMkLst>
        </pc:picChg>
      </pc:sldChg>
      <pc:sldChg chg="modSp">
        <pc:chgData name="Juan Pablo Pérez Quintero" userId="6fe6871bd987dafa" providerId="LiveId" clId="{DAD87656-F046-4098-A41F-B67A8327FA3A}" dt="2019-10-24T02:34:31.099" v="61" actId="1076"/>
        <pc:sldMkLst>
          <pc:docMk/>
          <pc:sldMk cId="177133906" sldId="260"/>
        </pc:sldMkLst>
        <pc:spChg chg="mod">
          <ac:chgData name="Juan Pablo Pérez Quintero" userId="6fe6871bd987dafa" providerId="LiveId" clId="{DAD87656-F046-4098-A41F-B67A8327FA3A}" dt="2019-10-24T02:34:31.099" v="61" actId="1076"/>
          <ac:spMkLst>
            <pc:docMk/>
            <pc:sldMk cId="177133906" sldId="260"/>
            <ac:spMk id="5" creationId="{0A60D098-3C63-4F52-BE64-A6ABB1414A05}"/>
          </ac:spMkLst>
        </pc:spChg>
      </pc:sldChg>
      <pc:sldChg chg="addSp delSp modSp">
        <pc:chgData name="Juan Pablo Pérez Quintero" userId="6fe6871bd987dafa" providerId="LiveId" clId="{DAD87656-F046-4098-A41F-B67A8327FA3A}" dt="2019-10-24T03:50:21.258" v="775" actId="1076"/>
        <pc:sldMkLst>
          <pc:docMk/>
          <pc:sldMk cId="2434059115" sldId="261"/>
        </pc:sldMkLst>
        <pc:spChg chg="mod">
          <ac:chgData name="Juan Pablo Pérez Quintero" userId="6fe6871bd987dafa" providerId="LiveId" clId="{DAD87656-F046-4098-A41F-B67A8327FA3A}" dt="2019-10-24T02:46:23.392" v="233" actId="20577"/>
          <ac:spMkLst>
            <pc:docMk/>
            <pc:sldMk cId="2434059115" sldId="261"/>
            <ac:spMk id="5" creationId="{42F1D7C4-52EA-4E0A-AE0E-DA488800205C}"/>
          </ac:spMkLst>
        </pc:spChg>
        <pc:picChg chg="add mod">
          <ac:chgData name="Juan Pablo Pérez Quintero" userId="6fe6871bd987dafa" providerId="LiveId" clId="{DAD87656-F046-4098-A41F-B67A8327FA3A}" dt="2019-10-24T03:22:31.885" v="760" actId="1076"/>
          <ac:picMkLst>
            <pc:docMk/>
            <pc:sldMk cId="2434059115" sldId="261"/>
            <ac:picMk id="3" creationId="{642BA615-D791-42C6-89CB-27545E1C2BCA}"/>
          </ac:picMkLst>
        </pc:picChg>
        <pc:picChg chg="del">
          <ac:chgData name="Juan Pablo Pérez Quintero" userId="6fe6871bd987dafa" providerId="LiveId" clId="{DAD87656-F046-4098-A41F-B67A8327FA3A}" dt="2019-10-24T02:46:25.257" v="234" actId="478"/>
          <ac:picMkLst>
            <pc:docMk/>
            <pc:sldMk cId="2434059115" sldId="261"/>
            <ac:picMk id="7" creationId="{B408DCCC-83CB-4199-B9BA-7B189C0E7752}"/>
          </ac:picMkLst>
        </pc:picChg>
        <pc:picChg chg="add mod">
          <ac:chgData name="Juan Pablo Pérez Quintero" userId="6fe6871bd987dafa" providerId="LiveId" clId="{DAD87656-F046-4098-A41F-B67A8327FA3A}" dt="2019-10-24T03:22:29.907" v="759" actId="1076"/>
          <ac:picMkLst>
            <pc:docMk/>
            <pc:sldMk cId="2434059115" sldId="261"/>
            <ac:picMk id="8" creationId="{81542EBD-4560-4FFC-BEAD-83202DCA7B49}"/>
          </ac:picMkLst>
        </pc:picChg>
        <pc:picChg chg="add mod">
          <ac:chgData name="Juan Pablo Pérez Quintero" userId="6fe6871bd987dafa" providerId="LiveId" clId="{DAD87656-F046-4098-A41F-B67A8327FA3A}" dt="2019-10-24T03:22:33.269" v="761" actId="1076"/>
          <ac:picMkLst>
            <pc:docMk/>
            <pc:sldMk cId="2434059115" sldId="261"/>
            <ac:picMk id="10" creationId="{0A6EE8F2-06FB-4176-871C-99876E1462F3}"/>
          </ac:picMkLst>
        </pc:picChg>
        <pc:picChg chg="add mod">
          <ac:chgData name="Juan Pablo Pérez Quintero" userId="6fe6871bd987dafa" providerId="LiveId" clId="{DAD87656-F046-4098-A41F-B67A8327FA3A}" dt="2019-10-24T03:27:28.176" v="766" actId="14100"/>
          <ac:picMkLst>
            <pc:docMk/>
            <pc:sldMk cId="2434059115" sldId="261"/>
            <ac:picMk id="12" creationId="{48DB4421-F82D-46D2-84E7-B47EFA7ACF6C}"/>
          </ac:picMkLst>
        </pc:picChg>
        <pc:picChg chg="add del mod">
          <ac:chgData name="Juan Pablo Pérez Quintero" userId="6fe6871bd987dafa" providerId="LiveId" clId="{DAD87656-F046-4098-A41F-B67A8327FA3A}" dt="2019-10-24T03:49:25.553" v="771" actId="478"/>
          <ac:picMkLst>
            <pc:docMk/>
            <pc:sldMk cId="2434059115" sldId="261"/>
            <ac:picMk id="14" creationId="{5D78079F-D2D5-4C27-8C06-E223661E9145}"/>
          </ac:picMkLst>
        </pc:picChg>
        <pc:picChg chg="add mod">
          <ac:chgData name="Juan Pablo Pérez Quintero" userId="6fe6871bd987dafa" providerId="LiveId" clId="{DAD87656-F046-4098-A41F-B67A8327FA3A}" dt="2019-10-24T03:50:21.258" v="775" actId="1076"/>
          <ac:picMkLst>
            <pc:docMk/>
            <pc:sldMk cId="2434059115" sldId="261"/>
            <ac:picMk id="16" creationId="{3C8A4163-098C-438B-A59B-879803FF761D}"/>
          </ac:picMkLst>
        </pc:picChg>
      </pc:sldChg>
      <pc:sldChg chg="del">
        <pc:chgData name="Juan Pablo Pérez Quintero" userId="6fe6871bd987dafa" providerId="LiveId" clId="{DAD87656-F046-4098-A41F-B67A8327FA3A}" dt="2019-10-24T03:51:02.051" v="777" actId="2696"/>
        <pc:sldMkLst>
          <pc:docMk/>
          <pc:sldMk cId="1549030992" sldId="262"/>
        </pc:sldMkLst>
      </pc:sldChg>
      <pc:sldChg chg="del">
        <pc:chgData name="Juan Pablo Pérez Quintero" userId="6fe6871bd987dafa" providerId="LiveId" clId="{DAD87656-F046-4098-A41F-B67A8327FA3A}" dt="2019-10-24T03:51:00.251" v="776" actId="2696"/>
        <pc:sldMkLst>
          <pc:docMk/>
          <pc:sldMk cId="2829767490" sldId="263"/>
        </pc:sldMkLst>
      </pc:sldChg>
      <pc:sldChg chg="modSp">
        <pc:chgData name="Juan Pablo Pérez Quintero" userId="6fe6871bd987dafa" providerId="LiveId" clId="{DAD87656-F046-4098-A41F-B67A8327FA3A}" dt="2019-10-24T03:20:21.707" v="748" actId="1076"/>
        <pc:sldMkLst>
          <pc:docMk/>
          <pc:sldMk cId="1029081814" sldId="265"/>
        </pc:sldMkLst>
        <pc:spChg chg="mod">
          <ac:chgData name="Juan Pablo Pérez Quintero" userId="6fe6871bd987dafa" providerId="LiveId" clId="{DAD87656-F046-4098-A41F-B67A8327FA3A}" dt="2019-10-24T03:20:21.707" v="748" actId="1076"/>
          <ac:spMkLst>
            <pc:docMk/>
            <pc:sldMk cId="1029081814" sldId="265"/>
            <ac:spMk id="6" creationId="{2BF9989C-3384-44C5-8869-CF5076226DF6}"/>
          </ac:spMkLst>
        </pc:spChg>
      </pc:sldChg>
      <pc:sldChg chg="modSp">
        <pc:chgData name="Juan Pablo Pérez Quintero" userId="6fe6871bd987dafa" providerId="LiveId" clId="{DAD87656-F046-4098-A41F-B67A8327FA3A}" dt="2019-10-24T02:38:03.713" v="144" actId="20577"/>
        <pc:sldMkLst>
          <pc:docMk/>
          <pc:sldMk cId="1805812107" sldId="266"/>
        </pc:sldMkLst>
        <pc:spChg chg="mod">
          <ac:chgData name="Juan Pablo Pérez Quintero" userId="6fe6871bd987dafa" providerId="LiveId" clId="{DAD87656-F046-4098-A41F-B67A8327FA3A}" dt="2019-10-24T02:37:35.259" v="131" actId="1076"/>
          <ac:spMkLst>
            <pc:docMk/>
            <pc:sldMk cId="1805812107" sldId="266"/>
            <ac:spMk id="7" creationId="{7AA40301-D28C-4672-9877-08F2CAF9EDAA}"/>
          </ac:spMkLst>
        </pc:spChg>
        <pc:spChg chg="mod">
          <ac:chgData name="Juan Pablo Pérez Quintero" userId="6fe6871bd987dafa" providerId="LiveId" clId="{DAD87656-F046-4098-A41F-B67A8327FA3A}" dt="2019-10-24T02:36:37.101" v="125" actId="1076"/>
          <ac:spMkLst>
            <pc:docMk/>
            <pc:sldMk cId="1805812107" sldId="266"/>
            <ac:spMk id="15" creationId="{308F5B77-A310-4469-9CDF-58BA376E9AC6}"/>
          </ac:spMkLst>
        </pc:spChg>
        <pc:spChg chg="mod">
          <ac:chgData name="Juan Pablo Pérez Quintero" userId="6fe6871bd987dafa" providerId="LiveId" clId="{DAD87656-F046-4098-A41F-B67A8327FA3A}" dt="2019-10-24T02:36:48.390" v="127" actId="1076"/>
          <ac:spMkLst>
            <pc:docMk/>
            <pc:sldMk cId="1805812107" sldId="266"/>
            <ac:spMk id="16" creationId="{9ED1FEF7-183D-4873-944E-3F6681B8B9B1}"/>
          </ac:spMkLst>
        </pc:spChg>
        <pc:spChg chg="mod">
          <ac:chgData name="Juan Pablo Pérez Quintero" userId="6fe6871bd987dafa" providerId="LiveId" clId="{DAD87656-F046-4098-A41F-B67A8327FA3A}" dt="2019-10-24T02:38:03.713" v="144" actId="20577"/>
          <ac:spMkLst>
            <pc:docMk/>
            <pc:sldMk cId="1805812107" sldId="266"/>
            <ac:spMk id="17" creationId="{746F40B5-2D3E-44A5-83B9-9C6EC9F27D99}"/>
          </ac:spMkLst>
        </pc:spChg>
        <pc:spChg chg="mod">
          <ac:chgData name="Juan Pablo Pérez Quintero" userId="6fe6871bd987dafa" providerId="LiveId" clId="{DAD87656-F046-4098-A41F-B67A8327FA3A}" dt="2019-10-24T02:37:48.892" v="133" actId="20577"/>
          <ac:spMkLst>
            <pc:docMk/>
            <pc:sldMk cId="1805812107" sldId="266"/>
            <ac:spMk id="18" creationId="{37327442-9B11-4CFA-9692-9337B01CC0B0}"/>
          </ac:spMkLst>
        </pc:spChg>
        <pc:picChg chg="mod">
          <ac:chgData name="Juan Pablo Pérez Quintero" userId="6fe6871bd987dafa" providerId="LiveId" clId="{DAD87656-F046-4098-A41F-B67A8327FA3A}" dt="2019-10-24T02:36:21.813" v="123" actId="1076"/>
          <ac:picMkLst>
            <pc:docMk/>
            <pc:sldMk cId="1805812107" sldId="266"/>
            <ac:picMk id="4" creationId="{8B488B4C-C07C-42C5-83A9-DC14D51A894F}"/>
          </ac:picMkLst>
        </pc:picChg>
        <pc:cxnChg chg="mod">
          <ac:chgData name="Juan Pablo Pérez Quintero" userId="6fe6871bd987dafa" providerId="LiveId" clId="{DAD87656-F046-4098-A41F-B67A8327FA3A}" dt="2019-10-24T02:37:42.761" v="132" actId="14100"/>
          <ac:cxnSpMkLst>
            <pc:docMk/>
            <pc:sldMk cId="1805812107" sldId="266"/>
            <ac:cxnSpMk id="12" creationId="{6405A812-1C05-4B8B-AFAB-E79F8AB8B1DD}"/>
          </ac:cxnSpMkLst>
        </pc:cxnChg>
        <pc:cxnChg chg="mod">
          <ac:chgData name="Juan Pablo Pérez Quintero" userId="6fe6871bd987dafa" providerId="LiveId" clId="{DAD87656-F046-4098-A41F-B67A8327FA3A}" dt="2019-10-24T02:37:35.259" v="131" actId="1076"/>
          <ac:cxnSpMkLst>
            <pc:docMk/>
            <pc:sldMk cId="1805812107" sldId="266"/>
            <ac:cxnSpMk id="14" creationId="{11551E25-CF69-4417-ACA2-F3DA16D837F0}"/>
          </ac:cxnSpMkLst>
        </pc:cxnChg>
      </pc:sldChg>
      <pc:sldChg chg="addSp delSp modSp add">
        <pc:chgData name="Juan Pablo Pérez Quintero" userId="6fe6871bd987dafa" providerId="LiveId" clId="{DAD87656-F046-4098-A41F-B67A8327FA3A}" dt="2019-10-24T03:07:21.066" v="373" actId="1076"/>
        <pc:sldMkLst>
          <pc:docMk/>
          <pc:sldMk cId="1957248737" sldId="267"/>
        </pc:sldMkLst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2" creationId="{21E1B6E1-D166-41CC-AD75-9F437BC4592B}"/>
          </ac:spMkLst>
        </pc:spChg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3" creationId="{B27422E5-31F5-4605-AF15-6313EB9641FB}"/>
          </ac:spMkLst>
        </pc:spChg>
        <pc:spChg chg="add mod">
          <ac:chgData name="Juan Pablo Pérez Quintero" userId="6fe6871bd987dafa" providerId="LiveId" clId="{DAD87656-F046-4098-A41F-B67A8327FA3A}" dt="2019-10-24T03:02:49.580" v="277" actId="207"/>
          <ac:spMkLst>
            <pc:docMk/>
            <pc:sldMk cId="1957248737" sldId="267"/>
            <ac:spMk id="5" creationId="{A6EC0B43-15B8-456D-BC6B-8D357266BBA9}"/>
          </ac:spMkLst>
        </pc:spChg>
        <pc:spChg chg="add mod">
          <ac:chgData name="Juan Pablo Pérez Quintero" userId="6fe6871bd987dafa" providerId="LiveId" clId="{DAD87656-F046-4098-A41F-B67A8327FA3A}" dt="2019-10-24T03:07:21.066" v="373" actId="1076"/>
          <ac:spMkLst>
            <pc:docMk/>
            <pc:sldMk cId="1957248737" sldId="267"/>
            <ac:spMk id="6" creationId="{FA99C200-0A6E-4AC3-ABCD-E32E499F4D7F}"/>
          </ac:spMkLst>
        </pc:spChg>
        <pc:picChg chg="add">
          <ac:chgData name="Juan Pablo Pérez Quintero" userId="6fe6871bd987dafa" providerId="LiveId" clId="{DAD87656-F046-4098-A41F-B67A8327FA3A}" dt="2019-10-24T03:02:26.834" v="260"/>
          <ac:picMkLst>
            <pc:docMk/>
            <pc:sldMk cId="1957248737" sldId="267"/>
            <ac:picMk id="4" creationId="{8C60EF36-931B-4336-9139-93E273112E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3B0F2-DDCA-4179-8BF8-795B3DF5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0273F-7B81-4560-A2E2-B50BC8E5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2" y="1975104"/>
            <a:ext cx="5120640" cy="2015441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Proyecto de semestre</a:t>
            </a:r>
            <a:br>
              <a:rPr lang="es-CO" sz="3200" dirty="0">
                <a:solidFill>
                  <a:schemeClr val="tx1"/>
                </a:solidFill>
              </a:rPr>
            </a:br>
            <a:br>
              <a:rPr lang="es-CO" sz="3200" dirty="0">
                <a:solidFill>
                  <a:schemeClr val="tx1"/>
                </a:solidFill>
              </a:rPr>
            </a:br>
            <a:r>
              <a:rPr lang="es-CO" sz="3200" dirty="0">
                <a:solidFill>
                  <a:schemeClr val="tx1"/>
                </a:solidFill>
              </a:rPr>
              <a:t>Programación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9C52C-50E8-4858-BD86-7A5126D2D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157116"/>
            <a:ext cx="4775075" cy="636557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Camilo Andrés Serrano Pertuz</a:t>
            </a:r>
          </a:p>
          <a:p>
            <a:r>
              <a:rPr lang="es-CO" dirty="0">
                <a:solidFill>
                  <a:schemeClr val="tx1"/>
                </a:solidFill>
              </a:rPr>
              <a:t>Juan Pablo Pérez Quintero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9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DE140-7334-451C-AA6C-0789DAD3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5BFF2-89A3-409E-9123-39DB5F786C99}"/>
              </a:ext>
            </a:extLst>
          </p:cNvPr>
          <p:cNvSpPr/>
          <p:nvPr/>
        </p:nvSpPr>
        <p:spPr>
          <a:xfrm>
            <a:off x="3974266" y="0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F9989C-3384-44C5-8869-CF5076226DF6}"/>
              </a:ext>
            </a:extLst>
          </p:cNvPr>
          <p:cNvSpPr/>
          <p:nvPr/>
        </p:nvSpPr>
        <p:spPr>
          <a:xfrm>
            <a:off x="20" y="1351508"/>
            <a:ext cx="1219198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-El </a:t>
            </a:r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está en su capacidad de: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-Guardar, editar y eliminar.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-Consultar y filtrar.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lo cual cumple con los requerimientos propiamente declarados.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-Durante el transcurso del semestre y el desarrollo de este proyecto aprendimos a valorar el esfuerzo y los sacrificios que hace cada uno por un resultado ameno con respecto al aprendizaje obtenido y las habilidades demostradas.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2FE74-D32D-4179-8F6A-FC30D938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476B97-182E-4DCC-9C71-827286FDCF84}"/>
              </a:ext>
            </a:extLst>
          </p:cNvPr>
          <p:cNvSpPr/>
          <p:nvPr/>
        </p:nvSpPr>
        <p:spPr>
          <a:xfrm>
            <a:off x="0" y="-79653"/>
            <a:ext cx="10246725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Agenda: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-Problemática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-Proyecto propuesto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-Solución principal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-Marco teórico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-Funcionalidades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-Resultados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25683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0F064-A880-48DA-95C1-366E371BF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2826A1-57DF-48DC-B620-0994AFD56F63}"/>
              </a:ext>
            </a:extLst>
          </p:cNvPr>
          <p:cNvSpPr/>
          <p:nvPr/>
        </p:nvSpPr>
        <p:spPr>
          <a:xfrm>
            <a:off x="20" y="2136338"/>
            <a:ext cx="1219198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administrar mediante un aplicativo las propuestas de investigación de la Universidad Pontificia Bolivariana</a:t>
            </a:r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13F4A-490C-4F57-9586-B2A93E45F890}"/>
              </a:ext>
            </a:extLst>
          </p:cNvPr>
          <p:cNvSpPr/>
          <p:nvPr/>
        </p:nvSpPr>
        <p:spPr>
          <a:xfrm>
            <a:off x="3995744" y="0"/>
            <a:ext cx="4200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Problemática: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B1AB3-365C-4039-B5C0-81572C08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094EF0-9B68-4385-A9DE-028C8BECEDD4}"/>
              </a:ext>
            </a:extLst>
          </p:cNvPr>
          <p:cNvSpPr/>
          <p:nvPr/>
        </p:nvSpPr>
        <p:spPr>
          <a:xfrm>
            <a:off x="819215" y="1264778"/>
            <a:ext cx="105535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Aplicativo para la administración de proyectos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CA0C36-6069-42EA-B51A-79CC977C3F3D}"/>
              </a:ext>
            </a:extLst>
          </p:cNvPr>
          <p:cNvSpPr/>
          <p:nvPr/>
        </p:nvSpPr>
        <p:spPr>
          <a:xfrm>
            <a:off x="595619" y="2333675"/>
            <a:ext cx="599060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aplicativo tiene el propósito de 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crear, guardar, editar y eliminar</a:t>
            </a:r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propuestas de proyectos investigativos administrados por un ente empresarial; Al cua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tomaremos como ejemplo a la Universidad Pontificia Bolivariana.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5F8D97-E707-4B5F-85CB-5A617643B385}"/>
              </a:ext>
            </a:extLst>
          </p:cNvPr>
          <p:cNvSpPr/>
          <p:nvPr/>
        </p:nvSpPr>
        <p:spPr>
          <a:xfrm>
            <a:off x="3127644" y="170729"/>
            <a:ext cx="593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propuesto: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58ECE5-B5B5-4D4A-9125-A3692738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21" y="3476644"/>
            <a:ext cx="4848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A5ADB-035F-48A6-AAA5-B6BCC954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A60D098-3C63-4F52-BE64-A6ABB1414A05}"/>
              </a:ext>
            </a:extLst>
          </p:cNvPr>
          <p:cNvSpPr/>
          <p:nvPr/>
        </p:nvSpPr>
        <p:spPr>
          <a:xfrm>
            <a:off x="-1" y="1351508"/>
            <a:ext cx="1219197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 una plantilla para llenar los datos de las propuestas investigativas, acompañado por indicaciones simples para mantener un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óptimo del aplicativo y un almacenamiento correcto de datos.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B55A4C-8CFF-47F8-8AC9-AF66C455D983}"/>
              </a:ext>
            </a:extLst>
          </p:cNvPr>
          <p:cNvSpPr/>
          <p:nvPr/>
        </p:nvSpPr>
        <p:spPr>
          <a:xfrm>
            <a:off x="3325839" y="0"/>
            <a:ext cx="5540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principal: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88B4C-C07C-42C5-83A9-DC14D51A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17E4724-1752-4FD2-91E4-BD0263D543BF}"/>
              </a:ext>
            </a:extLst>
          </p:cNvPr>
          <p:cNvSpPr/>
          <p:nvPr/>
        </p:nvSpPr>
        <p:spPr>
          <a:xfrm>
            <a:off x="4119839" y="0"/>
            <a:ext cx="395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7D4576-B8CE-4806-BE6A-83DA67F89DB9}"/>
              </a:ext>
            </a:extLst>
          </p:cNvPr>
          <p:cNvSpPr/>
          <p:nvPr/>
        </p:nvSpPr>
        <p:spPr>
          <a:xfrm>
            <a:off x="304800" y="923330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A40301-D28C-4672-9877-08F2CAF9EDAA}"/>
              </a:ext>
            </a:extLst>
          </p:cNvPr>
          <p:cNvSpPr/>
          <p:nvPr/>
        </p:nvSpPr>
        <p:spPr>
          <a:xfrm>
            <a:off x="6921809" y="3875903"/>
            <a:ext cx="5009161" cy="2301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DEE5A1-F44F-4A66-9D4A-CF6881987984}"/>
              </a:ext>
            </a:extLst>
          </p:cNvPr>
          <p:cNvSpPr/>
          <p:nvPr/>
        </p:nvSpPr>
        <p:spPr>
          <a:xfrm>
            <a:off x="304800" y="3953436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95087A-FEA7-4E26-86CB-96A4258A64CE}"/>
              </a:ext>
            </a:extLst>
          </p:cNvPr>
          <p:cNvSpPr/>
          <p:nvPr/>
        </p:nvSpPr>
        <p:spPr>
          <a:xfrm>
            <a:off x="7270378" y="918812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E8A0A2-9082-4145-BD7F-8AAADAC49D2B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616824" y="1909430"/>
            <a:ext cx="2653554" cy="45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405A812-1C05-4B8B-AFAB-E79F8AB8B1D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16824" y="4944054"/>
            <a:ext cx="23049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551E25-CF69-4417-ACA2-F3DA16D837F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426390" y="2900047"/>
            <a:ext cx="0" cy="9758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8F5B77-A310-4469-9CDF-58BA376E9AC6}"/>
              </a:ext>
            </a:extLst>
          </p:cNvPr>
          <p:cNvSpPr/>
          <p:nvPr/>
        </p:nvSpPr>
        <p:spPr>
          <a:xfrm>
            <a:off x="333867" y="1678596"/>
            <a:ext cx="43120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Situación problema.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D1FEF7-183D-4873-944E-3F6681B8B9B1}"/>
              </a:ext>
            </a:extLst>
          </p:cNvPr>
          <p:cNvSpPr/>
          <p:nvPr/>
        </p:nvSpPr>
        <p:spPr>
          <a:xfrm>
            <a:off x="7270378" y="1501242"/>
            <a:ext cx="43120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Entrevista con la persona solicitadora del software.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46F40B5-2D3E-44A5-83B9-9C6EC9F27D99}"/>
              </a:ext>
            </a:extLst>
          </p:cNvPr>
          <p:cNvSpPr/>
          <p:nvPr/>
        </p:nvSpPr>
        <p:spPr>
          <a:xfrm>
            <a:off x="7270379" y="3886147"/>
            <a:ext cx="43120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de posibles soluciones, estudio de la programación orientada a objetos, del lenguaje de programación C# para hacer un uso óptimo del lenguaje.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327442-9B11-4CFA-9692-9337B01CC0B0}"/>
              </a:ext>
            </a:extLst>
          </p:cNvPr>
          <p:cNvSpPr/>
          <p:nvPr/>
        </p:nvSpPr>
        <p:spPr>
          <a:xfrm>
            <a:off x="333867" y="4463524"/>
            <a:ext cx="42829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final y sustentación del trabajo realizado.</a:t>
            </a:r>
          </a:p>
        </p:txBody>
      </p:sp>
    </p:spTree>
    <p:extLst>
      <p:ext uri="{BB962C8B-B14F-4D97-AF65-F5344CB8AC3E}">
        <p14:creationId xmlns:p14="http://schemas.microsoft.com/office/powerpoint/2010/main" val="180581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0EF36-931B-4336-9139-93E27311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EC0B43-15B8-456D-BC6B-8D357266BBA9}"/>
              </a:ext>
            </a:extLst>
          </p:cNvPr>
          <p:cNvSpPr/>
          <p:nvPr/>
        </p:nvSpPr>
        <p:spPr>
          <a:xfrm>
            <a:off x="3923695" y="0"/>
            <a:ext cx="4344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teórico: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99C200-0A6E-4AC3-ABCD-E32E499F4D7F}"/>
              </a:ext>
            </a:extLst>
          </p:cNvPr>
          <p:cNvSpPr/>
          <p:nvPr/>
        </p:nvSpPr>
        <p:spPr>
          <a:xfrm>
            <a:off x="-2" y="2136338"/>
            <a:ext cx="1219197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-Software</a:t>
            </a:r>
          </a:p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-Programación orientada a objetos</a:t>
            </a:r>
          </a:p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-Lenguaje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19572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4845-1030-47D3-AFB3-3BB5808CC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F1D7C4-52EA-4E0A-AE0E-DA488800205C}"/>
              </a:ext>
            </a:extLst>
          </p:cNvPr>
          <p:cNvSpPr/>
          <p:nvPr/>
        </p:nvSpPr>
        <p:spPr>
          <a:xfrm>
            <a:off x="3532450" y="0"/>
            <a:ext cx="5127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Funcionalidades.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2BA615-D791-42C6-89CB-27545E1C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1195145"/>
            <a:ext cx="1519844" cy="1964675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542EBD-4560-4FFC-BEAD-83202DCA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3649212"/>
            <a:ext cx="1519844" cy="1441903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A6EE8F2-06FB-4176-871C-99876E146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6" y="1195145"/>
            <a:ext cx="5792008" cy="1400370"/>
          </a:xfrm>
          <a:prstGeom prst="rect">
            <a:avLst/>
          </a:prstGeom>
        </p:spPr>
      </p:pic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8DB4421-F82D-46D2-84E7-B47EFA7AC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6" y="3649212"/>
            <a:ext cx="2896004" cy="1448002"/>
          </a:xfrm>
          <a:prstGeom prst="rect">
            <a:avLst/>
          </a:prstGeom>
        </p:spPr>
      </p:pic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8A4163-098C-438B-A59B-879803FF7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63799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9FA04-4E11-420F-8D0A-5EE4A729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03DCE1-3905-4B02-B46F-E33809D3216A}"/>
              </a:ext>
            </a:extLst>
          </p:cNvPr>
          <p:cNvSpPr/>
          <p:nvPr/>
        </p:nvSpPr>
        <p:spPr>
          <a:xfrm>
            <a:off x="4287171" y="0"/>
            <a:ext cx="361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275851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267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Schoolbook</vt:lpstr>
      <vt:lpstr>Franklin Gothic Book</vt:lpstr>
      <vt:lpstr>Garamond</vt:lpstr>
      <vt:lpstr>SavonVTI</vt:lpstr>
      <vt:lpstr>Proyecto de semestre  Programación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semestre</dc:title>
  <dc:creator>Juan Pablo Pérez Quintero</dc:creator>
  <cp:lastModifiedBy>Juan Pablo Pérez Quintero</cp:lastModifiedBy>
  <cp:revision>17</cp:revision>
  <dcterms:created xsi:type="dcterms:W3CDTF">2019-10-17T00:39:40Z</dcterms:created>
  <dcterms:modified xsi:type="dcterms:W3CDTF">2019-10-24T03:51:56Z</dcterms:modified>
</cp:coreProperties>
</file>