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2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3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6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1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4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2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1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7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1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62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7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2" r:id="rId5"/>
    <p:sldLayoutId id="2147483748" r:id="rId6"/>
    <p:sldLayoutId id="2147483749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93B0F2-DDCA-4179-8BF8-795B3DF577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50273F-7B81-4560-A2E2-B50BC8E5B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4" y="2270831"/>
            <a:ext cx="4775075" cy="1630906"/>
          </a:xfrm>
        </p:spPr>
        <p:txBody>
          <a:bodyPr>
            <a:normAutofit/>
          </a:bodyPr>
          <a:lstStyle/>
          <a:p>
            <a:r>
              <a:rPr lang="es-CO" sz="3200" dirty="0">
                <a:solidFill>
                  <a:schemeClr val="tx1"/>
                </a:solidFill>
              </a:rPr>
              <a:t>Proyecto de semestre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B9C52C-50E8-4858-BD86-7A5126D2D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4" y="3846329"/>
            <a:ext cx="4775075" cy="892351"/>
          </a:xfrm>
        </p:spPr>
        <p:txBody>
          <a:bodyPr>
            <a:normAutofit fontScale="92500" lnSpcReduction="10000"/>
          </a:bodyPr>
          <a:lstStyle/>
          <a:p>
            <a:r>
              <a:rPr lang="es-CO" dirty="0">
                <a:solidFill>
                  <a:schemeClr val="tx1"/>
                </a:solidFill>
              </a:rPr>
              <a:t>Camilo Andrés Serrano Pertuz</a:t>
            </a:r>
          </a:p>
          <a:p>
            <a:r>
              <a:rPr lang="es-CO" dirty="0">
                <a:solidFill>
                  <a:schemeClr val="tx1"/>
                </a:solidFill>
              </a:rPr>
              <a:t>&amp;</a:t>
            </a:r>
          </a:p>
          <a:p>
            <a:r>
              <a:rPr lang="es-CO" dirty="0">
                <a:solidFill>
                  <a:schemeClr val="tx1"/>
                </a:solidFill>
              </a:rPr>
              <a:t>Juan Pablo Pérez Quintero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297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6DE140-7334-451C-AA6C-0789DAD3A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535BFF2-89A3-409E-9123-39DB5F786C99}"/>
              </a:ext>
            </a:extLst>
          </p:cNvPr>
          <p:cNvSpPr/>
          <p:nvPr/>
        </p:nvSpPr>
        <p:spPr>
          <a:xfrm>
            <a:off x="3974266" y="0"/>
            <a:ext cx="4243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Conclusiones: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BF9989C-3384-44C5-8869-CF5076226DF6}"/>
              </a:ext>
            </a:extLst>
          </p:cNvPr>
          <p:cNvSpPr/>
          <p:nvPr/>
        </p:nvSpPr>
        <p:spPr>
          <a:xfrm>
            <a:off x="175863" y="943150"/>
            <a:ext cx="12016117" cy="40164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-El </a:t>
            </a:r>
            <a:r>
              <a:rPr lang="es-ES" sz="5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Proyecto está en su capacidad de:</a:t>
            </a:r>
          </a:p>
          <a:p>
            <a:r>
              <a:rPr lang="es-ES" sz="5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-Guardar, editar y eliminar.</a:t>
            </a:r>
          </a:p>
          <a:p>
            <a:r>
              <a:rPr lang="es-ES" sz="5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-Consultar y filtrar.</a:t>
            </a:r>
          </a:p>
          <a:p>
            <a:r>
              <a:rPr lang="es-ES" sz="5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 lo cual cumple con los requerimientos propiamente declarados.</a:t>
            </a:r>
          </a:p>
        </p:txBody>
      </p:sp>
    </p:spTree>
    <p:extLst>
      <p:ext uri="{BB962C8B-B14F-4D97-AF65-F5344CB8AC3E}">
        <p14:creationId xmlns:p14="http://schemas.microsoft.com/office/powerpoint/2010/main" val="102908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52FE74-D32D-4179-8F6A-FC30D9387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4476B97-182E-4DCC-9C71-827286FDCF84}"/>
              </a:ext>
            </a:extLst>
          </p:cNvPr>
          <p:cNvSpPr/>
          <p:nvPr/>
        </p:nvSpPr>
        <p:spPr>
          <a:xfrm>
            <a:off x="239512" y="182190"/>
            <a:ext cx="10246725" cy="54784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Índice:</a:t>
            </a:r>
          </a:p>
          <a:p>
            <a:r>
              <a:rPr lang="es-ES" sz="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-Problemática</a:t>
            </a:r>
          </a:p>
          <a:p>
            <a:r>
              <a:rPr lang="es-ES" sz="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-Proyecto propuesto</a:t>
            </a:r>
          </a:p>
          <a:p>
            <a:r>
              <a:rPr lang="es-ES" sz="5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-Solución principal</a:t>
            </a:r>
          </a:p>
          <a:p>
            <a:r>
              <a:rPr lang="es-ES" sz="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-Modelo de desarrollo</a:t>
            </a:r>
          </a:p>
          <a:p>
            <a:r>
              <a:rPr lang="es-ES" sz="5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-Código fuente de desarrollo</a:t>
            </a:r>
          </a:p>
          <a:p>
            <a:r>
              <a:rPr lang="es-ES" sz="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-Resultados y conclusiones</a:t>
            </a:r>
            <a:endParaRPr lang="es-ES" sz="5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832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70F064-A880-48DA-95C1-366E371BF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42826A1-57DF-48DC-B620-0994AFD56F63}"/>
              </a:ext>
            </a:extLst>
          </p:cNvPr>
          <p:cNvSpPr/>
          <p:nvPr/>
        </p:nvSpPr>
        <p:spPr>
          <a:xfrm>
            <a:off x="20" y="1351508"/>
            <a:ext cx="12191980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¿Cómo posibilitar la creación de una plantilla de implementación para el ingreso, edición, eliminación y ordenamiento de proyectos propuestos a un ambiente virtual a partir de un aplicativo?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E913F4A-490C-4F57-9586-B2A93E45F890}"/>
              </a:ext>
            </a:extLst>
          </p:cNvPr>
          <p:cNvSpPr/>
          <p:nvPr/>
        </p:nvSpPr>
        <p:spPr>
          <a:xfrm>
            <a:off x="3995744" y="0"/>
            <a:ext cx="42005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Problemática: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317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9B1AB3-365C-4039-B5C0-81572C085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E094EF0-9B68-4385-A9DE-028C8BECEDD4}"/>
              </a:ext>
            </a:extLst>
          </p:cNvPr>
          <p:cNvSpPr/>
          <p:nvPr/>
        </p:nvSpPr>
        <p:spPr>
          <a:xfrm>
            <a:off x="819215" y="1264778"/>
            <a:ext cx="1055354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Aplicativo para la administración de proyectos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0CA0C36-6069-42EA-B51A-79CC977C3F3D}"/>
              </a:ext>
            </a:extLst>
          </p:cNvPr>
          <p:cNvSpPr/>
          <p:nvPr/>
        </p:nvSpPr>
        <p:spPr>
          <a:xfrm>
            <a:off x="595619" y="2333675"/>
            <a:ext cx="5990602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 aplicativo tiene el propósito de facilitar el ingreso y manipulación de datos provenientes de proyectos administrados por un ente empresarial en el cua</a:t>
            </a:r>
            <a:r>
              <a:rPr lang="es-E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 tomaremos como ejemplo a la Universidad Pontificia Bolivariana.</a:t>
            </a:r>
            <a:endParaRPr lang="es-E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Imagen 7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3BB1738E-3CF3-41C3-B66D-4E5753F04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486" y="2441757"/>
            <a:ext cx="2147447" cy="4308149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635F8D97-E707-4B5F-85CB-5A617643B385}"/>
              </a:ext>
            </a:extLst>
          </p:cNvPr>
          <p:cNvSpPr/>
          <p:nvPr/>
        </p:nvSpPr>
        <p:spPr>
          <a:xfrm>
            <a:off x="3127644" y="170729"/>
            <a:ext cx="59366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Proyecto propuesto: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500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2A5ADB-035F-48A6-AAA5-B6BCC9549E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A60D098-3C63-4F52-BE64-A6ABB1414A05}"/>
              </a:ext>
            </a:extLst>
          </p:cNvPr>
          <p:cNvSpPr/>
          <p:nvPr/>
        </p:nvSpPr>
        <p:spPr>
          <a:xfrm>
            <a:off x="0" y="1829881"/>
            <a:ext cx="12191978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Generar una plantilla para el ingreso de la información pertinente, acompañado por indicaciones simples para mantener un registro de estos mismos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5B55A4C-8CFF-47F8-8AC9-AF66C455D983}"/>
              </a:ext>
            </a:extLst>
          </p:cNvPr>
          <p:cNvSpPr/>
          <p:nvPr/>
        </p:nvSpPr>
        <p:spPr>
          <a:xfrm>
            <a:off x="3325839" y="0"/>
            <a:ext cx="55402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Solución principal: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133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394845-1030-47D3-AFB3-3BB5808CC5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2F1D7C4-52EA-4E0A-AE0E-DA488800205C}"/>
              </a:ext>
            </a:extLst>
          </p:cNvPr>
          <p:cNvSpPr/>
          <p:nvPr/>
        </p:nvSpPr>
        <p:spPr>
          <a:xfrm>
            <a:off x="2841583" y="0"/>
            <a:ext cx="65088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 de desarrollo: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408DCCC-83CB-4199-B9BA-7B189C0E7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121" y="923330"/>
            <a:ext cx="8049758" cy="588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5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9CD8A7-1E71-4C40-93CD-357A7739FD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636AA06-EF97-4BB3-8666-3BC7A8A2E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13" y="1640735"/>
            <a:ext cx="9640375" cy="2366704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1C76FC2C-65C1-4E5E-BCCD-13459B29DA6A}"/>
              </a:ext>
            </a:extLst>
          </p:cNvPr>
          <p:cNvSpPr/>
          <p:nvPr/>
        </p:nvSpPr>
        <p:spPr>
          <a:xfrm>
            <a:off x="1904948" y="0"/>
            <a:ext cx="83821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Código fuente de desarrollo:</a:t>
            </a:r>
          </a:p>
        </p:txBody>
      </p:sp>
      <p:pic>
        <p:nvPicPr>
          <p:cNvPr id="9" name="Imagen 8" descr="Imagen que contiene ave, pájaro&#10;&#10;Descripción generada automáticamente">
            <a:extLst>
              <a:ext uri="{FF2B5EF4-FFF2-40B4-BE49-F238E27FC236}">
                <a16:creationId xmlns:a16="http://schemas.microsoft.com/office/drawing/2014/main" id="{C25B8218-2C6E-4E5B-AEB3-0EF0F7FCF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13" y="4007439"/>
            <a:ext cx="11393674" cy="194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3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05AF22-D01B-40ED-861E-33A70CE799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pic>
        <p:nvPicPr>
          <p:cNvPr id="6" name="Imagen 5" descr="Una captura de pantalla de una computadora con letras&#10;&#10;Descripción generada automáticamente">
            <a:extLst>
              <a:ext uri="{FF2B5EF4-FFF2-40B4-BE49-F238E27FC236}">
                <a16:creationId xmlns:a16="http://schemas.microsoft.com/office/drawing/2014/main" id="{31242A8E-FD9F-40BB-9994-50C7C25B8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86" y="-10"/>
            <a:ext cx="3745115" cy="68580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3D0E7A24-3059-4408-A943-CFE7A1061D03}"/>
              </a:ext>
            </a:extLst>
          </p:cNvPr>
          <p:cNvSpPr/>
          <p:nvPr/>
        </p:nvSpPr>
        <p:spPr>
          <a:xfrm>
            <a:off x="645952" y="1065402"/>
            <a:ext cx="3631449" cy="2776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5AAB191-3C0D-455C-BA96-437DA229293F}"/>
              </a:ext>
            </a:extLst>
          </p:cNvPr>
          <p:cNvCxnSpPr>
            <a:cxnSpLocks/>
          </p:cNvCxnSpPr>
          <p:nvPr/>
        </p:nvCxnSpPr>
        <p:spPr>
          <a:xfrm flipH="1">
            <a:off x="4353886" y="2869035"/>
            <a:ext cx="15519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03C2085E-DFAC-43B7-B606-01C603AD358D}"/>
              </a:ext>
            </a:extLst>
          </p:cNvPr>
          <p:cNvSpPr/>
          <p:nvPr/>
        </p:nvSpPr>
        <p:spPr>
          <a:xfrm>
            <a:off x="5759553" y="2130371"/>
            <a:ext cx="6432448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 esta sección se pueden observar los comandos usados para permitir el guardado de los datos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1308A21-B94B-464F-8350-14A5860F9014}"/>
              </a:ext>
            </a:extLst>
          </p:cNvPr>
          <p:cNvSpPr/>
          <p:nvPr/>
        </p:nvSpPr>
        <p:spPr>
          <a:xfrm>
            <a:off x="780176" y="4798493"/>
            <a:ext cx="3129094" cy="1820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38F2D55-C406-4B55-91CD-80F819196870}"/>
              </a:ext>
            </a:extLst>
          </p:cNvPr>
          <p:cNvCxnSpPr>
            <a:cxnSpLocks/>
          </p:cNvCxnSpPr>
          <p:nvPr/>
        </p:nvCxnSpPr>
        <p:spPr>
          <a:xfrm flipH="1">
            <a:off x="4353887" y="5561901"/>
            <a:ext cx="17421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2CC6FC4-B395-4D1A-9474-9F6C94FD7997}"/>
              </a:ext>
            </a:extLst>
          </p:cNvPr>
          <p:cNvSpPr/>
          <p:nvPr/>
        </p:nvSpPr>
        <p:spPr>
          <a:xfrm>
            <a:off x="6055484" y="4592405"/>
            <a:ext cx="580230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 esta sección se aprecian los comandos usados para permitir sobre escribir los datos de un proyecto anteriormente guardado</a:t>
            </a:r>
            <a:endParaRPr lang="es-ES" sz="3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D4C7908-0018-4737-AE6D-BF7E14E9ACED}"/>
              </a:ext>
            </a:extLst>
          </p:cNvPr>
          <p:cNvSpPr/>
          <p:nvPr/>
        </p:nvSpPr>
        <p:spPr>
          <a:xfrm>
            <a:off x="645952" y="293615"/>
            <a:ext cx="2860646" cy="604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3C3276B-40E7-4D2C-BC68-6D34EFAE54F0}"/>
              </a:ext>
            </a:extLst>
          </p:cNvPr>
          <p:cNvCxnSpPr>
            <a:cxnSpLocks/>
          </p:cNvCxnSpPr>
          <p:nvPr/>
        </p:nvCxnSpPr>
        <p:spPr>
          <a:xfrm flipH="1">
            <a:off x="4353886" y="536895"/>
            <a:ext cx="15519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84C335C9-D8DE-4F5D-B0F0-F0F4C84868A8}"/>
              </a:ext>
            </a:extLst>
          </p:cNvPr>
          <p:cNvSpPr/>
          <p:nvPr/>
        </p:nvSpPr>
        <p:spPr>
          <a:xfrm>
            <a:off x="5887821" y="0"/>
            <a:ext cx="5716949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 esta sección se contemplan los comandos usados para permitir la eliminación de datos</a:t>
            </a:r>
          </a:p>
        </p:txBody>
      </p:sp>
    </p:spTree>
    <p:extLst>
      <p:ext uri="{BB962C8B-B14F-4D97-AF65-F5344CB8AC3E}">
        <p14:creationId xmlns:p14="http://schemas.microsoft.com/office/powerpoint/2010/main" val="282976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69FA04-4E11-420F-8D0A-5EE4A729E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103DCE1-3905-4B02-B46F-E33809D3216A}"/>
              </a:ext>
            </a:extLst>
          </p:cNvPr>
          <p:cNvSpPr/>
          <p:nvPr/>
        </p:nvSpPr>
        <p:spPr>
          <a:xfrm>
            <a:off x="4287171" y="0"/>
            <a:ext cx="3617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Resultados:</a:t>
            </a:r>
          </a:p>
        </p:txBody>
      </p:sp>
    </p:spTree>
    <p:extLst>
      <p:ext uri="{BB962C8B-B14F-4D97-AF65-F5344CB8AC3E}">
        <p14:creationId xmlns:p14="http://schemas.microsoft.com/office/powerpoint/2010/main" val="2758517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42B41"/>
      </a:dk2>
      <a:lt2>
        <a:srgbClr val="E2E8E5"/>
      </a:lt2>
      <a:accent1>
        <a:srgbClr val="C696AD"/>
      </a:accent1>
      <a:accent2>
        <a:srgbClr val="BA7FB4"/>
      </a:accent2>
      <a:accent3>
        <a:srgbClr val="B796C6"/>
      </a:accent3>
      <a:accent4>
        <a:srgbClr val="8F7FBA"/>
      </a:accent4>
      <a:accent5>
        <a:srgbClr val="969DC6"/>
      </a:accent5>
      <a:accent6>
        <a:srgbClr val="7FA0BA"/>
      </a:accent6>
      <a:hlink>
        <a:srgbClr val="579074"/>
      </a:hlink>
      <a:folHlink>
        <a:srgbClr val="7F7F7F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231</Words>
  <Application>Microsoft Office PowerPoint</Application>
  <PresentationFormat>Panorámica</PresentationFormat>
  <Paragraphs>29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Century Schoolbook</vt:lpstr>
      <vt:lpstr>Franklin Gothic Book</vt:lpstr>
      <vt:lpstr>Garamond</vt:lpstr>
      <vt:lpstr>SavonVTI</vt:lpstr>
      <vt:lpstr>Proyecto de semestre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semestre</dc:title>
  <dc:creator>Juan Pablo Pérez Quintero</dc:creator>
  <cp:lastModifiedBy>Juan Pablo Pérez Quintero</cp:lastModifiedBy>
  <cp:revision>12</cp:revision>
  <dcterms:created xsi:type="dcterms:W3CDTF">2019-10-17T00:39:40Z</dcterms:created>
  <dcterms:modified xsi:type="dcterms:W3CDTF">2019-10-17T03:47:04Z</dcterms:modified>
</cp:coreProperties>
</file>