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58" r:id="rId6"/>
    <p:sldId id="267" r:id="rId7"/>
    <p:sldId id="268" r:id="rId8"/>
    <p:sldId id="266" r:id="rId9"/>
    <p:sldId id="261"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87656-F046-4098-A41F-B67A8327FA3A}" v="34" dt="2019-10-30T01:30:58.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Pérez Quintero" userId="6fe6871bd987dafa" providerId="LiveId" clId="{DAD87656-F046-4098-A41F-B67A8327FA3A}"/>
    <pc:docChg chg="undo custSel addSld delSld modSld sldOrd">
      <pc:chgData name="Juan Pablo Pérez Quintero" userId="6fe6871bd987dafa" providerId="LiveId" clId="{DAD87656-F046-4098-A41F-B67A8327FA3A}" dt="2019-10-30T01:31:07.142" v="1971" actId="14100"/>
      <pc:docMkLst>
        <pc:docMk/>
      </pc:docMkLst>
      <pc:sldChg chg="modSp">
        <pc:chgData name="Juan Pablo Pérez Quintero" userId="6fe6871bd987dafa" providerId="LiveId" clId="{DAD87656-F046-4098-A41F-B67A8327FA3A}" dt="2019-10-26T00:30:29.584" v="935" actId="404"/>
        <pc:sldMkLst>
          <pc:docMk/>
          <pc:sldMk cId="476297298" sldId="256"/>
        </pc:sldMkLst>
        <pc:spChg chg="mod">
          <ac:chgData name="Juan Pablo Pérez Quintero" userId="6fe6871bd987dafa" providerId="LiveId" clId="{DAD87656-F046-4098-A41F-B67A8327FA3A}" dt="2019-10-26T00:30:29.584" v="935" actId="404"/>
          <ac:spMkLst>
            <pc:docMk/>
            <pc:sldMk cId="476297298" sldId="256"/>
            <ac:spMk id="2" creationId="{1950273F-7B81-4560-A2E2-B50BC8E5B593}"/>
          </ac:spMkLst>
        </pc:spChg>
      </pc:sldChg>
      <pc:sldChg chg="modSp">
        <pc:chgData name="Juan Pablo Pérez Quintero" userId="6fe6871bd987dafa" providerId="LiveId" clId="{DAD87656-F046-4098-A41F-B67A8327FA3A}" dt="2019-10-30T00:43:29.793" v="1921" actId="20577"/>
        <pc:sldMkLst>
          <pc:docMk/>
          <pc:sldMk cId="2568326067" sldId="257"/>
        </pc:sldMkLst>
        <pc:spChg chg="mod">
          <ac:chgData name="Juan Pablo Pérez Quintero" userId="6fe6871bd987dafa" providerId="LiveId" clId="{DAD87656-F046-4098-A41F-B67A8327FA3A}" dt="2019-10-30T00:43:29.793" v="1921" actId="20577"/>
          <ac:spMkLst>
            <pc:docMk/>
            <pc:sldMk cId="2568326067" sldId="257"/>
            <ac:spMk id="5" creationId="{F4476B97-182E-4DCC-9C71-827286FDCF84}"/>
          </ac:spMkLst>
        </pc:spChg>
        <pc:picChg chg="mod">
          <ac:chgData name="Juan Pablo Pérez Quintero" userId="6fe6871bd987dafa" providerId="LiveId" clId="{DAD87656-F046-4098-A41F-B67A8327FA3A}" dt="2019-10-24T03:51:36.311" v="784" actId="1076"/>
          <ac:picMkLst>
            <pc:docMk/>
            <pc:sldMk cId="2568326067" sldId="257"/>
            <ac:picMk id="4" creationId="{7A52FE74-D32D-4179-8F6A-FC30D9387580}"/>
          </ac:picMkLst>
        </pc:picChg>
      </pc:sldChg>
      <pc:sldChg chg="ord">
        <pc:chgData name="Juan Pablo Pérez Quintero" userId="6fe6871bd987dafa" providerId="LiveId" clId="{DAD87656-F046-4098-A41F-B67A8327FA3A}" dt="2019-10-30T00:32:54.555" v="1132"/>
        <pc:sldMkLst>
          <pc:docMk/>
          <pc:sldMk cId="3765006785" sldId="258"/>
        </pc:sldMkLst>
      </pc:sldChg>
      <pc:sldChg chg="modSp">
        <pc:chgData name="Juan Pablo Pérez Quintero" userId="6fe6871bd987dafa" providerId="LiveId" clId="{DAD87656-F046-4098-A41F-B67A8327FA3A}" dt="2019-10-30T00:32:45.275" v="1131" actId="20577"/>
        <pc:sldMkLst>
          <pc:docMk/>
          <pc:sldMk cId="3053174766" sldId="259"/>
        </pc:sldMkLst>
        <pc:spChg chg="mod">
          <ac:chgData name="Juan Pablo Pérez Quintero" userId="6fe6871bd987dafa" providerId="LiveId" clId="{DAD87656-F046-4098-A41F-B67A8327FA3A}" dt="2019-10-30T00:32:45.275" v="1131" actId="20577"/>
          <ac:spMkLst>
            <pc:docMk/>
            <pc:sldMk cId="3053174766" sldId="259"/>
            <ac:spMk id="6" creationId="{9E913F4A-490C-4F57-9586-B2A93E45F890}"/>
          </ac:spMkLst>
        </pc:spChg>
      </pc:sldChg>
      <pc:sldChg chg="modSp">
        <pc:chgData name="Juan Pablo Pérez Quintero" userId="6fe6871bd987dafa" providerId="LiveId" clId="{DAD87656-F046-4098-A41F-B67A8327FA3A}" dt="2019-10-24T02:34:31.099" v="61" actId="1076"/>
        <pc:sldMkLst>
          <pc:docMk/>
          <pc:sldMk cId="177133906" sldId="260"/>
        </pc:sldMkLst>
        <pc:spChg chg="mod">
          <ac:chgData name="Juan Pablo Pérez Quintero" userId="6fe6871bd987dafa" providerId="LiveId" clId="{DAD87656-F046-4098-A41F-B67A8327FA3A}" dt="2019-10-24T02:34:31.099" v="61" actId="1076"/>
          <ac:spMkLst>
            <pc:docMk/>
            <pc:sldMk cId="177133906" sldId="260"/>
            <ac:spMk id="5" creationId="{0A60D098-3C63-4F52-BE64-A6ABB1414A05}"/>
          </ac:spMkLst>
        </pc:spChg>
      </pc:sldChg>
      <pc:sldChg chg="addSp delSp modSp">
        <pc:chgData name="Juan Pablo Pérez Quintero" userId="6fe6871bd987dafa" providerId="LiveId" clId="{DAD87656-F046-4098-A41F-B67A8327FA3A}" dt="2019-10-24T04:12:00.757" v="818" actId="1076"/>
        <pc:sldMkLst>
          <pc:docMk/>
          <pc:sldMk cId="2434059115" sldId="261"/>
        </pc:sldMkLst>
        <pc:spChg chg="mod">
          <ac:chgData name="Juan Pablo Pérez Quintero" userId="6fe6871bd987dafa" providerId="LiveId" clId="{DAD87656-F046-4098-A41F-B67A8327FA3A}" dt="2019-10-24T02:46:23.392" v="233" actId="20577"/>
          <ac:spMkLst>
            <pc:docMk/>
            <pc:sldMk cId="2434059115" sldId="261"/>
            <ac:spMk id="5" creationId="{42F1D7C4-52EA-4E0A-AE0E-DA488800205C}"/>
          </ac:spMkLst>
        </pc:spChg>
        <pc:picChg chg="add mod">
          <ac:chgData name="Juan Pablo Pérez Quintero" userId="6fe6871bd987dafa" providerId="LiveId" clId="{DAD87656-F046-4098-A41F-B67A8327FA3A}" dt="2019-10-24T03:22:31.885" v="760" actId="1076"/>
          <ac:picMkLst>
            <pc:docMk/>
            <pc:sldMk cId="2434059115" sldId="261"/>
            <ac:picMk id="3" creationId="{642BA615-D791-42C6-89CB-27545E1C2BCA}"/>
          </ac:picMkLst>
        </pc:picChg>
        <pc:picChg chg="add mod">
          <ac:chgData name="Juan Pablo Pérez Quintero" userId="6fe6871bd987dafa" providerId="LiveId" clId="{DAD87656-F046-4098-A41F-B67A8327FA3A}" dt="2019-10-24T04:11:56.819" v="817" actId="1076"/>
          <ac:picMkLst>
            <pc:docMk/>
            <pc:sldMk cId="2434059115" sldId="261"/>
            <ac:picMk id="6" creationId="{6C810241-522D-4976-95B4-01273ED20115}"/>
          </ac:picMkLst>
        </pc:picChg>
        <pc:picChg chg="del">
          <ac:chgData name="Juan Pablo Pérez Quintero" userId="6fe6871bd987dafa" providerId="LiveId" clId="{DAD87656-F046-4098-A41F-B67A8327FA3A}" dt="2019-10-24T02:46:25.257" v="234" actId="478"/>
          <ac:picMkLst>
            <pc:docMk/>
            <pc:sldMk cId="2434059115" sldId="261"/>
            <ac:picMk id="7" creationId="{B408DCCC-83CB-4199-B9BA-7B189C0E7752}"/>
          </ac:picMkLst>
        </pc:picChg>
        <pc:picChg chg="add mod">
          <ac:chgData name="Juan Pablo Pérez Quintero" userId="6fe6871bd987dafa" providerId="LiveId" clId="{DAD87656-F046-4098-A41F-B67A8327FA3A}" dt="2019-10-24T03:22:29.907" v="759" actId="1076"/>
          <ac:picMkLst>
            <pc:docMk/>
            <pc:sldMk cId="2434059115" sldId="261"/>
            <ac:picMk id="8" creationId="{81542EBD-4560-4FFC-BEAD-83202DCA7B49}"/>
          </ac:picMkLst>
        </pc:picChg>
        <pc:picChg chg="add mod">
          <ac:chgData name="Juan Pablo Pérez Quintero" userId="6fe6871bd987dafa" providerId="LiveId" clId="{DAD87656-F046-4098-A41F-B67A8327FA3A}" dt="2019-10-24T04:12:00.757" v="818" actId="1076"/>
          <ac:picMkLst>
            <pc:docMk/>
            <pc:sldMk cId="2434059115" sldId="261"/>
            <ac:picMk id="10" creationId="{0A6EE8F2-06FB-4176-871C-99876E1462F3}"/>
          </ac:picMkLst>
        </pc:picChg>
        <pc:picChg chg="add del mod">
          <ac:chgData name="Juan Pablo Pérez Quintero" userId="6fe6871bd987dafa" providerId="LiveId" clId="{DAD87656-F046-4098-A41F-B67A8327FA3A}" dt="2019-10-24T04:02:18.710" v="811" actId="478"/>
          <ac:picMkLst>
            <pc:docMk/>
            <pc:sldMk cId="2434059115" sldId="261"/>
            <ac:picMk id="12" creationId="{48DB4421-F82D-46D2-84E7-B47EFA7ACF6C}"/>
          </ac:picMkLst>
        </pc:picChg>
        <pc:picChg chg="add del mod">
          <ac:chgData name="Juan Pablo Pérez Quintero" userId="6fe6871bd987dafa" providerId="LiveId" clId="{DAD87656-F046-4098-A41F-B67A8327FA3A}" dt="2019-10-24T03:49:25.553" v="771" actId="478"/>
          <ac:picMkLst>
            <pc:docMk/>
            <pc:sldMk cId="2434059115" sldId="261"/>
            <ac:picMk id="14" creationId="{5D78079F-D2D5-4C27-8C06-E223661E9145}"/>
          </ac:picMkLst>
        </pc:picChg>
        <pc:picChg chg="add mod">
          <ac:chgData name="Juan Pablo Pérez Quintero" userId="6fe6871bd987dafa" providerId="LiveId" clId="{DAD87656-F046-4098-A41F-B67A8327FA3A}" dt="2019-10-24T04:11:53.709" v="816" actId="1076"/>
          <ac:picMkLst>
            <pc:docMk/>
            <pc:sldMk cId="2434059115" sldId="261"/>
            <ac:picMk id="16" creationId="{3C8A4163-098C-438B-A59B-879803FF761D}"/>
          </ac:picMkLst>
        </pc:picChg>
      </pc:sldChg>
      <pc:sldChg chg="del">
        <pc:chgData name="Juan Pablo Pérez Quintero" userId="6fe6871bd987dafa" providerId="LiveId" clId="{DAD87656-F046-4098-A41F-B67A8327FA3A}" dt="2019-10-24T03:51:02.051" v="777" actId="2696"/>
        <pc:sldMkLst>
          <pc:docMk/>
          <pc:sldMk cId="1549030992" sldId="262"/>
        </pc:sldMkLst>
      </pc:sldChg>
      <pc:sldChg chg="del">
        <pc:chgData name="Juan Pablo Pérez Quintero" userId="6fe6871bd987dafa" providerId="LiveId" clId="{DAD87656-F046-4098-A41F-B67A8327FA3A}" dt="2019-10-24T03:51:00.251" v="776" actId="2696"/>
        <pc:sldMkLst>
          <pc:docMk/>
          <pc:sldMk cId="2829767490" sldId="263"/>
        </pc:sldMkLst>
      </pc:sldChg>
      <pc:sldChg chg="addSp modSp">
        <pc:chgData name="Juan Pablo Pérez Quintero" userId="6fe6871bd987dafa" providerId="LiveId" clId="{DAD87656-F046-4098-A41F-B67A8327FA3A}" dt="2019-10-30T00:42:26.341" v="1904" actId="1076"/>
        <pc:sldMkLst>
          <pc:docMk/>
          <pc:sldMk cId="2758517890" sldId="264"/>
        </pc:sldMkLst>
        <pc:spChg chg="add mod">
          <ac:chgData name="Juan Pablo Pérez Quintero" userId="6fe6871bd987dafa" providerId="LiveId" clId="{DAD87656-F046-4098-A41F-B67A8327FA3A}" dt="2019-10-30T00:42:26.341" v="1904" actId="1076"/>
          <ac:spMkLst>
            <pc:docMk/>
            <pc:sldMk cId="2758517890" sldId="264"/>
            <ac:spMk id="2" creationId="{30DFC929-34C5-4044-87D8-D5F036907D53}"/>
          </ac:spMkLst>
        </pc:spChg>
      </pc:sldChg>
      <pc:sldChg chg="modSp">
        <pc:chgData name="Juan Pablo Pérez Quintero" userId="6fe6871bd987dafa" providerId="LiveId" clId="{DAD87656-F046-4098-A41F-B67A8327FA3A}" dt="2019-10-30T00:38:40.001" v="1396" actId="1076"/>
        <pc:sldMkLst>
          <pc:docMk/>
          <pc:sldMk cId="1029081814" sldId="265"/>
        </pc:sldMkLst>
        <pc:spChg chg="mod">
          <ac:chgData name="Juan Pablo Pérez Quintero" userId="6fe6871bd987dafa" providerId="LiveId" clId="{DAD87656-F046-4098-A41F-B67A8327FA3A}" dt="2019-10-30T00:38:40.001" v="1396" actId="1076"/>
          <ac:spMkLst>
            <pc:docMk/>
            <pc:sldMk cId="1029081814" sldId="265"/>
            <ac:spMk id="6" creationId="{2BF9989C-3384-44C5-8869-CF5076226DF6}"/>
          </ac:spMkLst>
        </pc:spChg>
      </pc:sldChg>
      <pc:sldChg chg="addSp modSp">
        <pc:chgData name="Juan Pablo Pérez Quintero" userId="6fe6871bd987dafa" providerId="LiveId" clId="{DAD87656-F046-4098-A41F-B67A8327FA3A}" dt="2019-10-30T01:31:07.142" v="1971" actId="14100"/>
        <pc:sldMkLst>
          <pc:docMk/>
          <pc:sldMk cId="1805812107" sldId="266"/>
        </pc:sldMkLst>
        <pc:spChg chg="mod">
          <ac:chgData name="Juan Pablo Pérez Quintero" userId="6fe6871bd987dafa" providerId="LiveId" clId="{DAD87656-F046-4098-A41F-B67A8327FA3A}" dt="2019-10-30T00:21:17.936" v="936" actId="14100"/>
          <ac:spMkLst>
            <pc:docMk/>
            <pc:sldMk cId="1805812107" sldId="266"/>
            <ac:spMk id="6" creationId="{6A7D4576-B8CE-4806-BE6A-83DA67F89DB9}"/>
          </ac:spMkLst>
        </pc:spChg>
        <pc:spChg chg="mod">
          <ac:chgData name="Juan Pablo Pérez Quintero" userId="6fe6871bd987dafa" providerId="LiveId" clId="{DAD87656-F046-4098-A41F-B67A8327FA3A}" dt="2019-10-30T00:26:25.989" v="1011" actId="1076"/>
          <ac:spMkLst>
            <pc:docMk/>
            <pc:sldMk cId="1805812107" sldId="266"/>
            <ac:spMk id="7" creationId="{7AA40301-D28C-4672-9877-08F2CAF9EDAA}"/>
          </ac:spMkLst>
        </pc:spChg>
        <pc:spChg chg="mod">
          <ac:chgData name="Juan Pablo Pérez Quintero" userId="6fe6871bd987dafa" providerId="LiveId" clId="{DAD87656-F046-4098-A41F-B67A8327FA3A}" dt="2019-10-30T00:32:08.117" v="1093" actId="1076"/>
          <ac:spMkLst>
            <pc:docMk/>
            <pc:sldMk cId="1805812107" sldId="266"/>
            <ac:spMk id="8" creationId="{5EDEE5A1-F44F-4A66-9D4A-CF6881987984}"/>
          </ac:spMkLst>
        </pc:spChg>
        <pc:spChg chg="mod">
          <ac:chgData name="Juan Pablo Pérez Quintero" userId="6fe6871bd987dafa" providerId="LiveId" clId="{DAD87656-F046-4098-A41F-B67A8327FA3A}" dt="2019-10-30T00:22:24.185" v="948" actId="1076"/>
          <ac:spMkLst>
            <pc:docMk/>
            <pc:sldMk cId="1805812107" sldId="266"/>
            <ac:spMk id="9" creationId="{4595087A-FEA7-4E26-86CB-96A4258A64CE}"/>
          </ac:spMkLst>
        </pc:spChg>
        <pc:spChg chg="mod">
          <ac:chgData name="Juan Pablo Pérez Quintero" userId="6fe6871bd987dafa" providerId="LiveId" clId="{DAD87656-F046-4098-A41F-B67A8327FA3A}" dt="2019-10-30T00:21:25.527" v="939" actId="1076"/>
          <ac:spMkLst>
            <pc:docMk/>
            <pc:sldMk cId="1805812107" sldId="266"/>
            <ac:spMk id="15" creationId="{308F5B77-A310-4469-9CDF-58BA376E9AC6}"/>
          </ac:spMkLst>
        </pc:spChg>
        <pc:spChg chg="mod">
          <ac:chgData name="Juan Pablo Pérez Quintero" userId="6fe6871bd987dafa" providerId="LiveId" clId="{DAD87656-F046-4098-A41F-B67A8327FA3A}" dt="2019-10-30T00:22:28.712" v="949" actId="1076"/>
          <ac:spMkLst>
            <pc:docMk/>
            <pc:sldMk cId="1805812107" sldId="266"/>
            <ac:spMk id="16" creationId="{9ED1FEF7-183D-4873-944E-3F6681B8B9B1}"/>
          </ac:spMkLst>
        </pc:spChg>
        <pc:spChg chg="mod">
          <ac:chgData name="Juan Pablo Pérez Quintero" userId="6fe6871bd987dafa" providerId="LiveId" clId="{DAD87656-F046-4098-A41F-B67A8327FA3A}" dt="2019-10-30T01:30:14.480" v="1963" actId="14100"/>
          <ac:spMkLst>
            <pc:docMk/>
            <pc:sldMk cId="1805812107" sldId="266"/>
            <ac:spMk id="17" creationId="{746F40B5-2D3E-44A5-83B9-9C6EC9F27D99}"/>
          </ac:spMkLst>
        </pc:spChg>
        <pc:spChg chg="mod">
          <ac:chgData name="Juan Pablo Pérez Quintero" userId="6fe6871bd987dafa" providerId="LiveId" clId="{DAD87656-F046-4098-A41F-B67A8327FA3A}" dt="2019-10-30T00:32:17.461" v="1097" actId="1076"/>
          <ac:spMkLst>
            <pc:docMk/>
            <pc:sldMk cId="1805812107" sldId="266"/>
            <ac:spMk id="18" creationId="{37327442-9B11-4CFA-9692-9337B01CC0B0}"/>
          </ac:spMkLst>
        </pc:spChg>
        <pc:spChg chg="add mod">
          <ac:chgData name="Juan Pablo Pérez Quintero" userId="6fe6871bd987dafa" providerId="LiveId" clId="{DAD87656-F046-4098-A41F-B67A8327FA3A}" dt="2019-10-30T01:30:08.999" v="1960" actId="1076"/>
          <ac:spMkLst>
            <pc:docMk/>
            <pc:sldMk cId="1805812107" sldId="266"/>
            <ac:spMk id="20" creationId="{E1EE9278-2E86-4F9D-8D37-585A719130F4}"/>
          </ac:spMkLst>
        </pc:spChg>
        <pc:spChg chg="add mod">
          <ac:chgData name="Juan Pablo Pérez Quintero" userId="6fe6871bd987dafa" providerId="LiveId" clId="{DAD87656-F046-4098-A41F-B67A8327FA3A}" dt="2019-10-30T00:26:37.790" v="1035" actId="20577"/>
          <ac:spMkLst>
            <pc:docMk/>
            <pc:sldMk cId="1805812107" sldId="266"/>
            <ac:spMk id="31" creationId="{EAF2544C-2386-4A77-A715-310DCED65A93}"/>
          </ac:spMkLst>
        </pc:spChg>
        <pc:spChg chg="add mod">
          <ac:chgData name="Juan Pablo Pérez Quintero" userId="6fe6871bd987dafa" providerId="LiveId" clId="{DAD87656-F046-4098-A41F-B67A8327FA3A}" dt="2019-10-30T00:29:13.878" v="1041" actId="1076"/>
          <ac:spMkLst>
            <pc:docMk/>
            <pc:sldMk cId="1805812107" sldId="266"/>
            <ac:spMk id="36" creationId="{8C8FF6B1-7D44-451E-8631-AB65A9E45502}"/>
          </ac:spMkLst>
        </pc:spChg>
        <pc:spChg chg="add mod">
          <ac:chgData name="Juan Pablo Pérez Quintero" userId="6fe6871bd987dafa" providerId="LiveId" clId="{DAD87656-F046-4098-A41F-B67A8327FA3A}" dt="2019-10-30T00:30:19.334" v="1088" actId="1076"/>
          <ac:spMkLst>
            <pc:docMk/>
            <pc:sldMk cId="1805812107" sldId="266"/>
            <ac:spMk id="37" creationId="{764CD734-47F9-4AEB-BD5E-1A96CEFD2BF9}"/>
          </ac:spMkLst>
        </pc:spChg>
        <pc:picChg chg="mod">
          <ac:chgData name="Juan Pablo Pérez Quintero" userId="6fe6871bd987dafa" providerId="LiveId" clId="{DAD87656-F046-4098-A41F-B67A8327FA3A}" dt="2019-10-30T00:32:21.924" v="1099" actId="1076"/>
          <ac:picMkLst>
            <pc:docMk/>
            <pc:sldMk cId="1805812107" sldId="266"/>
            <ac:picMk id="4" creationId="{8B488B4C-C07C-42C5-83A9-DC14D51A894F}"/>
          </ac:picMkLst>
        </pc:picChg>
        <pc:cxnChg chg="add mod">
          <ac:chgData name="Juan Pablo Pérez Quintero" userId="6fe6871bd987dafa" providerId="LiveId" clId="{DAD87656-F046-4098-A41F-B67A8327FA3A}" dt="2019-10-30T01:29:16.716" v="1951" actId="1582"/>
          <ac:cxnSpMkLst>
            <pc:docMk/>
            <pc:sldMk cId="1805812107" sldId="266"/>
            <ac:cxnSpMk id="3" creationId="{68C7D18E-F3FA-439E-BFBC-0858691C66C4}"/>
          </ac:cxnSpMkLst>
        </pc:cxnChg>
        <pc:cxnChg chg="mod">
          <ac:chgData name="Juan Pablo Pérez Quintero" userId="6fe6871bd987dafa" providerId="LiveId" clId="{DAD87656-F046-4098-A41F-B67A8327FA3A}" dt="2019-10-30T01:26:40.306" v="1946" actId="1582"/>
          <ac:cxnSpMkLst>
            <pc:docMk/>
            <pc:sldMk cId="1805812107" sldId="266"/>
            <ac:cxnSpMk id="11" creationId="{2BE8A0A2-9082-4145-BD7F-8AAADAC49D2B}"/>
          </ac:cxnSpMkLst>
        </pc:cxnChg>
        <pc:cxnChg chg="mod">
          <ac:chgData name="Juan Pablo Pérez Quintero" userId="6fe6871bd987dafa" providerId="LiveId" clId="{DAD87656-F046-4098-A41F-B67A8327FA3A}" dt="2019-10-30T01:30:48.995" v="1967" actId="1582"/>
          <ac:cxnSpMkLst>
            <pc:docMk/>
            <pc:sldMk cId="1805812107" sldId="266"/>
            <ac:cxnSpMk id="12" creationId="{6405A812-1C05-4B8B-AFAB-E79F8AB8B1DD}"/>
          </ac:cxnSpMkLst>
        </pc:cxnChg>
        <pc:cxnChg chg="mod">
          <ac:chgData name="Juan Pablo Pérez Quintero" userId="6fe6871bd987dafa" providerId="LiveId" clId="{DAD87656-F046-4098-A41F-B67A8327FA3A}" dt="2019-10-30T01:26:58.175" v="1947" actId="1582"/>
          <ac:cxnSpMkLst>
            <pc:docMk/>
            <pc:sldMk cId="1805812107" sldId="266"/>
            <ac:cxnSpMk id="14" creationId="{11551E25-CF69-4417-ACA2-F3DA16D837F0}"/>
          </ac:cxnSpMkLst>
        </pc:cxnChg>
        <pc:cxnChg chg="add mod">
          <ac:chgData name="Juan Pablo Pérez Quintero" userId="6fe6871bd987dafa" providerId="LiveId" clId="{DAD87656-F046-4098-A41F-B67A8327FA3A}" dt="2019-10-30T01:31:07.142" v="1971" actId="14100"/>
          <ac:cxnSpMkLst>
            <pc:docMk/>
            <pc:sldMk cId="1805812107" sldId="266"/>
            <ac:cxnSpMk id="23" creationId="{91828470-0D04-467C-AD4B-41C9589CF1FA}"/>
          </ac:cxnSpMkLst>
        </pc:cxnChg>
      </pc:sldChg>
      <pc:sldChg chg="addSp delSp modSp add ord">
        <pc:chgData name="Juan Pablo Pérez Quintero" userId="6fe6871bd987dafa" providerId="LiveId" clId="{DAD87656-F046-4098-A41F-B67A8327FA3A}" dt="2019-10-30T00:38:11.377" v="1395" actId="20577"/>
        <pc:sldMkLst>
          <pc:docMk/>
          <pc:sldMk cId="1957248737" sldId="267"/>
        </pc:sldMkLst>
        <pc:spChg chg="del">
          <ac:chgData name="Juan Pablo Pérez Quintero" userId="6fe6871bd987dafa" providerId="LiveId" clId="{DAD87656-F046-4098-A41F-B67A8327FA3A}" dt="2019-10-24T03:02:21.705" v="259" actId="478"/>
          <ac:spMkLst>
            <pc:docMk/>
            <pc:sldMk cId="1957248737" sldId="267"/>
            <ac:spMk id="2" creationId="{21E1B6E1-D166-41CC-AD75-9F437BC4592B}"/>
          </ac:spMkLst>
        </pc:spChg>
        <pc:spChg chg="del">
          <ac:chgData name="Juan Pablo Pérez Quintero" userId="6fe6871bd987dafa" providerId="LiveId" clId="{DAD87656-F046-4098-A41F-B67A8327FA3A}" dt="2019-10-24T03:02:21.705" v="259" actId="478"/>
          <ac:spMkLst>
            <pc:docMk/>
            <pc:sldMk cId="1957248737" sldId="267"/>
            <ac:spMk id="3" creationId="{B27422E5-31F5-4605-AF15-6313EB9641FB}"/>
          </ac:spMkLst>
        </pc:spChg>
        <pc:spChg chg="add mod">
          <ac:chgData name="Juan Pablo Pérez Quintero" userId="6fe6871bd987dafa" providerId="LiveId" clId="{DAD87656-F046-4098-A41F-B67A8327FA3A}" dt="2019-10-24T03:02:49.580" v="277" actId="207"/>
          <ac:spMkLst>
            <pc:docMk/>
            <pc:sldMk cId="1957248737" sldId="267"/>
            <ac:spMk id="5" creationId="{A6EC0B43-15B8-456D-BC6B-8D357266BBA9}"/>
          </ac:spMkLst>
        </pc:spChg>
        <pc:spChg chg="add mod">
          <ac:chgData name="Juan Pablo Pérez Quintero" userId="6fe6871bd987dafa" providerId="LiveId" clId="{DAD87656-F046-4098-A41F-B67A8327FA3A}" dt="2019-10-30T00:38:11.377" v="1395" actId="20577"/>
          <ac:spMkLst>
            <pc:docMk/>
            <pc:sldMk cId="1957248737" sldId="267"/>
            <ac:spMk id="6" creationId="{FA99C200-0A6E-4AC3-ABCD-E32E499F4D7F}"/>
          </ac:spMkLst>
        </pc:spChg>
        <pc:picChg chg="add">
          <ac:chgData name="Juan Pablo Pérez Quintero" userId="6fe6871bd987dafa" providerId="LiveId" clId="{DAD87656-F046-4098-A41F-B67A8327FA3A}" dt="2019-10-24T03:02:26.834" v="260"/>
          <ac:picMkLst>
            <pc:docMk/>
            <pc:sldMk cId="1957248737" sldId="267"/>
            <ac:picMk id="4" creationId="{8C60EF36-931B-4336-9139-93E273112EBB}"/>
          </ac:picMkLst>
        </pc:picChg>
      </pc:sldChg>
      <pc:sldChg chg="addSp delSp modSp add">
        <pc:chgData name="Juan Pablo Pérez Quintero" userId="6fe6871bd987dafa" providerId="LiveId" clId="{DAD87656-F046-4098-A41F-B67A8327FA3A}" dt="2019-10-30T01:24:13.709" v="1945" actId="1076"/>
        <pc:sldMkLst>
          <pc:docMk/>
          <pc:sldMk cId="2093812207" sldId="268"/>
        </pc:sldMkLst>
        <pc:spChg chg="del">
          <ac:chgData name="Juan Pablo Pérez Quintero" userId="6fe6871bd987dafa" providerId="LiveId" clId="{DAD87656-F046-4098-A41F-B67A8327FA3A}" dt="2019-10-30T00:43:03.219" v="1906" actId="478"/>
          <ac:spMkLst>
            <pc:docMk/>
            <pc:sldMk cId="2093812207" sldId="268"/>
            <ac:spMk id="2" creationId="{A2663262-F500-4FB0-961F-ACDCE1FCF18A}"/>
          </ac:spMkLst>
        </pc:spChg>
        <pc:spChg chg="del">
          <ac:chgData name="Juan Pablo Pérez Quintero" userId="6fe6871bd987dafa" providerId="LiveId" clId="{DAD87656-F046-4098-A41F-B67A8327FA3A}" dt="2019-10-30T00:43:03.219" v="1906" actId="478"/>
          <ac:spMkLst>
            <pc:docMk/>
            <pc:sldMk cId="2093812207" sldId="268"/>
            <ac:spMk id="3" creationId="{B8F51C4F-C3EF-4F29-9660-9A118C0FE2E1}"/>
          </ac:spMkLst>
        </pc:spChg>
        <pc:spChg chg="add mod">
          <ac:chgData name="Juan Pablo Pérez Quintero" userId="6fe6871bd987dafa" providerId="LiveId" clId="{DAD87656-F046-4098-A41F-B67A8327FA3A}" dt="2019-10-30T00:43:53.930" v="1939" actId="20577"/>
          <ac:spMkLst>
            <pc:docMk/>
            <pc:sldMk cId="2093812207" sldId="268"/>
            <ac:spMk id="5" creationId="{3CD72518-307F-4565-9EAA-BD17204FA8B9}"/>
          </ac:spMkLst>
        </pc:spChg>
        <pc:picChg chg="add mod">
          <ac:chgData name="Juan Pablo Pérez Quintero" userId="6fe6871bd987dafa" providerId="LiveId" clId="{DAD87656-F046-4098-A41F-B67A8327FA3A}" dt="2019-10-30T01:24:13.709" v="1945" actId="1076"/>
          <ac:picMkLst>
            <pc:docMk/>
            <pc:sldMk cId="2093812207" sldId="268"/>
            <ac:picMk id="3" creationId="{255D7DD3-ACFB-4FB1-AC74-14452DEC3434}"/>
          </ac:picMkLst>
        </pc:picChg>
        <pc:picChg chg="add">
          <ac:chgData name="Juan Pablo Pérez Quintero" userId="6fe6871bd987dafa" providerId="LiveId" clId="{DAD87656-F046-4098-A41F-B67A8327FA3A}" dt="2019-10-30T00:43:06.810" v="1907"/>
          <ac:picMkLst>
            <pc:docMk/>
            <pc:sldMk cId="2093812207" sldId="268"/>
            <ac:picMk id="4" creationId="{8FD01EFB-5D6C-4672-8079-C4199FF8ED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7332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1713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45536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1111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3150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00834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631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92081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9087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61851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62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10/29/2019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66617565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93B0F2-DDCA-4179-8BF8-795B3DF57798}"/>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950273F-7B81-4560-A2E2-B50BC8E5B593}"/>
              </a:ext>
            </a:extLst>
          </p:cNvPr>
          <p:cNvSpPr>
            <a:spLocks noGrp="1"/>
          </p:cNvSpPr>
          <p:nvPr>
            <p:ph type="ctrTitle"/>
          </p:nvPr>
        </p:nvSpPr>
        <p:spPr>
          <a:xfrm>
            <a:off x="1103272" y="1975104"/>
            <a:ext cx="5120640" cy="2015441"/>
          </a:xfrm>
        </p:spPr>
        <p:txBody>
          <a:bodyPr>
            <a:normAutofit fontScale="90000"/>
          </a:bodyPr>
          <a:lstStyle/>
          <a:p>
            <a:r>
              <a:rPr lang="es-CO" sz="2700" dirty="0">
                <a:solidFill>
                  <a:schemeClr val="tx1"/>
                </a:solidFill>
              </a:rPr>
              <a:t>Aplicativo software para la administración de  propuestas de proyectos de investigación</a:t>
            </a:r>
            <a:br>
              <a:rPr lang="es-CO" sz="3200" dirty="0">
                <a:solidFill>
                  <a:schemeClr val="tx1"/>
                </a:solidFill>
              </a:rPr>
            </a:br>
            <a:br>
              <a:rPr lang="es-CO" sz="3200" dirty="0">
                <a:solidFill>
                  <a:schemeClr val="tx1"/>
                </a:solidFill>
              </a:rPr>
            </a:br>
            <a:r>
              <a:rPr lang="es-CO" sz="3200" dirty="0">
                <a:solidFill>
                  <a:schemeClr val="tx1"/>
                </a:solidFill>
              </a:rPr>
              <a:t>Programación 1</a:t>
            </a:r>
            <a:endParaRPr lang="en-US" sz="3200" dirty="0">
              <a:solidFill>
                <a:schemeClr val="tx1"/>
              </a:solidFill>
            </a:endParaRPr>
          </a:p>
        </p:txBody>
      </p:sp>
      <p:sp>
        <p:nvSpPr>
          <p:cNvPr id="3" name="Subtítulo 2">
            <a:extLst>
              <a:ext uri="{FF2B5EF4-FFF2-40B4-BE49-F238E27FC236}">
                <a16:creationId xmlns:a16="http://schemas.microsoft.com/office/drawing/2014/main" id="{4BB9C52C-50E8-4858-BD86-7A5126D2D661}"/>
              </a:ext>
            </a:extLst>
          </p:cNvPr>
          <p:cNvSpPr>
            <a:spLocks noGrp="1"/>
          </p:cNvSpPr>
          <p:nvPr>
            <p:ph type="subTitle" idx="1"/>
          </p:nvPr>
        </p:nvSpPr>
        <p:spPr>
          <a:xfrm>
            <a:off x="1276054" y="4157116"/>
            <a:ext cx="4775075" cy="636557"/>
          </a:xfrm>
        </p:spPr>
        <p:txBody>
          <a:bodyPr>
            <a:normAutofit fontScale="92500" lnSpcReduction="10000"/>
          </a:bodyPr>
          <a:lstStyle/>
          <a:p>
            <a:r>
              <a:rPr lang="es-CO" dirty="0">
                <a:solidFill>
                  <a:schemeClr val="tx1"/>
                </a:solidFill>
              </a:rPr>
              <a:t>Camilo Andrés Serrano Pertuz</a:t>
            </a:r>
          </a:p>
          <a:p>
            <a:r>
              <a:rPr lang="es-CO" dirty="0">
                <a:solidFill>
                  <a:schemeClr val="tx1"/>
                </a:solidFill>
              </a:rPr>
              <a:t>Juan Pablo Pérez Quintero</a:t>
            </a:r>
            <a:endParaRPr lang="en-US" dirty="0">
              <a:solidFill>
                <a:schemeClr val="tx1"/>
              </a:solidFill>
            </a:endParaRPr>
          </a:p>
        </p:txBody>
      </p:sp>
    </p:spTree>
    <p:extLst>
      <p:ext uri="{BB962C8B-B14F-4D97-AF65-F5344CB8AC3E}">
        <p14:creationId xmlns:p14="http://schemas.microsoft.com/office/powerpoint/2010/main" val="4762972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9FA04-4E11-420F-8D0A-5EE4A729EB4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D103DCE1-3905-4B02-B46F-E33809D3216A}"/>
              </a:ext>
            </a:extLst>
          </p:cNvPr>
          <p:cNvSpPr/>
          <p:nvPr/>
        </p:nvSpPr>
        <p:spPr>
          <a:xfrm>
            <a:off x="4287171" y="0"/>
            <a:ext cx="361765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Resultados:</a:t>
            </a:r>
          </a:p>
        </p:txBody>
      </p:sp>
      <p:sp>
        <p:nvSpPr>
          <p:cNvPr id="2" name="Rectángulo 1">
            <a:extLst>
              <a:ext uri="{FF2B5EF4-FFF2-40B4-BE49-F238E27FC236}">
                <a16:creationId xmlns:a16="http://schemas.microsoft.com/office/drawing/2014/main" id="{30DFC929-34C5-4044-87D8-D5F036907D53}"/>
              </a:ext>
            </a:extLst>
          </p:cNvPr>
          <p:cNvSpPr/>
          <p:nvPr/>
        </p:nvSpPr>
        <p:spPr>
          <a:xfrm>
            <a:off x="0" y="1228397"/>
            <a:ext cx="12192000" cy="4401205"/>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El proyecto a este punto, puede, generar</a:t>
            </a:r>
          </a:p>
          <a:p>
            <a:pPr algn="ctr"/>
            <a:r>
              <a:rPr lang="es-ES" sz="4000" dirty="0">
                <a:ln w="0"/>
                <a:solidFill>
                  <a:schemeClr val="bg1"/>
                </a:solidFill>
                <a:effectLst>
                  <a:outerShdw blurRad="38100" dist="19050" dir="2700000" algn="tl" rotWithShape="0">
                    <a:schemeClr val="dk1">
                      <a:alpha val="40000"/>
                    </a:schemeClr>
                  </a:outerShdw>
                </a:effectLst>
              </a:rPr>
              <a:t>archivos de guardado, los cuales se pueden administrar de las propuestas básicas mencionadas anteriormente, lo cual era el objetivo principal que se buscaba. Pero también logramos como resultado secundario que la información de los proyectos propuestos se ordenara bajo un criterio</a:t>
            </a:r>
            <a:r>
              <a:rPr lang="es-ES" sz="4000" b="0" cap="none" spc="0" dirty="0">
                <a:ln w="0"/>
                <a:solidFill>
                  <a:schemeClr val="bg1"/>
                </a:solidFill>
                <a:effectLst>
                  <a:outerShdw blurRad="38100" dist="19050" dir="2700000" algn="tl" rotWithShape="0">
                    <a:schemeClr val="dk1">
                      <a:alpha val="40000"/>
                    </a:schemeClr>
                  </a:outerShdw>
                </a:effectLst>
              </a:rPr>
              <a:t> específico.</a:t>
            </a:r>
          </a:p>
        </p:txBody>
      </p:sp>
    </p:spTree>
    <p:extLst>
      <p:ext uri="{BB962C8B-B14F-4D97-AF65-F5344CB8AC3E}">
        <p14:creationId xmlns:p14="http://schemas.microsoft.com/office/powerpoint/2010/main" val="275851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DE140-7334-451C-AA6C-0789DAD3AC76}"/>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A535BFF2-89A3-409E-9123-39DB5F786C99}"/>
              </a:ext>
            </a:extLst>
          </p:cNvPr>
          <p:cNvSpPr/>
          <p:nvPr/>
        </p:nvSpPr>
        <p:spPr>
          <a:xfrm>
            <a:off x="3974266" y="0"/>
            <a:ext cx="424346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Conclusiones:</a:t>
            </a:r>
          </a:p>
        </p:txBody>
      </p:sp>
      <p:sp>
        <p:nvSpPr>
          <p:cNvPr id="6" name="Rectángulo 5">
            <a:extLst>
              <a:ext uri="{FF2B5EF4-FFF2-40B4-BE49-F238E27FC236}">
                <a16:creationId xmlns:a16="http://schemas.microsoft.com/office/drawing/2014/main" id="{2BF9989C-3384-44C5-8869-CF5076226DF6}"/>
              </a:ext>
            </a:extLst>
          </p:cNvPr>
          <p:cNvSpPr/>
          <p:nvPr/>
        </p:nvSpPr>
        <p:spPr>
          <a:xfrm>
            <a:off x="0" y="1158561"/>
            <a:ext cx="12191980" cy="5078313"/>
          </a:xfrm>
          <a:prstGeom prst="rect">
            <a:avLst/>
          </a:prstGeom>
          <a:noFill/>
        </p:spPr>
        <p:txBody>
          <a:bodyPr wrap="square" lIns="91440" tIns="45720" rIns="91440" bIns="45720">
            <a:spAutoFit/>
          </a:bodyPr>
          <a:lstStyle/>
          <a:p>
            <a:r>
              <a:rPr lang="es-ES" sz="3600" b="0" cap="none" spc="0" dirty="0">
                <a:ln w="0"/>
                <a:solidFill>
                  <a:schemeClr val="bg1"/>
                </a:solidFill>
                <a:effectLst>
                  <a:outerShdw blurRad="38100" dist="19050" dir="2700000" algn="tl" rotWithShape="0">
                    <a:schemeClr val="dk1">
                      <a:alpha val="40000"/>
                    </a:schemeClr>
                  </a:outerShdw>
                </a:effectLst>
              </a:rPr>
              <a:t>-El </a:t>
            </a:r>
            <a:r>
              <a:rPr lang="es-ES" sz="3600" dirty="0">
                <a:ln w="0"/>
                <a:solidFill>
                  <a:schemeClr val="bg1"/>
                </a:solidFill>
                <a:effectLst>
                  <a:outerShdw blurRad="38100" dist="19050" dir="2700000" algn="tl" rotWithShape="0">
                    <a:schemeClr val="dk1">
                      <a:alpha val="40000"/>
                    </a:schemeClr>
                  </a:outerShdw>
                </a:effectLst>
              </a:rPr>
              <a:t>Proyecto está en su capacidad de:</a:t>
            </a:r>
          </a:p>
          <a:p>
            <a:r>
              <a:rPr lang="es-ES" sz="3600" dirty="0">
                <a:ln w="0"/>
                <a:solidFill>
                  <a:schemeClr val="bg1"/>
                </a:solidFill>
                <a:effectLst>
                  <a:outerShdw blurRad="38100" dist="19050" dir="2700000" algn="tl" rotWithShape="0">
                    <a:schemeClr val="dk1">
                      <a:alpha val="40000"/>
                    </a:schemeClr>
                  </a:outerShdw>
                </a:effectLst>
              </a:rPr>
              <a:t>  -Guardar, editar y eliminar.</a:t>
            </a:r>
          </a:p>
          <a:p>
            <a:r>
              <a:rPr lang="es-ES" sz="3600" dirty="0">
                <a:ln w="0"/>
                <a:solidFill>
                  <a:schemeClr val="bg1"/>
                </a:solidFill>
                <a:effectLst>
                  <a:outerShdw blurRad="38100" dist="19050" dir="2700000" algn="tl" rotWithShape="0">
                    <a:schemeClr val="dk1">
                      <a:alpha val="40000"/>
                    </a:schemeClr>
                  </a:outerShdw>
                </a:effectLst>
              </a:rPr>
              <a:t>  -Consultar y filtrar.</a:t>
            </a:r>
          </a:p>
          <a:p>
            <a:r>
              <a:rPr lang="es-ES" sz="3600" dirty="0">
                <a:ln w="0"/>
                <a:solidFill>
                  <a:schemeClr val="bg1"/>
                </a:solidFill>
                <a:effectLst>
                  <a:outerShdw blurRad="38100" dist="19050" dir="2700000" algn="tl" rotWithShape="0">
                    <a:schemeClr val="dk1">
                      <a:alpha val="40000"/>
                    </a:schemeClr>
                  </a:outerShdw>
                </a:effectLst>
              </a:rPr>
              <a:t>Por lo cual cumple con los requerimientos propiamente declarados.</a:t>
            </a:r>
          </a:p>
          <a:p>
            <a:r>
              <a:rPr lang="es-ES" sz="3600" dirty="0">
                <a:ln w="0"/>
                <a:solidFill>
                  <a:schemeClr val="bg1"/>
                </a:solidFill>
                <a:effectLst>
                  <a:outerShdw blurRad="38100" dist="19050" dir="2700000" algn="tl" rotWithShape="0">
                    <a:schemeClr val="dk1">
                      <a:alpha val="40000"/>
                    </a:schemeClr>
                  </a:outerShdw>
                </a:effectLst>
              </a:rPr>
              <a:t>-Durante el transcurso del semestre y el desarrollo de este proyecto aprendimos a valorar el esfuerzo y los sacrificios que hace cada uno por un resultado ameno con respecto al aprendizaje obtenido y las habilidades demostradas.</a:t>
            </a:r>
          </a:p>
        </p:txBody>
      </p:sp>
    </p:spTree>
    <p:extLst>
      <p:ext uri="{BB962C8B-B14F-4D97-AF65-F5344CB8AC3E}">
        <p14:creationId xmlns:p14="http://schemas.microsoft.com/office/powerpoint/2010/main" val="102908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52FE74-D32D-4179-8F6A-FC30D9387580}"/>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F4476B97-182E-4DCC-9C71-827286FDCF84}"/>
              </a:ext>
            </a:extLst>
          </p:cNvPr>
          <p:cNvSpPr/>
          <p:nvPr/>
        </p:nvSpPr>
        <p:spPr>
          <a:xfrm>
            <a:off x="0" y="12626"/>
            <a:ext cx="10246725" cy="6247864"/>
          </a:xfrm>
          <a:prstGeom prst="rect">
            <a:avLst/>
          </a:prstGeom>
          <a:noFill/>
        </p:spPr>
        <p:txBody>
          <a:bodyPr wrap="square" lIns="91440" tIns="45720" rIns="91440" bIns="45720">
            <a:spAutoFit/>
          </a:bodyPr>
          <a:lstStyle/>
          <a:p>
            <a:r>
              <a:rPr lang="es-ES" sz="4000" dirty="0">
                <a:ln w="0"/>
                <a:solidFill>
                  <a:schemeClr val="bg1"/>
                </a:solidFill>
                <a:effectLst>
                  <a:outerShdw blurRad="38100" dist="19050" dir="2700000" algn="tl" rotWithShape="0">
                    <a:schemeClr val="dk1">
                      <a:alpha val="40000"/>
                    </a:schemeClr>
                  </a:outerShdw>
                </a:effectLst>
              </a:rPr>
              <a:t>Agenda:</a:t>
            </a:r>
          </a:p>
          <a:p>
            <a:r>
              <a:rPr lang="es-ES" sz="4000" dirty="0">
                <a:ln w="0"/>
                <a:solidFill>
                  <a:schemeClr val="bg1"/>
                </a:solidFill>
                <a:effectLst>
                  <a:outerShdw blurRad="38100" dist="19050" dir="2700000" algn="tl" rotWithShape="0">
                    <a:schemeClr val="dk1">
                      <a:alpha val="40000"/>
                    </a:schemeClr>
                  </a:outerShdw>
                </a:effectLst>
              </a:rPr>
              <a:t>-Planteamiento</a:t>
            </a:r>
          </a:p>
          <a:p>
            <a:r>
              <a:rPr lang="es-ES" sz="4000" dirty="0">
                <a:ln w="0"/>
                <a:solidFill>
                  <a:schemeClr val="bg1"/>
                </a:solidFill>
                <a:effectLst>
                  <a:outerShdw blurRad="38100" dist="19050" dir="2700000" algn="tl" rotWithShape="0">
                    <a:schemeClr val="dk1">
                      <a:alpha val="40000"/>
                    </a:schemeClr>
                  </a:outerShdw>
                </a:effectLst>
              </a:rPr>
              <a:t>-Objetivo principal</a:t>
            </a:r>
          </a:p>
          <a:p>
            <a:r>
              <a:rPr lang="es-ES" sz="4000" b="0" cap="none" spc="0" dirty="0">
                <a:ln w="0"/>
                <a:solidFill>
                  <a:schemeClr val="bg1"/>
                </a:solidFill>
                <a:effectLst>
                  <a:outerShdw blurRad="38100" dist="19050" dir="2700000" algn="tl" rotWithShape="0">
                    <a:schemeClr val="dk1">
                      <a:alpha val="40000"/>
                    </a:schemeClr>
                  </a:outerShdw>
                </a:effectLst>
              </a:rPr>
              <a:t>-Proyecto propuesto</a:t>
            </a:r>
            <a:endParaRPr lang="es-ES" sz="4000" dirty="0">
              <a:ln w="0"/>
              <a:solidFill>
                <a:schemeClr val="bg1"/>
              </a:solidFill>
              <a:effectLst>
                <a:outerShdw blurRad="38100" dist="19050" dir="2700000" algn="tl" rotWithShape="0">
                  <a:schemeClr val="dk1">
                    <a:alpha val="40000"/>
                  </a:schemeClr>
                </a:outerShdw>
              </a:effectLst>
            </a:endParaRPr>
          </a:p>
          <a:p>
            <a:r>
              <a:rPr lang="es-ES" sz="4000" b="0" cap="none" spc="0" dirty="0">
                <a:ln w="0"/>
                <a:solidFill>
                  <a:schemeClr val="bg1"/>
                </a:solidFill>
                <a:effectLst>
                  <a:outerShdw blurRad="38100" dist="19050" dir="2700000" algn="tl" rotWithShape="0">
                    <a:schemeClr val="dk1">
                      <a:alpha val="40000"/>
                    </a:schemeClr>
                  </a:outerShdw>
                </a:effectLst>
              </a:rPr>
              <a:t>-Marco teórico</a:t>
            </a:r>
          </a:p>
          <a:p>
            <a:r>
              <a:rPr lang="es-ES" sz="4000" dirty="0">
                <a:ln w="0"/>
                <a:solidFill>
                  <a:schemeClr val="bg1"/>
                </a:solidFill>
                <a:effectLst>
                  <a:outerShdw blurRad="38100" dist="19050" dir="2700000" algn="tl" rotWithShape="0">
                    <a:schemeClr val="dk1">
                      <a:alpha val="40000"/>
                    </a:schemeClr>
                  </a:outerShdw>
                </a:effectLst>
              </a:rPr>
              <a:t>-Diagrama UML</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-Metodología</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-Funcionalidades</a:t>
            </a:r>
          </a:p>
          <a:p>
            <a:r>
              <a:rPr lang="es-ES" sz="4000" dirty="0">
                <a:ln w="0"/>
                <a:solidFill>
                  <a:schemeClr val="bg1"/>
                </a:solidFill>
                <a:effectLst>
                  <a:outerShdw blurRad="38100" dist="19050" dir="2700000" algn="tl" rotWithShape="0">
                    <a:schemeClr val="dk1">
                      <a:alpha val="40000"/>
                    </a:schemeClr>
                  </a:outerShdw>
                </a:effectLst>
              </a:rPr>
              <a:t>-Resultados</a:t>
            </a:r>
          </a:p>
          <a:p>
            <a:r>
              <a:rPr lang="es-ES" sz="4000" b="0" cap="none" spc="0" dirty="0">
                <a:ln w="0"/>
                <a:solidFill>
                  <a:schemeClr val="bg1"/>
                </a:solidFill>
                <a:effectLst>
                  <a:outerShdw blurRad="38100" dist="19050" dir="2700000" algn="tl" rotWithShape="0">
                    <a:schemeClr val="dk1">
                      <a:alpha val="40000"/>
                    </a:schemeClr>
                  </a:outerShdw>
                </a:effectLst>
              </a:rPr>
              <a:t>-Conclusiones</a:t>
            </a:r>
          </a:p>
        </p:txBody>
      </p:sp>
    </p:spTree>
    <p:extLst>
      <p:ext uri="{BB962C8B-B14F-4D97-AF65-F5344CB8AC3E}">
        <p14:creationId xmlns:p14="http://schemas.microsoft.com/office/powerpoint/2010/main" val="256832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0F064-A880-48DA-95C1-366E371BFF5F}"/>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142826A1-57DF-48DC-B620-0994AFD56F63}"/>
              </a:ext>
            </a:extLst>
          </p:cNvPr>
          <p:cNvSpPr/>
          <p:nvPr/>
        </p:nvSpPr>
        <p:spPr>
          <a:xfrm>
            <a:off x="20" y="2136338"/>
            <a:ext cx="12191980" cy="258532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¿Cómo </a:t>
            </a:r>
            <a:r>
              <a:rPr lang="es-ES" sz="5400" dirty="0">
                <a:ln w="0"/>
                <a:solidFill>
                  <a:schemeClr val="bg1"/>
                </a:solidFill>
                <a:effectLst>
                  <a:outerShdw blurRad="38100" dist="19050" dir="2700000" algn="tl" rotWithShape="0">
                    <a:schemeClr val="dk1">
                      <a:alpha val="40000"/>
                    </a:schemeClr>
                  </a:outerShdw>
                </a:effectLst>
              </a:rPr>
              <a:t>administrar mediante un aplicativo las propuestas de investigación de la Universidad Pontificia Bolivariana</a:t>
            </a:r>
            <a:r>
              <a:rPr lang="es-ES" sz="5400" b="0" cap="none" spc="0" dirty="0">
                <a:ln w="0"/>
                <a:solidFill>
                  <a:schemeClr val="bg1"/>
                </a:solidFill>
                <a:effectLst>
                  <a:outerShdw blurRad="38100" dist="19050" dir="2700000" algn="tl" rotWithShape="0">
                    <a:schemeClr val="dk1">
                      <a:alpha val="40000"/>
                    </a:schemeClr>
                  </a:outerShdw>
                </a:effectLst>
              </a:rPr>
              <a:t>?</a:t>
            </a:r>
          </a:p>
        </p:txBody>
      </p:sp>
      <p:sp>
        <p:nvSpPr>
          <p:cNvPr id="6" name="Rectángulo 5">
            <a:extLst>
              <a:ext uri="{FF2B5EF4-FFF2-40B4-BE49-F238E27FC236}">
                <a16:creationId xmlns:a16="http://schemas.microsoft.com/office/drawing/2014/main" id="{9E913F4A-490C-4F57-9586-B2A93E45F890}"/>
              </a:ext>
            </a:extLst>
          </p:cNvPr>
          <p:cNvSpPr/>
          <p:nvPr/>
        </p:nvSpPr>
        <p:spPr>
          <a:xfrm>
            <a:off x="3799472" y="0"/>
            <a:ext cx="4593053"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Planteamiento:</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317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2A5ADB-035F-48A6-AAA5-B6BCC9549EC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0A60D098-3C63-4F52-BE64-A6ABB1414A05}"/>
              </a:ext>
            </a:extLst>
          </p:cNvPr>
          <p:cNvSpPr/>
          <p:nvPr/>
        </p:nvSpPr>
        <p:spPr>
          <a:xfrm>
            <a:off x="-1" y="1351508"/>
            <a:ext cx="12191978" cy="507831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Generar una plantilla para llenar los datos de las propuestas investigativas, acompañado por indicaciones simples para mantener un </a:t>
            </a:r>
            <a:r>
              <a:rPr lang="es-ES" sz="5400" dirty="0">
                <a:ln w="0"/>
                <a:solidFill>
                  <a:schemeClr val="bg1"/>
                </a:solidFill>
                <a:effectLst>
                  <a:outerShdw blurRad="38100" dist="19050" dir="2700000" algn="tl" rotWithShape="0">
                    <a:schemeClr val="dk1">
                      <a:alpha val="40000"/>
                    </a:schemeClr>
                  </a:outerShdw>
                </a:effectLst>
              </a:rPr>
              <a:t>uso óptimo del aplicativo y un almacenamiento correcto de datos.</a:t>
            </a:r>
            <a:endParaRPr lang="es-ES" sz="5400" b="0" cap="none" spc="0" dirty="0">
              <a:ln w="0"/>
              <a:solidFill>
                <a:schemeClr val="bg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A5B55A4C-8CFF-47F8-8AC9-AF66C455D983}"/>
              </a:ext>
            </a:extLst>
          </p:cNvPr>
          <p:cNvSpPr/>
          <p:nvPr/>
        </p:nvSpPr>
        <p:spPr>
          <a:xfrm>
            <a:off x="3311604" y="0"/>
            <a:ext cx="5568769"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Objetivo principal:</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1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B1AB3-365C-4039-B5C0-81572C08509D}"/>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6E094EF0-9B68-4385-A9DE-028C8BECEDD4}"/>
              </a:ext>
            </a:extLst>
          </p:cNvPr>
          <p:cNvSpPr/>
          <p:nvPr/>
        </p:nvSpPr>
        <p:spPr>
          <a:xfrm>
            <a:off x="819215" y="1264778"/>
            <a:ext cx="10553548" cy="707886"/>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Aplicativo para la administración de proyectos</a:t>
            </a:r>
          </a:p>
        </p:txBody>
      </p:sp>
      <p:sp>
        <p:nvSpPr>
          <p:cNvPr id="6" name="Rectángulo 5">
            <a:extLst>
              <a:ext uri="{FF2B5EF4-FFF2-40B4-BE49-F238E27FC236}">
                <a16:creationId xmlns:a16="http://schemas.microsoft.com/office/drawing/2014/main" id="{70CA0C36-6069-42EA-B51A-79CC977C3F3D}"/>
              </a:ext>
            </a:extLst>
          </p:cNvPr>
          <p:cNvSpPr/>
          <p:nvPr/>
        </p:nvSpPr>
        <p:spPr>
          <a:xfrm>
            <a:off x="595619" y="2333675"/>
            <a:ext cx="5990602" cy="4031873"/>
          </a:xfrm>
          <a:prstGeom prst="rect">
            <a:avLst/>
          </a:prstGeom>
          <a:noFill/>
        </p:spPr>
        <p:txBody>
          <a:bodyPr wrap="square" lIns="91440" tIns="45720" rIns="91440" bIns="45720">
            <a:spAutoFit/>
          </a:bodyPr>
          <a:lstStyle/>
          <a:p>
            <a:r>
              <a:rPr lang="es-ES" sz="3200" b="0" cap="none" spc="0" dirty="0">
                <a:ln w="0"/>
                <a:solidFill>
                  <a:schemeClr val="bg1"/>
                </a:solidFill>
                <a:effectLst>
                  <a:outerShdw blurRad="38100" dist="19050" dir="2700000" algn="tl" rotWithShape="0">
                    <a:schemeClr val="dk1">
                      <a:alpha val="40000"/>
                    </a:schemeClr>
                  </a:outerShdw>
                </a:effectLst>
              </a:rPr>
              <a:t>Este aplicativo tiene el propósito de </a:t>
            </a:r>
            <a:r>
              <a:rPr lang="es-ES" sz="3200" dirty="0">
                <a:ln w="0"/>
                <a:solidFill>
                  <a:schemeClr val="bg1"/>
                </a:solidFill>
                <a:effectLst>
                  <a:outerShdw blurRad="38100" dist="19050" dir="2700000" algn="tl" rotWithShape="0">
                    <a:schemeClr val="dk1">
                      <a:alpha val="40000"/>
                    </a:schemeClr>
                  </a:outerShdw>
                </a:effectLst>
              </a:rPr>
              <a:t>crear, guardar, editar y eliminar</a:t>
            </a:r>
            <a:r>
              <a:rPr lang="es-ES" sz="3200" b="0" cap="none" spc="0" dirty="0">
                <a:ln w="0"/>
                <a:solidFill>
                  <a:schemeClr val="bg1"/>
                </a:solidFill>
                <a:effectLst>
                  <a:outerShdw blurRad="38100" dist="19050" dir="2700000" algn="tl" rotWithShape="0">
                    <a:schemeClr val="dk1">
                      <a:alpha val="40000"/>
                    </a:schemeClr>
                  </a:outerShdw>
                </a:effectLst>
              </a:rPr>
              <a:t> propuestas de proyectos investigativos administrados por un ente empresarial; Al cua</a:t>
            </a:r>
            <a:r>
              <a:rPr lang="es-ES" sz="3200" dirty="0">
                <a:ln w="0"/>
                <a:solidFill>
                  <a:schemeClr val="bg1"/>
                </a:solidFill>
                <a:effectLst>
                  <a:outerShdw blurRad="38100" dist="19050" dir="2700000" algn="tl" rotWithShape="0">
                    <a:schemeClr val="dk1">
                      <a:alpha val="40000"/>
                    </a:schemeClr>
                  </a:outerShdw>
                </a:effectLst>
              </a:rPr>
              <a:t>l tomaremos como ejemplo a la Universidad Pontificia Bolivariana.</a:t>
            </a:r>
            <a:endParaRPr lang="es-ES" sz="3200" b="0" cap="none" spc="0" dirty="0">
              <a:ln w="0"/>
              <a:solidFill>
                <a:schemeClr val="bg1"/>
              </a:solidFill>
              <a:effectLst>
                <a:outerShdw blurRad="38100" dist="19050" dir="2700000" algn="tl" rotWithShape="0">
                  <a:schemeClr val="dk1">
                    <a:alpha val="40000"/>
                  </a:schemeClr>
                </a:outerShdw>
              </a:effectLst>
            </a:endParaRPr>
          </a:p>
        </p:txBody>
      </p:sp>
      <p:sp>
        <p:nvSpPr>
          <p:cNvPr id="9" name="Rectángulo 8">
            <a:extLst>
              <a:ext uri="{FF2B5EF4-FFF2-40B4-BE49-F238E27FC236}">
                <a16:creationId xmlns:a16="http://schemas.microsoft.com/office/drawing/2014/main" id="{635F8D97-E707-4B5F-85CB-5A617643B385}"/>
              </a:ext>
            </a:extLst>
          </p:cNvPr>
          <p:cNvSpPr/>
          <p:nvPr/>
        </p:nvSpPr>
        <p:spPr>
          <a:xfrm>
            <a:off x="3127644" y="170729"/>
            <a:ext cx="5936690"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Proyecto propuesto:</a:t>
            </a:r>
            <a:endParaRPr lang="es-ES" sz="5400" b="0" cap="none" spc="0" dirty="0">
              <a:ln w="0"/>
              <a:solidFill>
                <a:schemeClr val="bg1"/>
              </a:solidFill>
              <a:effectLst>
                <a:outerShdw blurRad="38100" dist="19050" dir="2700000" algn="tl" rotWithShape="0">
                  <a:schemeClr val="dk1">
                    <a:alpha val="40000"/>
                  </a:schemeClr>
                </a:outerShdw>
              </a:effectLst>
            </a:endParaRPr>
          </a:p>
        </p:txBody>
      </p:sp>
      <p:pic>
        <p:nvPicPr>
          <p:cNvPr id="2" name="Imagen 1">
            <a:extLst>
              <a:ext uri="{FF2B5EF4-FFF2-40B4-BE49-F238E27FC236}">
                <a16:creationId xmlns:a16="http://schemas.microsoft.com/office/drawing/2014/main" id="{BA58ECE5-B5B5-4D4A-9125-A36927386A44}"/>
              </a:ext>
            </a:extLst>
          </p:cNvPr>
          <p:cNvPicPr>
            <a:picLocks noChangeAspect="1"/>
          </p:cNvPicPr>
          <p:nvPr/>
        </p:nvPicPr>
        <p:blipFill>
          <a:blip r:embed="rId3"/>
          <a:stretch>
            <a:fillRect/>
          </a:stretch>
        </p:blipFill>
        <p:spPr>
          <a:xfrm>
            <a:off x="6640221" y="3476644"/>
            <a:ext cx="4848225" cy="2238375"/>
          </a:xfrm>
          <a:prstGeom prst="rect">
            <a:avLst/>
          </a:prstGeom>
        </p:spPr>
      </p:pic>
    </p:spTree>
    <p:extLst>
      <p:ext uri="{BB962C8B-B14F-4D97-AF65-F5344CB8AC3E}">
        <p14:creationId xmlns:p14="http://schemas.microsoft.com/office/powerpoint/2010/main" val="376500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0EF36-931B-4336-9139-93E273112EBB}"/>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A6EC0B43-15B8-456D-BC6B-8D357266BBA9}"/>
              </a:ext>
            </a:extLst>
          </p:cNvPr>
          <p:cNvSpPr/>
          <p:nvPr/>
        </p:nvSpPr>
        <p:spPr>
          <a:xfrm>
            <a:off x="3923695" y="0"/>
            <a:ext cx="4344587"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Marco teórico:</a:t>
            </a:r>
          </a:p>
        </p:txBody>
      </p:sp>
      <p:sp>
        <p:nvSpPr>
          <p:cNvPr id="6" name="Rectángulo 5">
            <a:extLst>
              <a:ext uri="{FF2B5EF4-FFF2-40B4-BE49-F238E27FC236}">
                <a16:creationId xmlns:a16="http://schemas.microsoft.com/office/drawing/2014/main" id="{FA99C200-0A6E-4AC3-ABCD-E32E499F4D7F}"/>
              </a:ext>
            </a:extLst>
          </p:cNvPr>
          <p:cNvSpPr/>
          <p:nvPr/>
        </p:nvSpPr>
        <p:spPr>
          <a:xfrm>
            <a:off x="21" y="1351508"/>
            <a:ext cx="12191979" cy="4247317"/>
          </a:xfrm>
          <a:prstGeom prst="rect">
            <a:avLst/>
          </a:prstGeom>
          <a:noFill/>
        </p:spPr>
        <p:txBody>
          <a:bodyPr wrap="square" lIns="91440" tIns="45720" rIns="91440" bIns="45720">
            <a:spAutoFit/>
          </a:bodyPr>
          <a:lstStyle/>
          <a:p>
            <a:r>
              <a:rPr lang="es-ES" sz="5400" dirty="0">
                <a:ln w="0"/>
                <a:solidFill>
                  <a:schemeClr val="bg1"/>
                </a:solidFill>
                <a:effectLst>
                  <a:outerShdw blurRad="38100" dist="19050" dir="2700000" algn="tl" rotWithShape="0">
                    <a:schemeClr val="dk1">
                      <a:alpha val="40000"/>
                    </a:schemeClr>
                  </a:outerShdw>
                </a:effectLst>
              </a:rPr>
              <a:t>-Programación orientada a objetos (POO)</a:t>
            </a:r>
          </a:p>
          <a:p>
            <a:r>
              <a:rPr lang="es-ES" sz="5400" b="0" cap="none" spc="0" dirty="0">
                <a:ln w="0"/>
                <a:solidFill>
                  <a:schemeClr val="bg1"/>
                </a:solidFill>
                <a:effectLst>
                  <a:outerShdw blurRad="38100" dist="19050" dir="2700000" algn="tl" rotWithShape="0">
                    <a:schemeClr val="dk1">
                      <a:alpha val="40000"/>
                    </a:schemeClr>
                  </a:outerShdw>
                </a:effectLst>
              </a:rPr>
              <a:t>-Lenguaje de programación C#</a:t>
            </a:r>
          </a:p>
          <a:p>
            <a:r>
              <a:rPr lang="es-ES" sz="5400" dirty="0">
                <a:ln w="0"/>
                <a:solidFill>
                  <a:schemeClr val="bg1"/>
                </a:solidFill>
                <a:effectLst>
                  <a:outerShdw blurRad="38100" dist="19050" dir="2700000" algn="tl" rotWithShape="0">
                    <a:schemeClr val="dk1">
                      <a:alpha val="40000"/>
                    </a:schemeClr>
                  </a:outerShdw>
                </a:effectLst>
              </a:rPr>
              <a:t>-WPF (Microsoft .NET)</a:t>
            </a:r>
          </a:p>
          <a:p>
            <a:r>
              <a:rPr lang="es-ES" sz="5400" b="0" cap="none" spc="0" dirty="0">
                <a:ln w="0"/>
                <a:solidFill>
                  <a:schemeClr val="bg1"/>
                </a:solidFill>
                <a:effectLst>
                  <a:outerShdw blurRad="38100" dist="19050" dir="2700000" algn="tl" rotWithShape="0">
                    <a:schemeClr val="dk1">
                      <a:alpha val="40000"/>
                    </a:schemeClr>
                  </a:outerShdw>
                </a:effectLst>
              </a:rPr>
              <a:t>-Arch</a:t>
            </a:r>
            <a:r>
              <a:rPr lang="es-ES" sz="5400" dirty="0">
                <a:ln w="0"/>
                <a:solidFill>
                  <a:schemeClr val="bg1"/>
                </a:solidFill>
                <a:effectLst>
                  <a:outerShdw blurRad="38100" dist="19050" dir="2700000" algn="tl" rotWithShape="0">
                    <a:schemeClr val="dk1">
                      <a:alpha val="40000"/>
                    </a:schemeClr>
                  </a:outerShdw>
                </a:effectLst>
              </a:rPr>
              <a:t>ivos JSON</a:t>
            </a:r>
          </a:p>
          <a:p>
            <a:r>
              <a:rPr lang="es-ES" sz="5400" b="0" cap="none" spc="0" dirty="0">
                <a:ln w="0"/>
                <a:solidFill>
                  <a:schemeClr val="bg1"/>
                </a:solidFill>
                <a:effectLst>
                  <a:outerShdw blurRad="38100" dist="19050" dir="2700000" algn="tl" rotWithShape="0">
                    <a:schemeClr val="dk1">
                      <a:alpha val="40000"/>
                    </a:schemeClr>
                  </a:outerShdw>
                </a:effectLst>
              </a:rPr>
              <a:t>-UML</a:t>
            </a:r>
          </a:p>
        </p:txBody>
      </p:sp>
    </p:spTree>
    <p:extLst>
      <p:ext uri="{BB962C8B-B14F-4D97-AF65-F5344CB8AC3E}">
        <p14:creationId xmlns:p14="http://schemas.microsoft.com/office/powerpoint/2010/main" val="195724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D01EFB-5D6C-4672-8079-C4199FF8ED05}"/>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3CD72518-307F-4565-9EAA-BD17204FA8B9}"/>
              </a:ext>
            </a:extLst>
          </p:cNvPr>
          <p:cNvSpPr/>
          <p:nvPr/>
        </p:nvSpPr>
        <p:spPr>
          <a:xfrm>
            <a:off x="3753040" y="0"/>
            <a:ext cx="468589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Diagrama UML:</a:t>
            </a:r>
          </a:p>
        </p:txBody>
      </p:sp>
      <p:pic>
        <p:nvPicPr>
          <p:cNvPr id="3" name="Imagen 2" descr="Captura de pantalla de un celular&#10;&#10;Descripción generada automáticamente">
            <a:extLst>
              <a:ext uri="{FF2B5EF4-FFF2-40B4-BE49-F238E27FC236}">
                <a16:creationId xmlns:a16="http://schemas.microsoft.com/office/drawing/2014/main" id="{255D7DD3-ACFB-4FB1-AC74-14452DEC3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124" y="1155425"/>
            <a:ext cx="4603814" cy="5268449"/>
          </a:xfrm>
          <a:prstGeom prst="rect">
            <a:avLst/>
          </a:prstGeom>
        </p:spPr>
      </p:pic>
    </p:spTree>
    <p:extLst>
      <p:ext uri="{BB962C8B-B14F-4D97-AF65-F5344CB8AC3E}">
        <p14:creationId xmlns:p14="http://schemas.microsoft.com/office/powerpoint/2010/main" val="209381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8B4C-C07C-42C5-83A9-DC14D51A894F}"/>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917E4724-1752-4FD2-91E4-BD0263D543BF}"/>
              </a:ext>
            </a:extLst>
          </p:cNvPr>
          <p:cNvSpPr/>
          <p:nvPr/>
        </p:nvSpPr>
        <p:spPr>
          <a:xfrm>
            <a:off x="4119839" y="0"/>
            <a:ext cx="3952300"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Metodología:</a:t>
            </a:r>
          </a:p>
        </p:txBody>
      </p:sp>
      <p:sp>
        <p:nvSpPr>
          <p:cNvPr id="6" name="Rectángulo 5">
            <a:extLst>
              <a:ext uri="{FF2B5EF4-FFF2-40B4-BE49-F238E27FC236}">
                <a16:creationId xmlns:a16="http://schemas.microsoft.com/office/drawing/2014/main" id="{6A7D4576-B8CE-4806-BE6A-83DA67F89DB9}"/>
              </a:ext>
            </a:extLst>
          </p:cNvPr>
          <p:cNvSpPr/>
          <p:nvPr/>
        </p:nvSpPr>
        <p:spPr>
          <a:xfrm>
            <a:off x="304800" y="92333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Rectángulo 6">
            <a:extLst>
              <a:ext uri="{FF2B5EF4-FFF2-40B4-BE49-F238E27FC236}">
                <a16:creationId xmlns:a16="http://schemas.microsoft.com/office/drawing/2014/main" id="{7AA40301-D28C-4672-9877-08F2CAF9EDAA}"/>
              </a:ext>
            </a:extLst>
          </p:cNvPr>
          <p:cNvSpPr/>
          <p:nvPr/>
        </p:nvSpPr>
        <p:spPr>
          <a:xfrm>
            <a:off x="8559557" y="923325"/>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Rectángulo 7">
            <a:extLst>
              <a:ext uri="{FF2B5EF4-FFF2-40B4-BE49-F238E27FC236}">
                <a16:creationId xmlns:a16="http://schemas.microsoft.com/office/drawing/2014/main" id="{5EDEE5A1-F44F-4A66-9D4A-CF6881987984}"/>
              </a:ext>
            </a:extLst>
          </p:cNvPr>
          <p:cNvSpPr/>
          <p:nvPr/>
        </p:nvSpPr>
        <p:spPr>
          <a:xfrm>
            <a:off x="333867" y="426438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4595087A-FEA7-4E26-86CB-96A4258A64CE}"/>
              </a:ext>
            </a:extLst>
          </p:cNvPr>
          <p:cNvSpPr/>
          <p:nvPr/>
        </p:nvSpPr>
        <p:spPr>
          <a:xfrm>
            <a:off x="4432167" y="92333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1" name="Conector recto de flecha 10">
            <a:extLst>
              <a:ext uri="{FF2B5EF4-FFF2-40B4-BE49-F238E27FC236}">
                <a16:creationId xmlns:a16="http://schemas.microsoft.com/office/drawing/2014/main" id="{2BE8A0A2-9082-4145-BD7F-8AAADAC49D2B}"/>
              </a:ext>
            </a:extLst>
          </p:cNvPr>
          <p:cNvCxnSpPr>
            <a:cxnSpLocks/>
            <a:stCxn id="6" idx="3"/>
            <a:endCxn id="9" idx="1"/>
          </p:cNvCxnSpPr>
          <p:nvPr/>
        </p:nvCxnSpPr>
        <p:spPr>
          <a:xfrm>
            <a:off x="3263317" y="1603002"/>
            <a:ext cx="1168850" cy="0"/>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6405A812-1C05-4B8B-AFAB-E79F8AB8B1DD}"/>
              </a:ext>
            </a:extLst>
          </p:cNvPr>
          <p:cNvCxnSpPr>
            <a:cxnSpLocks/>
            <a:stCxn id="20" idx="1"/>
            <a:endCxn id="18" idx="3"/>
          </p:cNvCxnSpPr>
          <p:nvPr/>
        </p:nvCxnSpPr>
        <p:spPr>
          <a:xfrm flipH="1">
            <a:off x="3306917" y="4944045"/>
            <a:ext cx="390263" cy="7"/>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a:extLst>
              <a:ext uri="{FF2B5EF4-FFF2-40B4-BE49-F238E27FC236}">
                <a16:creationId xmlns:a16="http://schemas.microsoft.com/office/drawing/2014/main" id="{11551E25-CF69-4417-ACA2-F3DA16D837F0}"/>
              </a:ext>
            </a:extLst>
          </p:cNvPr>
          <p:cNvCxnSpPr>
            <a:cxnSpLocks/>
            <a:stCxn id="16" idx="3"/>
            <a:endCxn id="7" idx="1"/>
          </p:cNvCxnSpPr>
          <p:nvPr/>
        </p:nvCxnSpPr>
        <p:spPr>
          <a:xfrm flipV="1">
            <a:off x="7759810" y="1602996"/>
            <a:ext cx="799747" cy="6"/>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308F5B77-A310-4469-9CDF-58BA376E9AC6}"/>
              </a:ext>
            </a:extLst>
          </p:cNvPr>
          <p:cNvSpPr/>
          <p:nvPr/>
        </p:nvSpPr>
        <p:spPr>
          <a:xfrm>
            <a:off x="-363564" y="1372165"/>
            <a:ext cx="4312024" cy="461665"/>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Situación problema.</a:t>
            </a:r>
          </a:p>
        </p:txBody>
      </p:sp>
      <p:sp>
        <p:nvSpPr>
          <p:cNvPr id="16" name="Rectángulo 15">
            <a:extLst>
              <a:ext uri="{FF2B5EF4-FFF2-40B4-BE49-F238E27FC236}">
                <a16:creationId xmlns:a16="http://schemas.microsoft.com/office/drawing/2014/main" id="{9ED1FEF7-183D-4873-944E-3F6681B8B9B1}"/>
              </a:ext>
            </a:extLst>
          </p:cNvPr>
          <p:cNvSpPr/>
          <p:nvPr/>
        </p:nvSpPr>
        <p:spPr>
          <a:xfrm>
            <a:off x="4432167" y="1002837"/>
            <a:ext cx="3327643"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Entrevista con la persona solicitadora del software.</a:t>
            </a:r>
          </a:p>
        </p:txBody>
      </p:sp>
      <p:sp>
        <p:nvSpPr>
          <p:cNvPr id="17" name="Rectángulo 16">
            <a:extLst>
              <a:ext uri="{FF2B5EF4-FFF2-40B4-BE49-F238E27FC236}">
                <a16:creationId xmlns:a16="http://schemas.microsoft.com/office/drawing/2014/main" id="{746F40B5-2D3E-44A5-83B9-9C6EC9F27D99}"/>
              </a:ext>
            </a:extLst>
          </p:cNvPr>
          <p:cNvSpPr/>
          <p:nvPr/>
        </p:nvSpPr>
        <p:spPr>
          <a:xfrm>
            <a:off x="3697180" y="3789889"/>
            <a:ext cx="4506634" cy="2308324"/>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Búsqueda de posibles soluciones, estudio de la programación orientada a objetos</a:t>
            </a:r>
            <a:r>
              <a:rPr lang="es-ES" sz="2400" dirty="0">
                <a:ln w="0"/>
                <a:solidFill>
                  <a:schemeClr val="bg1"/>
                </a:solidFill>
                <a:effectLst>
                  <a:outerShdw blurRad="38100" dist="19050" dir="2700000" algn="tl" rotWithShape="0">
                    <a:schemeClr val="dk1">
                      <a:alpha val="40000"/>
                    </a:schemeClr>
                  </a:outerShdw>
                </a:effectLst>
              </a:rPr>
              <a:t> y </a:t>
            </a:r>
            <a:r>
              <a:rPr lang="es-ES" sz="2400" b="0" cap="none" spc="0" dirty="0">
                <a:ln w="0"/>
                <a:solidFill>
                  <a:schemeClr val="bg1"/>
                </a:solidFill>
                <a:effectLst>
                  <a:outerShdw blurRad="38100" dist="19050" dir="2700000" algn="tl" rotWithShape="0">
                    <a:schemeClr val="dk1">
                      <a:alpha val="40000"/>
                    </a:schemeClr>
                  </a:outerShdw>
                </a:effectLst>
              </a:rPr>
              <a:t>del lenguaje de programación C# para hacer un uso óptimo del lenguaje.</a:t>
            </a:r>
          </a:p>
        </p:txBody>
      </p:sp>
      <p:sp>
        <p:nvSpPr>
          <p:cNvPr id="18" name="Rectángulo 17">
            <a:extLst>
              <a:ext uri="{FF2B5EF4-FFF2-40B4-BE49-F238E27FC236}">
                <a16:creationId xmlns:a16="http://schemas.microsoft.com/office/drawing/2014/main" id="{37327442-9B11-4CFA-9692-9337B01CC0B0}"/>
              </a:ext>
            </a:extLst>
          </p:cNvPr>
          <p:cNvSpPr/>
          <p:nvPr/>
        </p:nvSpPr>
        <p:spPr>
          <a:xfrm>
            <a:off x="319333" y="4343887"/>
            <a:ext cx="2987584"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Solución final y sustentación del trabajo realizado.</a:t>
            </a:r>
          </a:p>
        </p:txBody>
      </p:sp>
      <p:sp>
        <p:nvSpPr>
          <p:cNvPr id="31" name="Rectángulo 30">
            <a:extLst>
              <a:ext uri="{FF2B5EF4-FFF2-40B4-BE49-F238E27FC236}">
                <a16:creationId xmlns:a16="http://schemas.microsoft.com/office/drawing/2014/main" id="{EAF2544C-2386-4A77-A715-310DCED65A93}"/>
              </a:ext>
            </a:extLst>
          </p:cNvPr>
          <p:cNvSpPr/>
          <p:nvPr/>
        </p:nvSpPr>
        <p:spPr>
          <a:xfrm>
            <a:off x="8559558" y="1187498"/>
            <a:ext cx="3327654" cy="830997"/>
          </a:xfrm>
          <a:prstGeom prst="rect">
            <a:avLst/>
          </a:prstGeom>
          <a:noFill/>
        </p:spPr>
        <p:txBody>
          <a:bodyPr wrap="square" lIns="91440" tIns="45720" rIns="91440" bIns="45720">
            <a:spAutoFit/>
          </a:bodyPr>
          <a:lstStyle/>
          <a:p>
            <a:pPr algn="ctr"/>
            <a:r>
              <a:rPr lang="es-ES" sz="2400" dirty="0">
                <a:ln w="0"/>
                <a:solidFill>
                  <a:schemeClr val="bg1"/>
                </a:solidFill>
                <a:effectLst>
                  <a:outerShdw blurRad="38100" dist="19050" dir="2700000" algn="tl" rotWithShape="0">
                    <a:schemeClr val="dk1">
                      <a:alpha val="40000"/>
                    </a:schemeClr>
                  </a:outerShdw>
                </a:effectLst>
              </a:rPr>
              <a:t>Construcción de diagrama UML.</a:t>
            </a:r>
            <a:endParaRPr lang="es-ES" sz="2400" b="0" cap="none" spc="0" dirty="0">
              <a:ln w="0"/>
              <a:solidFill>
                <a:schemeClr val="bg1"/>
              </a:solidFill>
              <a:effectLst>
                <a:outerShdw blurRad="38100" dist="19050" dir="2700000" algn="tl" rotWithShape="0">
                  <a:schemeClr val="dk1">
                    <a:alpha val="40000"/>
                  </a:schemeClr>
                </a:outerShdw>
              </a:effectLst>
            </a:endParaRPr>
          </a:p>
        </p:txBody>
      </p:sp>
      <p:sp>
        <p:nvSpPr>
          <p:cNvPr id="36" name="Rectángulo 35">
            <a:extLst>
              <a:ext uri="{FF2B5EF4-FFF2-40B4-BE49-F238E27FC236}">
                <a16:creationId xmlns:a16="http://schemas.microsoft.com/office/drawing/2014/main" id="{8C8FF6B1-7D44-451E-8631-AB65A9E45502}"/>
              </a:ext>
            </a:extLst>
          </p:cNvPr>
          <p:cNvSpPr/>
          <p:nvPr/>
        </p:nvSpPr>
        <p:spPr>
          <a:xfrm>
            <a:off x="8559557" y="419935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36">
            <a:extLst>
              <a:ext uri="{FF2B5EF4-FFF2-40B4-BE49-F238E27FC236}">
                <a16:creationId xmlns:a16="http://schemas.microsoft.com/office/drawing/2014/main" id="{764CD734-47F9-4AEB-BD5E-1A96CEFD2BF9}"/>
              </a:ext>
            </a:extLst>
          </p:cNvPr>
          <p:cNvSpPr/>
          <p:nvPr/>
        </p:nvSpPr>
        <p:spPr>
          <a:xfrm>
            <a:off x="8559557" y="4528554"/>
            <a:ext cx="3298576" cy="830997"/>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Creación de interfaz gráfica.</a:t>
            </a:r>
          </a:p>
        </p:txBody>
      </p:sp>
      <p:cxnSp>
        <p:nvCxnSpPr>
          <p:cNvPr id="3" name="Conector recto de flecha 2">
            <a:extLst>
              <a:ext uri="{FF2B5EF4-FFF2-40B4-BE49-F238E27FC236}">
                <a16:creationId xmlns:a16="http://schemas.microsoft.com/office/drawing/2014/main" id="{68C7D18E-F3FA-439E-BFBC-0858691C66C4}"/>
              </a:ext>
            </a:extLst>
          </p:cNvPr>
          <p:cNvCxnSpPr>
            <a:stCxn id="7" idx="2"/>
          </p:cNvCxnSpPr>
          <p:nvPr/>
        </p:nvCxnSpPr>
        <p:spPr>
          <a:xfrm flipH="1">
            <a:off x="10223378" y="2282667"/>
            <a:ext cx="1" cy="191668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E1EE9278-2E86-4F9D-8D37-585A719130F4}"/>
              </a:ext>
            </a:extLst>
          </p:cNvPr>
          <p:cNvSpPr/>
          <p:nvPr/>
        </p:nvSpPr>
        <p:spPr>
          <a:xfrm>
            <a:off x="3697180" y="3789889"/>
            <a:ext cx="4506634" cy="230831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3" name="Conector recto de flecha 22">
            <a:extLst>
              <a:ext uri="{FF2B5EF4-FFF2-40B4-BE49-F238E27FC236}">
                <a16:creationId xmlns:a16="http://schemas.microsoft.com/office/drawing/2014/main" id="{91828470-0D04-467C-AD4B-41C9589CF1FA}"/>
              </a:ext>
            </a:extLst>
          </p:cNvPr>
          <p:cNvCxnSpPr>
            <a:cxnSpLocks/>
          </p:cNvCxnSpPr>
          <p:nvPr/>
        </p:nvCxnSpPr>
        <p:spPr>
          <a:xfrm flipH="1">
            <a:off x="8203815" y="4879022"/>
            <a:ext cx="355742" cy="0"/>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581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394845-1030-47D3-AFB3-3BB5808CC57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42F1D7C4-52EA-4E0A-AE0E-DA488800205C}"/>
              </a:ext>
            </a:extLst>
          </p:cNvPr>
          <p:cNvSpPr/>
          <p:nvPr/>
        </p:nvSpPr>
        <p:spPr>
          <a:xfrm>
            <a:off x="3532450" y="0"/>
            <a:ext cx="512710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Funcionalidades.</a:t>
            </a:r>
          </a:p>
        </p:txBody>
      </p:sp>
      <p:pic>
        <p:nvPicPr>
          <p:cNvPr id="3" name="Imagen 2" descr="Captura de pantalla de un celular&#10;&#10;Descripción generada automáticamente">
            <a:extLst>
              <a:ext uri="{FF2B5EF4-FFF2-40B4-BE49-F238E27FC236}">
                <a16:creationId xmlns:a16="http://schemas.microsoft.com/office/drawing/2014/main" id="{642BA615-D791-42C6-89CB-27545E1C2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91" y="1195145"/>
            <a:ext cx="1519844" cy="1964675"/>
          </a:xfrm>
          <a:prstGeom prst="rect">
            <a:avLst/>
          </a:prstGeom>
        </p:spPr>
      </p:pic>
      <p:pic>
        <p:nvPicPr>
          <p:cNvPr id="8" name="Imagen 7" descr="Captura de pantalla de un celular&#10;&#10;Descripción generada automáticamente">
            <a:extLst>
              <a:ext uri="{FF2B5EF4-FFF2-40B4-BE49-F238E27FC236}">
                <a16:creationId xmlns:a16="http://schemas.microsoft.com/office/drawing/2014/main" id="{81542EBD-4560-4FFC-BEAD-83202DCA7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91" y="3649212"/>
            <a:ext cx="1519844" cy="1441903"/>
          </a:xfrm>
          <a:prstGeom prst="rect">
            <a:avLst/>
          </a:prstGeom>
        </p:spPr>
      </p:pic>
      <p:pic>
        <p:nvPicPr>
          <p:cNvPr id="10" name="Imagen 9" descr="Imagen que contiene captura de pantalla&#10;&#10;Descripción generada automáticamente">
            <a:extLst>
              <a:ext uri="{FF2B5EF4-FFF2-40B4-BE49-F238E27FC236}">
                <a16:creationId xmlns:a16="http://schemas.microsoft.com/office/drawing/2014/main" id="{0A6EE8F2-06FB-4176-871C-99876E146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870" y="1195145"/>
            <a:ext cx="5792008" cy="1400370"/>
          </a:xfrm>
          <a:prstGeom prst="rect">
            <a:avLst/>
          </a:prstGeom>
        </p:spPr>
      </p:pic>
      <p:pic>
        <p:nvPicPr>
          <p:cNvPr id="16" name="Imagen 15" descr="Captura de pantalla de un celular&#10;&#10;Descripción generada automáticamente">
            <a:extLst>
              <a:ext uri="{FF2B5EF4-FFF2-40B4-BE49-F238E27FC236}">
                <a16:creationId xmlns:a16="http://schemas.microsoft.com/office/drawing/2014/main" id="{3C8A4163-098C-438B-A59B-879803FF7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3609" y="3637993"/>
            <a:ext cx="4572000" cy="2571750"/>
          </a:xfrm>
          <a:prstGeom prst="rect">
            <a:avLst/>
          </a:prstGeom>
        </p:spPr>
      </p:pic>
      <p:pic>
        <p:nvPicPr>
          <p:cNvPr id="6" name="Imagen 5" descr="Captura de pantalla de un celular&#10;&#10;Descripción generada automáticamente">
            <a:extLst>
              <a:ext uri="{FF2B5EF4-FFF2-40B4-BE49-F238E27FC236}">
                <a16:creationId xmlns:a16="http://schemas.microsoft.com/office/drawing/2014/main" id="{6C810241-522D-4976-95B4-01273ED201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870" y="3649212"/>
            <a:ext cx="4572000" cy="2571750"/>
          </a:xfrm>
          <a:prstGeom prst="rect">
            <a:avLst/>
          </a:prstGeom>
        </p:spPr>
      </p:pic>
    </p:spTree>
    <p:extLst>
      <p:ext uri="{BB962C8B-B14F-4D97-AF65-F5344CB8AC3E}">
        <p14:creationId xmlns:p14="http://schemas.microsoft.com/office/powerpoint/2010/main" val="2434059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B41"/>
      </a:dk2>
      <a:lt2>
        <a:srgbClr val="E2E8E5"/>
      </a:lt2>
      <a:accent1>
        <a:srgbClr val="C696AD"/>
      </a:accent1>
      <a:accent2>
        <a:srgbClr val="BA7FB4"/>
      </a:accent2>
      <a:accent3>
        <a:srgbClr val="B796C6"/>
      </a:accent3>
      <a:accent4>
        <a:srgbClr val="8F7FBA"/>
      </a:accent4>
      <a:accent5>
        <a:srgbClr val="969DC6"/>
      </a:accent5>
      <a:accent6>
        <a:srgbClr val="7FA0BA"/>
      </a:accent6>
      <a:hlink>
        <a:srgbClr val="579074"/>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371</TotalTime>
  <Words>359</Words>
  <Application>Microsoft Office PowerPoint</Application>
  <PresentationFormat>Panorámica</PresentationFormat>
  <Paragraphs>44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Century Schoolbook</vt:lpstr>
      <vt:lpstr>Franklin Gothic Book</vt:lpstr>
      <vt:lpstr>Garamond</vt:lpstr>
      <vt:lpstr>SavonVTI</vt:lpstr>
      <vt:lpstr>Aplicativo software para la administración de  propuestas de proyectos de investigación  Programación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semestre</dc:title>
  <dc:creator>Juan Pablo Pérez Quintero</dc:creator>
  <cp:lastModifiedBy>Juan Pablo Pérez Quintero</cp:lastModifiedBy>
  <cp:revision>18</cp:revision>
  <dcterms:created xsi:type="dcterms:W3CDTF">2019-10-17T00:39:40Z</dcterms:created>
  <dcterms:modified xsi:type="dcterms:W3CDTF">2019-10-30T01:31:13Z</dcterms:modified>
</cp:coreProperties>
</file>