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4F44-DB1A-4B76-A1F4-41413B1C9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4C89B-27E9-4A65-AADC-2C17463E2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95F0B-9F5B-41FE-97DA-5337AB90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0F89-19F3-4FA0-B8BE-B15FF1ABDE8B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259CB-10EF-4FD5-AEEC-A6EFA0BA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72EF-94B8-4EB0-8A17-991A5422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8BE2-030D-4D50-8EB4-E2FEEFAD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5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C7FF-DDCF-4DBF-A371-B75D7524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0F464-C412-45A4-BC34-A631A1098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02F31-EF18-4537-8A51-F09CF532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0F89-19F3-4FA0-B8BE-B15FF1ABDE8B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25C06-5C18-4CB7-A88E-47A10612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37D5-A87A-41F4-9755-5AE3CFCE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8BE2-030D-4D50-8EB4-E2FEEFAD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C816C-2FAD-461D-8238-F5AD97499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9EB78-B84A-4C0B-BCDE-E5ABF4E26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FCE4-9D6E-4C19-844E-1EE4DB5E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0F89-19F3-4FA0-B8BE-B15FF1ABDE8B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44481-46A3-41CE-A2C9-D38421D0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17D6-AB1D-4090-8AD9-E927FC30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8BE2-030D-4D50-8EB4-E2FEEFAD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8570-BAC9-4792-BFAD-1EEA5F44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EAE2-16D6-4F7B-828A-9ADCFE0C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1C5CA-8857-4599-A0A3-0D5E99EC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0F89-19F3-4FA0-B8BE-B15FF1ABDE8B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8508-D45C-4D15-9ED8-C6858BCD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78D94-6C77-45C6-A8F1-DAF61F4C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8BE2-030D-4D50-8EB4-E2FEEFAD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6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3B0E-F024-49DA-9B4B-DA78905A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A9365-6528-4543-B478-E841C0D48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2208-E344-42B4-B4EC-5A57A92F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0F89-19F3-4FA0-B8BE-B15FF1ABDE8B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F48F8-72EE-40BE-B866-F6BFF200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091C8-9A18-4B54-9D0F-E1B20DBB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8BE2-030D-4D50-8EB4-E2FEEFAD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2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222B-99A0-4A21-AF6D-979C1CE8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437F8-F21A-4FDC-909C-DB5868953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98152-3CE0-4EDC-B94D-7C9925DF2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3EBDF-A4AA-418A-B420-4CB14A75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0F89-19F3-4FA0-B8BE-B15FF1ABDE8B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3ED0F-5AC9-4D0D-855A-CCB3257C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3BEA9-7118-45AD-B6F6-DDDF26E4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8BE2-030D-4D50-8EB4-E2FEEFAD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A5A7-564D-4D08-A599-C8723F16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FAA8A-D101-4865-A248-17EF3BBB8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B1F94-D104-43E7-A0DE-23A370451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2C63A-5ABC-4795-AE92-9434AC3B0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14A6A-B687-42B7-9487-7186D7DC6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60B48-4D28-42ED-B134-AF39569B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0F89-19F3-4FA0-B8BE-B15FF1ABDE8B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828D3-D62E-4DFF-ADDD-45953557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9204A-2916-40D0-99F6-70D23EA7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8BE2-030D-4D50-8EB4-E2FEEFAD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9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6D22-4045-4118-9EFC-ABC8509D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1D87B-57AB-4BE3-8500-B127CCEB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0F89-19F3-4FA0-B8BE-B15FF1ABDE8B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686C-FA57-468D-BEB0-CC50EAC8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CA9C8-1782-404B-8D8E-A8F8F757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8BE2-030D-4D50-8EB4-E2FEEFAD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4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7773B-992C-4F33-BB6B-F2E78399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0F89-19F3-4FA0-B8BE-B15FF1ABDE8B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B8FC8-2F5A-4671-A233-C45FCE44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CB0BD-C64F-4337-AFBF-299EBB6E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8BE2-030D-4D50-8EB4-E2FEEFAD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6AAE-F913-45C0-BFC5-E3D8563A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A213A-8291-4B4A-B135-9ACE48F36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E31B5-FC60-4E2C-9E48-19BD292A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D386C-E265-4A88-9BEE-288F37D7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0F89-19F3-4FA0-B8BE-B15FF1ABDE8B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A6874-1EDD-402F-B834-E12873F8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DC582-F228-4D32-B5F1-6816EE35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8BE2-030D-4D50-8EB4-E2FEEFAD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2A34-95B1-4FB0-9405-45F35E0A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3BA64-471F-44AE-8A81-B959F6550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FA004-CCDE-4EC2-8C47-E357377DF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DA973-4980-42C6-9579-B8FD2896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0F89-19F3-4FA0-B8BE-B15FF1ABDE8B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22981-DA4D-432C-BE67-DD0C5F3E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5F5CD-2A9B-4CF0-B582-3573D78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8BE2-030D-4D50-8EB4-E2FEEFAD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E3984-A532-4E93-943E-85ED36C9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752D1-5499-4072-AB5F-7EA9C31F2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A4B5C-49A5-4737-B825-122BB7FE5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40F89-19F3-4FA0-B8BE-B15FF1ABDE8B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B922-33BF-4675-A35D-4A5C37810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ED87-9933-4ED1-A288-CF5A40BFB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8BE2-030D-4D50-8EB4-E2FEEFAD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0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E1F759-9E7D-4C25-989A-7B2E4D4985FC}"/>
              </a:ext>
            </a:extLst>
          </p:cNvPr>
          <p:cNvSpPr/>
          <p:nvPr/>
        </p:nvSpPr>
        <p:spPr>
          <a:xfrm>
            <a:off x="2047460" y="1073424"/>
            <a:ext cx="1444487" cy="74212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B23066-F8CB-4096-B1BD-18F049B7E9F0}"/>
              </a:ext>
            </a:extLst>
          </p:cNvPr>
          <p:cNvSpPr/>
          <p:nvPr/>
        </p:nvSpPr>
        <p:spPr>
          <a:xfrm>
            <a:off x="516836" y="1073424"/>
            <a:ext cx="1444487" cy="74212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pic>
        <p:nvPicPr>
          <p:cNvPr id="8" name="Picture 7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50BDC84A-F436-4D42-88C5-3DB6293DE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6" y="300175"/>
            <a:ext cx="4013910" cy="96631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FDEBD2-9DDD-4C29-B817-FB16C689AC8B}"/>
              </a:ext>
            </a:extLst>
          </p:cNvPr>
          <p:cNvSpPr/>
          <p:nvPr/>
        </p:nvSpPr>
        <p:spPr>
          <a:xfrm>
            <a:off x="556591" y="2013224"/>
            <a:ext cx="2935356" cy="121257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User Name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E79DECE-55FD-42A1-A120-FDB68840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0" y="2619512"/>
            <a:ext cx="537264" cy="5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2F6CEF29-8683-46B4-AC52-A66E5E818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79" y="2619512"/>
            <a:ext cx="537264" cy="5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C7873C89-7355-4F17-ABEA-ACCA52A7A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524" y="2619512"/>
            <a:ext cx="537264" cy="5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F8C8A139-51E8-4942-B097-7929E7257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213" y="2619512"/>
            <a:ext cx="537264" cy="5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414E09C5-9EE2-4124-AB98-F36FE8D2A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96" y="2627108"/>
            <a:ext cx="537264" cy="5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D39ED4-C231-4CD3-B4CF-FFB631E159F3}"/>
              </a:ext>
            </a:extLst>
          </p:cNvPr>
          <p:cNvSpPr/>
          <p:nvPr/>
        </p:nvSpPr>
        <p:spPr>
          <a:xfrm>
            <a:off x="9515319" y="350187"/>
            <a:ext cx="2524281" cy="5520525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u="sng" dirty="0"/>
              <a:t>Settings</a:t>
            </a:r>
            <a:r>
              <a:rPr lang="en-US" dirty="0"/>
              <a:t>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281F9B-0E75-436B-B300-28201AF27A78}"/>
              </a:ext>
            </a:extLst>
          </p:cNvPr>
          <p:cNvSpPr/>
          <p:nvPr/>
        </p:nvSpPr>
        <p:spPr>
          <a:xfrm>
            <a:off x="9703745" y="993912"/>
            <a:ext cx="2183455" cy="46341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&lt;Balls no&gt;: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0A8751-7A23-48D4-9737-D05E0035C618}"/>
              </a:ext>
            </a:extLst>
          </p:cNvPr>
          <p:cNvSpPr/>
          <p:nvPr/>
        </p:nvSpPr>
        <p:spPr>
          <a:xfrm>
            <a:off x="10976663" y="1095037"/>
            <a:ext cx="212037" cy="221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C9B559-FEAE-42BC-A252-BCB5D11B5E01}"/>
              </a:ext>
            </a:extLst>
          </p:cNvPr>
          <p:cNvSpPr/>
          <p:nvPr/>
        </p:nvSpPr>
        <p:spPr>
          <a:xfrm>
            <a:off x="11243620" y="1095037"/>
            <a:ext cx="212037" cy="2219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8FD37AA-491E-4B1B-844C-6ED901DD6386}"/>
              </a:ext>
            </a:extLst>
          </p:cNvPr>
          <p:cNvSpPr/>
          <p:nvPr/>
        </p:nvSpPr>
        <p:spPr>
          <a:xfrm>
            <a:off x="11510577" y="1095037"/>
            <a:ext cx="212037" cy="22197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EA45E7E-7BAD-4019-AD90-F2C0474F3A7D}"/>
              </a:ext>
            </a:extLst>
          </p:cNvPr>
          <p:cNvSpPr/>
          <p:nvPr/>
        </p:nvSpPr>
        <p:spPr>
          <a:xfrm>
            <a:off x="9703745" y="1650791"/>
            <a:ext cx="2183455" cy="46341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&lt;MAX TIME&gt;: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6B5B68-04D3-44BF-A8ED-DCB39C0A0599}"/>
              </a:ext>
            </a:extLst>
          </p:cNvPr>
          <p:cNvSpPr/>
          <p:nvPr/>
        </p:nvSpPr>
        <p:spPr>
          <a:xfrm>
            <a:off x="9669765" y="2307670"/>
            <a:ext cx="2183455" cy="46341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&lt;Monsters no&gt;: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04F9BFF-91A9-4E4A-8617-FE70C13EB933}"/>
              </a:ext>
            </a:extLst>
          </p:cNvPr>
          <p:cNvSpPr/>
          <p:nvPr/>
        </p:nvSpPr>
        <p:spPr>
          <a:xfrm>
            <a:off x="9697523" y="3185524"/>
            <a:ext cx="2183455" cy="2475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u="sng" dirty="0"/>
              <a:t>Keys</a:t>
            </a:r>
            <a:r>
              <a:rPr lang="en-US" dirty="0"/>
              <a:t>:</a:t>
            </a:r>
          </a:p>
        </p:txBody>
      </p:sp>
      <p:pic>
        <p:nvPicPr>
          <p:cNvPr id="3" name="Picture 2" descr="A large clock mounted to the side&#10;&#10;Description automatically generated">
            <a:extLst>
              <a:ext uri="{FF2B5EF4-FFF2-40B4-BE49-F238E27FC236}">
                <a16:creationId xmlns:a16="http://schemas.microsoft.com/office/drawing/2014/main" id="{8D9F4F19-3BB8-461C-809E-575BD0BD3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06" y="1294154"/>
            <a:ext cx="5911880" cy="42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8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Ron</cp:lastModifiedBy>
  <cp:revision>3</cp:revision>
  <dcterms:created xsi:type="dcterms:W3CDTF">2020-04-22T16:16:08Z</dcterms:created>
  <dcterms:modified xsi:type="dcterms:W3CDTF">2020-04-23T10:21:55Z</dcterms:modified>
</cp:coreProperties>
</file>