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0698163" cy="7589838"/>
  <p:notesSz cx="6858000" cy="9144000"/>
  <p:embeddedFontLst>
    <p:embeddedFont>
      <p:font typeface="Dancing Script" panose="020B0604020202020204" charset="0"/>
      <p:regular r:id="rId4"/>
      <p:bold r:id="rId5"/>
    </p:embeddedFont>
    <p:embeddedFont>
      <p:font typeface="Spectral" panose="020B0604020202020204" charset="0"/>
      <p:regular r:id="rId6"/>
      <p:bold r:id="rId7"/>
      <p:italic r:id="rId8"/>
      <p:boldItalic r:id="rId9"/>
    </p:embeddedFont>
    <p:embeddedFont>
      <p:font typeface="Taviraj Medium" panose="020B0604020202020204" charset="-34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0">
          <p15:clr>
            <a:srgbClr val="747775"/>
          </p15:clr>
        </p15:guide>
        <p15:guide id="2" pos="337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602" y="84"/>
      </p:cViewPr>
      <p:guideLst>
        <p:guide orient="horz" pos="2390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font" Target="fonts/font5.fntdata"/><Relationship Id="rId9" Type="http://schemas.openxmlformats.org/officeDocument/2006/relationships/font" Target="fonts/font6.fntdata"/><Relationship Id="rId10" Type="http://schemas.openxmlformats.org/officeDocument/2006/relationships/font" Target="fonts/font7.fntdata"/><Relationship Id="rId11" Type="http://schemas.openxmlformats.org/officeDocument/2006/relationships/font" Target="fonts/font8.fntdata"/><Relationship Id="rId12" Type="http://schemas.openxmlformats.org/officeDocument/2006/relationships/font" Target="fonts/font9.fntdata"/><Relationship Id="rId13" Type="http://schemas.openxmlformats.org/officeDocument/2006/relationships/font" Target="fonts/font10.fntdata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12485" y="685800"/>
            <a:ext cx="483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a08cd61f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39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a08cd61f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64699" y="1098663"/>
            <a:ext cx="9969000" cy="3028800"/>
          </a:xfrm>
          <a:prstGeom prst="rect">
            <a:avLst/>
          </a:prstGeom>
        </p:spPr>
        <p:txBody>
          <a:bodyPr spcFirstLastPara="1" wrap="square" lIns="116275" tIns="116275" rIns="116275" bIns="1162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64689" y="4181912"/>
            <a:ext cx="9969000" cy="11694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64689" y="1632150"/>
            <a:ext cx="9969000" cy="2897400"/>
          </a:xfrm>
          <a:prstGeom prst="rect">
            <a:avLst/>
          </a:prstGeom>
        </p:spPr>
        <p:txBody>
          <a:bodyPr spcFirstLastPara="1" wrap="square" lIns="116275" tIns="116275" rIns="116275" bIns="1162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64689" y="4651286"/>
            <a:ext cx="9969000" cy="19194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marL="457200" lvl="0" indent="-37465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64689" y="3173701"/>
            <a:ext cx="9969000" cy="12420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9969000" cy="50412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4680000" cy="50412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653905" y="1700542"/>
            <a:ext cx="4680000" cy="50412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64689" y="819819"/>
            <a:ext cx="3285300" cy="1115100"/>
          </a:xfrm>
          <a:prstGeom prst="rect">
            <a:avLst/>
          </a:prstGeom>
        </p:spPr>
        <p:txBody>
          <a:bodyPr spcFirstLastPara="1" wrap="square" lIns="116275" tIns="116275" rIns="116275" bIns="11627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64689" y="2050433"/>
            <a:ext cx="3285300" cy="46914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73592" y="664222"/>
            <a:ext cx="7450200" cy="60363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9238" y="-184"/>
            <a:ext cx="5349300" cy="758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6275" tIns="116275" rIns="116275" bIns="116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10635" y="1819619"/>
            <a:ext cx="4732800" cy="2187300"/>
          </a:xfrm>
          <a:prstGeom prst="rect">
            <a:avLst/>
          </a:prstGeom>
        </p:spPr>
        <p:txBody>
          <a:bodyPr spcFirstLastPara="1" wrap="square" lIns="116275" tIns="116275" rIns="116275" bIns="1162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10635" y="4136096"/>
            <a:ext cx="4732800" cy="18225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779212" y="1068414"/>
            <a:ext cx="4489200" cy="54522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64689" y="6242453"/>
            <a:ext cx="7018500" cy="892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75" tIns="116275" rIns="116275" bIns="1162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9969000" cy="50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75" tIns="116275" rIns="116275" bIns="116275" anchor="t" anchorCtr="0">
            <a:normAutofit/>
          </a:bodyPr>
          <a:lstStyle>
            <a:lvl1pPr marL="457200" lvl="0" indent="-374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t="2041" b="2136"/>
          <a:stretch/>
        </p:blipFill>
        <p:spPr>
          <a:xfrm>
            <a:off x="-18175" y="154450"/>
            <a:ext cx="10734825" cy="713982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36988" y="3333625"/>
            <a:ext cx="94245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75" tIns="116275" rIns="116275" bIns="116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>
                <a:solidFill>
                  <a:srgbClr val="B58C54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Albert Einstein</a:t>
            </a:r>
            <a:endParaRPr sz="5200" b="1">
              <a:solidFill>
                <a:srgbClr val="B58C54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5778" y="826100"/>
            <a:ext cx="3666949" cy="14237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911488" y="2343913"/>
            <a:ext cx="88755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solidFill>
                  <a:schemeClr val="dk1"/>
                </a:solidFill>
                <a:latin typeface="Taviraj Medium"/>
                <a:ea typeface="Taviraj Medium"/>
                <a:cs typeface="Taviraj Medium"/>
                <a:sym typeface="Taviraj Medium"/>
              </a:rPr>
              <a:t>CERTIFICATE OF APPRECIATION</a:t>
            </a:r>
            <a:endParaRPr sz="3400" dirty="0">
              <a:solidFill>
                <a:schemeClr val="dk1"/>
              </a:solidFill>
              <a:latin typeface="Taviraj Medium"/>
              <a:ea typeface="Taviraj Medium"/>
              <a:cs typeface="Taviraj Medium"/>
              <a:sym typeface="Taviraj Medium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911500" y="2895317"/>
            <a:ext cx="88755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This certificate is proudly presented to:</a:t>
            </a:r>
            <a:endParaRPr sz="2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636988" y="4430150"/>
            <a:ext cx="94245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in recognition of your contribution as a Sunway Student Ambassador in the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36988" y="4788500"/>
            <a:ext cx="94245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Sunway International Schools Open Day </a:t>
            </a:r>
            <a:r>
              <a:rPr lang="en" sz="18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on 2</a:t>
            </a:r>
            <a:r>
              <a:rPr lang="en" sz="18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6</a:t>
            </a:r>
            <a:r>
              <a:rPr lang="en" sz="1800" b="1" baseline="300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th</a:t>
            </a:r>
            <a:r>
              <a:rPr lang="en" sz="18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April 2025</a:t>
            </a:r>
            <a:endParaRPr sz="1800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37000" y="6117375"/>
            <a:ext cx="94245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Mr. Richard Cherry</a:t>
            </a:r>
            <a:endParaRPr sz="16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Principal - Sunway International Schools</a:t>
            </a:r>
            <a:endParaRPr sz="16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4567488" y="3680564"/>
            <a:ext cx="2568426" cy="3727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Dancing Script</vt:lpstr>
      <vt:lpstr>Spectral</vt:lpstr>
      <vt:lpstr>Arial</vt:lpstr>
      <vt:lpstr>Taviraj Medium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matthew chong</cp:lastModifiedBy>
  <cp:revision>2</cp:revision>
  <dcterms:modified xsi:type="dcterms:W3CDTF">2025-02-27T04:21:58Z</dcterms:modified>
</cp:coreProperties>
</file>