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8163" cy="7589838"/>
  <p:notesSz cx="6858000" cy="9144000"/>
  <p:embeddedFontLst>
    <p:embeddedFont>
      <p:font typeface="Dancing Script" panose="020B0604020202020204" charset="0"/>
      <p:regular r:id="rId4"/>
      <p:bold r:id="rId5"/>
    </p:embeddedFont>
    <p:embeddedFont>
      <p:font typeface="Spectral" panose="020B0604020202020204" charset="0"/>
      <p:regular r:id="rId6"/>
      <p:bold r:id="rId7"/>
      <p:italic r:id="rId8"/>
      <p:boldItalic r:id="rId9"/>
    </p:embeddedFont>
    <p:embeddedFont>
      <p:font typeface="Taviraj Medium" panose="020B0604020202020204" charset="-34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602" y="84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a08cd61f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a08cd61f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8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300" cy="11151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300" cy="4691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3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75" tIns="116275" rIns="116275" bIns="11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2800" cy="21873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2800" cy="18225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2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2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t="2041" b="2136"/>
          <a:stretch/>
        </p:blipFill>
        <p:spPr>
          <a:xfrm>
            <a:off x="-18175" y="154450"/>
            <a:ext cx="10734825" cy="713982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36988" y="3333625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B58C54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Melvin Tai</a:t>
            </a:r>
            <a:endParaRPr sz="5200" b="1">
              <a:solidFill>
                <a:srgbClr val="B58C54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778" y="826100"/>
            <a:ext cx="3666949" cy="14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11488" y="2343913"/>
            <a:ext cx="8875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1"/>
                </a:solidFill>
                <a:latin typeface="Taviraj Medium"/>
                <a:ea typeface="Taviraj Medium"/>
                <a:cs typeface="Taviraj Medium"/>
                <a:sym typeface="Taviraj Medium"/>
              </a:rPr>
              <a:t>CERTIFICATE OF APPRECIATION</a:t>
            </a:r>
            <a:endParaRPr sz="3400" dirty="0">
              <a:solidFill>
                <a:schemeClr val="dk1"/>
              </a:solidFill>
              <a:latin typeface="Taviraj Medium"/>
              <a:ea typeface="Taviraj Medium"/>
              <a:cs typeface="Taviraj Medium"/>
              <a:sym typeface="Taviraj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11500" y="2895317"/>
            <a:ext cx="88755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This certificate is proudly presented to:</a:t>
            </a:r>
            <a:endParaRPr sz="2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36988" y="4430150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in recognition of your contribution as a Sunway Student Ambassador in the</a:t>
            </a:r>
            <a:endParaRPr sz="18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6988" y="4788500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Sunway International Schools Open Day </a:t>
            </a:r>
            <a:r>
              <a:rPr lang="en" sz="1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on 2</a:t>
            </a: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6</a:t>
            </a:r>
            <a:r>
              <a:rPr lang="en" sz="1800" b="1" baseline="300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th</a:t>
            </a:r>
            <a:r>
              <a:rPr lang="en" sz="18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April 2025</a:t>
            </a:r>
            <a:endParaRPr sz="1800" b="1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37000" y="6117375"/>
            <a:ext cx="9424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Mr. Richard Cherry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Principal - Sunway International Schools</a:t>
            </a:r>
            <a:endParaRPr sz="16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567488" y="3680564"/>
            <a:ext cx="2568426" cy="372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Dancing Script</vt:lpstr>
      <vt:lpstr>Spectral</vt:lpstr>
      <vt:lpstr>Arial</vt:lpstr>
      <vt:lpstr>Taviraj Medium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matthew chong</cp:lastModifiedBy>
  <cp:revision>2</cp:revision>
  <dcterms:modified xsi:type="dcterms:W3CDTF">2025-02-27T04:21:58Z</dcterms:modified>
</cp:coreProperties>
</file>