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5" autoAdjust="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6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56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92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93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64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10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74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86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38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69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03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F7E3C-F070-438F-982D-66A47D42102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609B-8018-417F-A0D4-47DD4FF48D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454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EF30DF3-DFFA-4552-B012-B12F7E42C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9DEABC-B983-4020-8EF0-A5B410449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131"/>
            <a:ext cx="9144000" cy="2387600"/>
          </a:xfrm>
        </p:spPr>
        <p:txBody>
          <a:bodyPr/>
          <a:lstStyle/>
          <a:p>
            <a:r>
              <a:rPr lang="de-DE" dirty="0"/>
              <a:t>3D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EB8468-0C9D-4D9C-8F0E-1801A9785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3832"/>
            <a:ext cx="9144000" cy="822960"/>
          </a:xfrm>
        </p:spPr>
        <p:txBody>
          <a:bodyPr>
            <a:normAutofit/>
          </a:bodyPr>
          <a:lstStyle/>
          <a:p>
            <a:r>
              <a:rPr lang="de-DE" sz="2000" dirty="0"/>
              <a:t>Masterthesis Presentation</a:t>
            </a:r>
          </a:p>
          <a:p>
            <a:r>
              <a:rPr lang="de-DE" sz="2000" dirty="0"/>
              <a:t>By Gabriel J. Schwarzkopf</a:t>
            </a:r>
          </a:p>
        </p:txBody>
      </p:sp>
    </p:spTree>
    <p:extLst>
      <p:ext uri="{BB962C8B-B14F-4D97-AF65-F5344CB8AC3E}">
        <p14:creationId xmlns:p14="http://schemas.microsoft.com/office/powerpoint/2010/main" val="360056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0D5E112-C414-47FE-9857-4FF3ECBCFD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C49582-938F-40A9-BE38-62426BD4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1F290-019A-40A3-A5B9-1D3A5234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Theory</a:t>
            </a:r>
          </a:p>
          <a:p>
            <a:r>
              <a:rPr lang="en-GB"/>
              <a:t>Implementation</a:t>
            </a:r>
          </a:p>
          <a:p>
            <a:r>
              <a:rPr lang="en-GB"/>
              <a:t>Results</a:t>
            </a:r>
          </a:p>
          <a:p>
            <a:r>
              <a:rPr lang="en-GB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0247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F5211C-2EF3-4D65-ABD2-3A4E762D52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923B16-66E9-41C3-ADED-FC68904F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565A4-0F0A-47C2-AF20-60690311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Vision</a:t>
            </a:r>
          </a:p>
          <a:p>
            <a:pPr lvl="1"/>
            <a:r>
              <a:rPr lang="en-GB" dirty="0"/>
              <a:t>Pinhole camera</a:t>
            </a:r>
          </a:p>
          <a:p>
            <a:pPr lvl="1"/>
            <a:r>
              <a:rPr lang="en-GB" dirty="0" err="1"/>
              <a:t>SfM</a:t>
            </a:r>
            <a:endParaRPr lang="en-GB" dirty="0"/>
          </a:p>
          <a:p>
            <a:r>
              <a:rPr lang="en-GB" dirty="0"/>
              <a:t>Rendering</a:t>
            </a:r>
          </a:p>
          <a:p>
            <a:pPr lvl="1"/>
            <a:r>
              <a:rPr lang="en-GB" dirty="0"/>
              <a:t>Path tracing</a:t>
            </a:r>
          </a:p>
          <a:p>
            <a:pPr lvl="1"/>
            <a:r>
              <a:rPr lang="en-GB" dirty="0"/>
              <a:t>Shaders</a:t>
            </a:r>
          </a:p>
          <a:p>
            <a:pPr lvl="1"/>
            <a:r>
              <a:rPr lang="en-GB" dirty="0"/>
              <a:t>Composition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28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69766C7-9411-4628-9369-0945D29352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375A3F-AD0F-40A5-A3C0-00F6E011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46B8C-67F6-4731-8D12-375DD798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Blender</a:t>
            </a:r>
          </a:p>
          <a:p>
            <a:pPr lvl="1"/>
            <a:r>
              <a:rPr lang="en-GB" dirty="0"/>
              <a:t>Procedural terrain generation</a:t>
            </a:r>
          </a:p>
          <a:p>
            <a:r>
              <a:rPr lang="en-GB" dirty="0"/>
              <a:t>Compression</a:t>
            </a:r>
          </a:p>
          <a:p>
            <a:pPr lvl="1"/>
            <a:r>
              <a:rPr lang="en-GB" dirty="0"/>
              <a:t>PNG and JP2000</a:t>
            </a:r>
          </a:p>
          <a:p>
            <a:r>
              <a:rPr lang="en-GB" dirty="0" err="1"/>
              <a:t>OpenMVG</a:t>
            </a:r>
            <a:r>
              <a:rPr lang="en-GB" dirty="0"/>
              <a:t>/</a:t>
            </a:r>
            <a:r>
              <a:rPr lang="en-GB" dirty="0" err="1"/>
              <a:t>OpenMVS</a:t>
            </a:r>
            <a:endParaRPr lang="en-GB" dirty="0"/>
          </a:p>
          <a:p>
            <a:pPr lvl="1"/>
            <a:r>
              <a:rPr lang="en-GB" dirty="0"/>
              <a:t>Complete </a:t>
            </a:r>
            <a:r>
              <a:rPr lang="en-GB" dirty="0" err="1"/>
              <a:t>SfM</a:t>
            </a:r>
            <a:r>
              <a:rPr lang="en-GB" dirty="0"/>
              <a:t> pipeline from images to textured model</a:t>
            </a:r>
          </a:p>
        </p:txBody>
      </p:sp>
    </p:spTree>
    <p:extLst>
      <p:ext uri="{BB962C8B-B14F-4D97-AF65-F5344CB8AC3E}">
        <p14:creationId xmlns:p14="http://schemas.microsoft.com/office/powerpoint/2010/main" val="190913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C1CAE92-E09D-4763-87CE-A097FD09E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1DF4EC-A770-46C7-A3D7-B4C4E02D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B402DA-1091-448E-A49E-BC382820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Images</a:t>
            </a:r>
          </a:p>
          <a:p>
            <a:r>
              <a:rPr lang="en-GB"/>
              <a:t>3D models</a:t>
            </a:r>
          </a:p>
          <a:p>
            <a:r>
              <a:rPr lang="en-GB"/>
              <a:t>Compression effects</a:t>
            </a:r>
          </a:p>
          <a:p>
            <a:r>
              <a:rPr lang="en-GB"/>
              <a:t>Reconstruction algorithms?</a:t>
            </a:r>
          </a:p>
          <a:p>
            <a:r>
              <a:rPr lang="en-GB"/>
              <a:t>Profiling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76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046EEE0-7BE1-4BBE-9175-4835F2B03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335016-F4C5-4F79-84AD-0E2E926C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B267B8-8804-4D01-8DD3-014B8AF16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Compression reduced data substantially, JPEG2000 </a:t>
            </a:r>
            <a:r>
              <a:rPr lang="en-GB"/>
              <a:t>works well</a:t>
            </a:r>
          </a:p>
          <a:p>
            <a:r>
              <a:rPr lang="en-GB" dirty="0"/>
              <a:t>First step</a:t>
            </a:r>
          </a:p>
          <a:p>
            <a:r>
              <a:rPr lang="en-GB" dirty="0"/>
              <a:t>Many things to do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09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0ADB998-D45D-4EB8-B168-1ED0EA096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576ECCA-FD84-45FC-8522-2C9E11654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2411"/>
            <a:ext cx="9144000" cy="2387600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you for your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3603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5FEDB-10C4-4548-8210-BDC1473B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4993C-399B-4BEC-899A-A8D211C0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4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CE1A7-DBFF-49C2-829B-F5757518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91A94B-662B-495C-A782-A033DADB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9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</Words>
  <Application>Microsoft Office PowerPoint</Application>
  <PresentationFormat>Breitbild</PresentationFormat>
  <Paragraphs>34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3D</vt:lpstr>
      <vt:lpstr>Table of Contents</vt:lpstr>
      <vt:lpstr>Theory</vt:lpstr>
      <vt:lpstr>Implementation</vt:lpstr>
      <vt:lpstr>Results</vt:lpstr>
      <vt:lpstr>Conclusion</vt:lpstr>
      <vt:lpstr>Thank you for your attention!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</dc:title>
  <dc:creator>Gabriel Schwarzkopf</dc:creator>
  <cp:lastModifiedBy>Gabriel Schwarzkopf</cp:lastModifiedBy>
  <cp:revision>11</cp:revision>
  <dcterms:created xsi:type="dcterms:W3CDTF">2020-02-12T08:27:42Z</dcterms:created>
  <dcterms:modified xsi:type="dcterms:W3CDTF">2020-02-12T11:26:49Z</dcterms:modified>
</cp:coreProperties>
</file>