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6858000" cx="9906000"/>
  <p:notesSz cx="9774225" cy="67246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120">
          <p15:clr>
            <a:srgbClr val="000000"/>
          </p15:clr>
        </p15:guide>
      </p15:sldGuideLst>
    </p:ext>
    <p:ext uri="http://customooxmlschemas.google.com/">
      <go:slidesCustomData xmlns:go="http://customooxmlschemas.google.com/" r:id="rId27" roundtripDataSignature="AMtx7mjk27+chHQor5xU4r3z95x5ZSAO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8BC78F-1F6B-4E12-8E2E-1FC889C9DA54}">
  <a:tblStyle styleId="{D18BC78F-1F6B-4E12-8E2E-1FC889C9DA5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180BC95-A08E-46A4-B299-CDB8AA483D1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235450" cy="373062"/>
          </a:xfrm>
          <a:prstGeom prst="rect">
            <a:avLst/>
          </a:prstGeom>
          <a:noFill/>
          <a:ln>
            <a:noFill/>
          </a:ln>
        </p:spPr>
        <p:txBody>
          <a:bodyPr anchorCtr="0" anchor="t" bIns="45925" lIns="91850" spcFirstLastPara="1" rIns="91850" wrap="square" tIns="45925">
            <a:noAutofit/>
          </a:bodyPr>
          <a:lstStyle>
            <a:lvl1pPr lvl="0"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1pPr>
            <a:lvl2pPr lvl="1"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2pPr>
            <a:lvl3pPr lvl="2"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3pPr>
            <a:lvl4pPr lvl="3"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4pPr>
            <a:lvl5pPr lvl="4"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5pPr>
            <a:lvl6pPr lvl="5"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6pPr>
            <a:lvl7pPr lvl="6"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7pPr>
            <a:lvl8pPr lvl="7"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8pPr>
            <a:lvl9pPr lvl="8"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9pPr>
          </a:lstStyle>
          <a:p/>
        </p:txBody>
      </p:sp>
      <p:sp>
        <p:nvSpPr>
          <p:cNvPr id="4" name="Google Shape;4;n"/>
          <p:cNvSpPr txBox="1"/>
          <p:nvPr>
            <p:ph idx="10" type="dt"/>
          </p:nvPr>
        </p:nvSpPr>
        <p:spPr>
          <a:xfrm>
            <a:off x="5538787" y="0"/>
            <a:ext cx="4235450" cy="373062"/>
          </a:xfrm>
          <a:prstGeom prst="rect">
            <a:avLst/>
          </a:prstGeom>
          <a:noFill/>
          <a:ln>
            <a:noFill/>
          </a:ln>
        </p:spPr>
        <p:txBody>
          <a:bodyPr anchorCtr="0" anchor="t" bIns="45925" lIns="91850" spcFirstLastPara="1" rIns="91850" wrap="square" tIns="45925">
            <a:noAutofit/>
          </a:bodyPr>
          <a:lstStyle>
            <a:lvl1pPr lvl="0"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1pPr>
            <a:lvl2pPr lvl="1"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2pPr>
            <a:lvl3pPr lvl="2"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3pPr>
            <a:lvl4pPr lvl="3"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4pPr>
            <a:lvl5pPr lvl="4"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5pPr>
            <a:lvl6pPr lvl="5"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6pPr>
            <a:lvl7pPr lvl="6"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7pPr>
            <a:lvl8pPr lvl="7"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8pPr>
            <a:lvl9pPr lvl="8"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9pPr>
          </a:lstStyle>
          <a:p/>
        </p:txBody>
      </p:sp>
      <p:sp>
        <p:nvSpPr>
          <p:cNvPr id="5" name="Google Shape;5;n"/>
          <p:cNvSpPr/>
          <p:nvPr>
            <p:ph idx="3" type="sldImg"/>
          </p:nvPr>
        </p:nvSpPr>
        <p:spPr>
          <a:xfrm>
            <a:off x="3052762" y="522287"/>
            <a:ext cx="3671887" cy="25415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303337" y="3213100"/>
            <a:ext cx="7167562" cy="2989262"/>
          </a:xfrm>
          <a:prstGeom prst="rect">
            <a:avLst/>
          </a:prstGeom>
          <a:noFill/>
          <a:ln>
            <a:noFill/>
          </a:ln>
        </p:spPr>
        <p:txBody>
          <a:bodyPr anchorCtr="0" anchor="t" bIns="45925" lIns="91850" spcFirstLastPara="1" rIns="91850" wrap="square" tIns="4592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6351587"/>
            <a:ext cx="4235450" cy="373062"/>
          </a:xfrm>
          <a:prstGeom prst="rect">
            <a:avLst/>
          </a:prstGeom>
          <a:noFill/>
          <a:ln>
            <a:noFill/>
          </a:ln>
        </p:spPr>
        <p:txBody>
          <a:bodyPr anchorCtr="0" anchor="b" bIns="45925" lIns="91850" spcFirstLastPara="1" rIns="91850" wrap="square" tIns="45925">
            <a:noAutofit/>
          </a:bodyPr>
          <a:lstStyle>
            <a:lvl1pPr lvl="0"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1pPr>
            <a:lvl2pPr lvl="1"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2pPr>
            <a:lvl3pPr lvl="2"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3pPr>
            <a:lvl4pPr lvl="3"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4pPr>
            <a:lvl5pPr lvl="4"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5pPr>
            <a:lvl6pPr lvl="5"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6pPr>
            <a:lvl7pPr lvl="6"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7pPr>
            <a:lvl8pPr lvl="7"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8pPr>
            <a:lvl9pPr lvl="8"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9pPr>
          </a:lstStyle>
          <a:p/>
        </p:txBody>
      </p:sp>
      <p:sp>
        <p:nvSpPr>
          <p:cNvPr id="8" name="Google Shape;8;n"/>
          <p:cNvSpPr txBox="1"/>
          <p:nvPr>
            <p:ph idx="12" type="sldNum"/>
          </p:nvPr>
        </p:nvSpPr>
        <p:spPr>
          <a:xfrm>
            <a:off x="5538787" y="6351587"/>
            <a:ext cx="4235450" cy="373062"/>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1303337" y="3213100"/>
            <a:ext cx="7167562" cy="2989262"/>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71" name="Google Shape;71;p1:notes"/>
          <p:cNvSpPr/>
          <p:nvPr>
            <p:ph idx="2" type="sldImg"/>
          </p:nvPr>
        </p:nvSpPr>
        <p:spPr>
          <a:xfrm>
            <a:off x="3052762" y="522287"/>
            <a:ext cx="3671887" cy="25415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24860a6fc_0_9: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24860a6fc_0_9:notes"/>
          <p:cNvSpPr txBox="1"/>
          <p:nvPr>
            <p:ph idx="1" type="body"/>
          </p:nvPr>
        </p:nvSpPr>
        <p:spPr>
          <a:xfrm>
            <a:off x="1303337" y="3213100"/>
            <a:ext cx="7167600" cy="2989200"/>
          </a:xfrm>
          <a:prstGeom prst="rect">
            <a:avLst/>
          </a:prstGeom>
        </p:spPr>
        <p:txBody>
          <a:bodyPr anchorCtr="0" anchor="t" bIns="45925" lIns="91850" spcFirstLastPara="1" rIns="91850" wrap="square" tIns="45925">
            <a:noAutofit/>
          </a:bodyPr>
          <a:lstStyle/>
          <a:p>
            <a:pPr indent="-317500" lvl="0" marL="457200" rtl="0" algn="l">
              <a:spcBef>
                <a:spcPts val="0"/>
              </a:spcBef>
              <a:spcAft>
                <a:spcPts val="0"/>
              </a:spcAft>
              <a:buSzPts val="1400"/>
              <a:buAutoNum type="arabicPeriod"/>
            </a:pPr>
            <a:r>
              <a:rPr lang="en-US"/>
              <a:t>“pc저장”-&gt; “서버 저장”</a:t>
            </a:r>
            <a:endParaRPr/>
          </a:p>
        </p:txBody>
      </p:sp>
      <p:sp>
        <p:nvSpPr>
          <p:cNvPr id="297" name="Google Shape;297;gd24860a6fc_0_9:notes"/>
          <p:cNvSpPr txBox="1"/>
          <p:nvPr>
            <p:ph idx="12" type="sldNum"/>
          </p:nvPr>
        </p:nvSpPr>
        <p:spPr>
          <a:xfrm>
            <a:off x="5538787" y="6351587"/>
            <a:ext cx="4235400" cy="373200"/>
          </a:xfrm>
          <a:prstGeom prst="rect">
            <a:avLst/>
          </a:prstGeom>
        </p:spPr>
        <p:txBody>
          <a:bodyPr anchorCtr="0" anchor="b" bIns="45925" lIns="91850" spcFirstLastPara="1" rIns="91850" wrap="square" tIns="45925">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f1cef4984_0_68: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328" name="Google Shape;328;gcf1cef4984_0_68: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gcf1cef4984_0_68: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AutoNum type="arabicPeriod"/>
            </a:pPr>
            <a:r>
              <a:rPr lang="en-US"/>
              <a:t>8번 슬라이드와 피드백 동일.</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cf1cef4984_0_96: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357" name="Google Shape;357;gcf1cef4984_0_96: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gcf1cef4984_0_96: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spcBef>
                <a:spcPts val="0"/>
              </a:spcBef>
              <a:spcAft>
                <a:spcPts val="0"/>
              </a:spcAft>
              <a:buSzPts val="1400"/>
              <a:buAutoNum type="arabicPeriod"/>
            </a:pPr>
            <a:r>
              <a:rPr lang="en-US">
                <a:solidFill>
                  <a:schemeClr val="dk1"/>
                </a:solidFill>
              </a:rPr>
              <a:t>8번 슬라이드와 피드백 동일.</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cf1cef4984_0_123: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384" name="Google Shape;384;gcf1cef4984_0_123: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gcf1cef4984_0_123: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AutoNum type="arabicPeriod"/>
            </a:pPr>
            <a:r>
              <a:rPr lang="en-US"/>
              <a:t>우측 기능 내용 수정</a:t>
            </a:r>
            <a:endParaRPr/>
          </a:p>
          <a:p>
            <a:pPr indent="-317500" lvl="0" marL="457200" rtl="0" algn="l">
              <a:spcBef>
                <a:spcPts val="0"/>
              </a:spcBef>
              <a:spcAft>
                <a:spcPts val="0"/>
              </a:spcAft>
              <a:buSzPts val="1400"/>
              <a:buAutoNum type="arabicPeriod"/>
            </a:pPr>
            <a:r>
              <a:rPr lang="en-US">
                <a:solidFill>
                  <a:schemeClr val="dk1"/>
                </a:solidFill>
              </a:rPr>
              <a:t>8번 슬라이드와 피드백 동일.</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cf1cef4984_0_236: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411" name="Google Shape;411;gcf1cef4984_0_236: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gcf1cef4984_0_236: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Char char="-"/>
            </a:pPr>
            <a:r>
              <a:rPr lang="en-US"/>
              <a:t>둘 다 준비를 눌렀을때 시작하는 느낌으루…?(방장 도전자 누르는 순서 상관없이…?) </a:t>
            </a:r>
            <a:endParaRPr/>
          </a:p>
          <a:p>
            <a:pPr indent="-317500" lvl="0" marL="457200" rtl="0" algn="l">
              <a:lnSpc>
                <a:spcPct val="100000"/>
              </a:lnSpc>
              <a:spcBef>
                <a:spcPts val="0"/>
              </a:spcBef>
              <a:spcAft>
                <a:spcPts val="0"/>
              </a:spcAft>
              <a:buSzPts val="1400"/>
              <a:buChar char="-"/>
            </a:pPr>
            <a:r>
              <a:rPr lang="en-US"/>
              <a:t>지뢰찾기처럼 처음엔 다 가려져있음. 버튼 누르면 나타나는 방식.</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cf471e556d_0_0: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cf471e556d_0_0:notes"/>
          <p:cNvSpPr txBox="1"/>
          <p:nvPr>
            <p:ph idx="1" type="body"/>
          </p:nvPr>
        </p:nvSpPr>
        <p:spPr>
          <a:xfrm>
            <a:off x="1303337" y="3213100"/>
            <a:ext cx="7167600" cy="2989200"/>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440" name="Google Shape;440;gcf471e556d_0_0:notes"/>
          <p:cNvSpPr txBox="1"/>
          <p:nvPr>
            <p:ph idx="12" type="sldNum"/>
          </p:nvPr>
        </p:nvSpPr>
        <p:spPr>
          <a:xfrm>
            <a:off x="5538787" y="6351587"/>
            <a:ext cx="4235400" cy="373200"/>
          </a:xfrm>
          <a:prstGeom prst="rect">
            <a:avLst/>
          </a:prstGeom>
        </p:spPr>
        <p:txBody>
          <a:bodyPr anchorCtr="0" anchor="b" bIns="45925" lIns="91850" spcFirstLastPara="1" rIns="91850" wrap="square" tIns="45925">
            <a:noAutofit/>
          </a:bodyPr>
          <a:lstStyle/>
          <a:p>
            <a:pPr indent="0" lvl="0" marL="0" rtl="0" algn="r">
              <a:spcBef>
                <a:spcPts val="0"/>
              </a:spcBef>
              <a:spcAft>
                <a:spcPts val="0"/>
              </a:spcAft>
              <a:buClr>
                <a:srgbClr val="000000"/>
              </a:buClr>
              <a:buSzPts val="1200"/>
              <a:buFont typeface="Gulim"/>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cf471e556d_4_48: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cf471e556d_4_48:notes"/>
          <p:cNvSpPr txBox="1"/>
          <p:nvPr>
            <p:ph idx="1" type="body"/>
          </p:nvPr>
        </p:nvSpPr>
        <p:spPr>
          <a:xfrm>
            <a:off x="1303337" y="3213100"/>
            <a:ext cx="7167600" cy="2989200"/>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458" name="Google Shape;458;gcf471e556d_4_48:notes"/>
          <p:cNvSpPr txBox="1"/>
          <p:nvPr>
            <p:ph idx="12" type="sldNum"/>
          </p:nvPr>
        </p:nvSpPr>
        <p:spPr>
          <a:xfrm>
            <a:off x="5538787" y="6351587"/>
            <a:ext cx="4235400" cy="373200"/>
          </a:xfrm>
          <a:prstGeom prst="rect">
            <a:avLst/>
          </a:prstGeom>
        </p:spPr>
        <p:txBody>
          <a:bodyPr anchorCtr="0" anchor="b" bIns="45925" lIns="91850" spcFirstLastPara="1" rIns="91850" wrap="square" tIns="45925">
            <a:noAutofit/>
          </a:bodyPr>
          <a:lstStyle/>
          <a:p>
            <a:pPr indent="0" lvl="0" marL="0" rtl="0" algn="r">
              <a:spcBef>
                <a:spcPts val="0"/>
              </a:spcBef>
              <a:spcAft>
                <a:spcPts val="0"/>
              </a:spcAft>
              <a:buClr>
                <a:srgbClr val="000000"/>
              </a:buClr>
              <a:buSzPts val="1200"/>
              <a:buFont typeface="Gulim"/>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cf1cef4984_0_172: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474" name="Google Shape;474;gcf1cef4984_0_172: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gcf1cef4984_0_172: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AutoNum type="arabicPeriod"/>
            </a:pPr>
            <a:r>
              <a:rPr lang="en-US"/>
              <a:t>검색 기능은 제목 검색, 글쓴이 검색이 있음</a:t>
            </a:r>
            <a:endParaRPr/>
          </a:p>
          <a:p>
            <a:pPr indent="-317500" lvl="0" marL="457200" rtl="0" algn="l">
              <a:lnSpc>
                <a:spcPct val="100000"/>
              </a:lnSpc>
              <a:spcBef>
                <a:spcPts val="0"/>
              </a:spcBef>
              <a:spcAft>
                <a:spcPts val="0"/>
              </a:spcAft>
              <a:buSzPts val="1400"/>
              <a:buAutoNum type="arabicPeriod"/>
            </a:pPr>
            <a:r>
              <a:rPr lang="en-US"/>
              <a:t>“커뮤니티” 라벨을 TITLE로 설정 (첨부사진 참고)</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cf1cef4984_0_200: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494" name="Google Shape;494;gcf1cef4984_0_200: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5" name="Google Shape;495;gcf1cef4984_0_200: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AutoNum type="arabicPeriod"/>
            </a:pPr>
            <a:r>
              <a:rPr lang="en-US"/>
              <a:t>17번 슬라이드와 피드백 동일</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cf1cef4984_0_218: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511" name="Google Shape;511;gcf1cef4984_0_218: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gcf1cef4984_0_218: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AutoNum type="arabicPeriod"/>
            </a:pPr>
            <a:r>
              <a:rPr lang="en-US"/>
              <a:t>17번 슬라이드와 피드백 동일</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nvSpPr>
        <p:spPr>
          <a:xfrm>
            <a:off x="5538787" y="6351587"/>
            <a:ext cx="4235450" cy="373062"/>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80" name="Google Shape;80;p4:notes"/>
          <p:cNvSpPr/>
          <p:nvPr>
            <p:ph idx="2" type="sldImg"/>
          </p:nvPr>
        </p:nvSpPr>
        <p:spPr>
          <a:xfrm>
            <a:off x="3052762" y="522287"/>
            <a:ext cx="3671887" cy="25415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 name="Google Shape;81;p4:notes"/>
          <p:cNvSpPr txBox="1"/>
          <p:nvPr>
            <p:ph idx="1" type="body"/>
          </p:nvPr>
        </p:nvSpPr>
        <p:spPr>
          <a:xfrm>
            <a:off x="1303337" y="3213100"/>
            <a:ext cx="7167562" cy="2989262"/>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AutoNum type="arabicPeriod"/>
            </a:pPr>
            <a:r>
              <a:rPr lang="en-US"/>
              <a:t>프레임 내 쥐뢰찾기 제거 후 JFrame의 Title로 설정.</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f1cef4984_0_270: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98" name="Google Shape;98;gcf1cef4984_0_270: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gcf1cef4984_0_270: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spcBef>
                <a:spcPts val="0"/>
              </a:spcBef>
              <a:spcAft>
                <a:spcPts val="0"/>
              </a:spcAft>
              <a:buClr>
                <a:schemeClr val="dk1"/>
              </a:buClr>
              <a:buSzPts val="1400"/>
              <a:buAutoNum type="arabicPeriod"/>
            </a:pPr>
            <a:r>
              <a:rPr lang="en-US">
                <a:solidFill>
                  <a:schemeClr val="dk1"/>
                </a:solidFill>
              </a:rPr>
              <a:t>프레임 내 쥐뢰찾기GAME 제거 후 JFrame의 Title로 설정.</a:t>
            </a:r>
            <a:endParaRPr>
              <a:solidFill>
                <a:schemeClr val="dk1"/>
              </a:solidFill>
            </a:endParaRPr>
          </a:p>
          <a:p>
            <a:pPr indent="-317500" lvl="0" marL="457200" rtl="0" algn="l">
              <a:spcBef>
                <a:spcPts val="0"/>
              </a:spcBef>
              <a:spcAft>
                <a:spcPts val="0"/>
              </a:spcAft>
              <a:buClr>
                <a:schemeClr val="dk1"/>
              </a:buClr>
              <a:buSzPts val="1400"/>
              <a:buAutoNum type="arabicPeriod"/>
            </a:pPr>
            <a:r>
              <a:rPr lang="en-US">
                <a:solidFill>
                  <a:schemeClr val="dk1"/>
                </a:solidFill>
              </a:rPr>
              <a:t>2번 슬라이드의 배경화면 적용</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f1cef4984_0_11: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118" name="Google Shape;118;gcf1cef4984_0_11: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gcf1cef4984_0_11: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AutoNum type="arabicPeriod"/>
            </a:pPr>
            <a:r>
              <a:rPr lang="en-US"/>
              <a:t>회원가입 라벨을 프레임의 타이틀로 설정.</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d0f91dbe3_1_22: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147" name="Google Shape;147;gcd0f91dbe3_1_22: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gcd0f91dbe3_1_22: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spcBef>
                <a:spcPts val="0"/>
              </a:spcBef>
              <a:spcAft>
                <a:spcPts val="0"/>
              </a:spcAft>
              <a:buClr>
                <a:schemeClr val="dk1"/>
              </a:buClr>
              <a:buSzPts val="1400"/>
              <a:buAutoNum type="arabicPeriod"/>
            </a:pPr>
            <a:r>
              <a:rPr lang="en-US">
                <a:solidFill>
                  <a:schemeClr val="dk1"/>
                </a:solidFill>
              </a:rPr>
              <a:t>회원가입 라벨을 프레임의 타이틀로 설정.</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d0f91dbe3_1_49: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179" name="Google Shape;179;gcd0f91dbe3_1_49: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gcd0f91dbe3_1_49: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spcBef>
                <a:spcPts val="0"/>
              </a:spcBef>
              <a:spcAft>
                <a:spcPts val="0"/>
              </a:spcAft>
              <a:buClr>
                <a:schemeClr val="dk1"/>
              </a:buClr>
              <a:buSzPts val="1400"/>
              <a:buAutoNum type="arabicPeriod"/>
            </a:pPr>
            <a:r>
              <a:rPr lang="en-US">
                <a:solidFill>
                  <a:schemeClr val="dk1"/>
                </a:solidFill>
              </a:rPr>
              <a:t>회원가입 라벨을 프레임의 타이틀로 설정.</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d0f91dbe3_1_1: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211" name="Google Shape;211;gcd0f91dbe3_1_1: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gcd0f91dbe3_1_1: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spcBef>
                <a:spcPts val="0"/>
              </a:spcBef>
              <a:spcAft>
                <a:spcPts val="0"/>
              </a:spcAft>
              <a:buClr>
                <a:schemeClr val="dk1"/>
              </a:buClr>
              <a:buSzPts val="1400"/>
              <a:buAutoNum type="arabicPeriod"/>
            </a:pPr>
            <a:r>
              <a:rPr lang="en-US">
                <a:solidFill>
                  <a:schemeClr val="dk1"/>
                </a:solidFill>
              </a:rPr>
              <a:t>회원가입 라벨을 프레임의 타이틀로 설정.</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f1cef4984_0_33: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243" name="Google Shape;243;gcf1cef4984_0_33: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gcf1cef4984_0_33: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AutoNum type="arabicPeriod"/>
            </a:pPr>
            <a:r>
              <a:rPr lang="en-US"/>
              <a:t>“쥐뢰찾기GAME” 을 프레임의 타이틀로 설정.</a:t>
            </a:r>
            <a:endParaRPr/>
          </a:p>
          <a:p>
            <a:pPr indent="-317500" lvl="0" marL="457200" rtl="0" algn="l">
              <a:lnSpc>
                <a:spcPct val="100000"/>
              </a:lnSpc>
              <a:spcBef>
                <a:spcPts val="0"/>
              </a:spcBef>
              <a:spcAft>
                <a:spcPts val="0"/>
              </a:spcAft>
              <a:buSzPts val="1400"/>
              <a:buAutoNum type="arabicPeriod"/>
            </a:pPr>
            <a:r>
              <a:rPr lang="en-US"/>
              <a:t>해당 칸에 로고 적용  - 슬라이드 우측에 참고내용 첨부</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f471e556d_0_27: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f471e556d_0_27:notes"/>
          <p:cNvSpPr txBox="1"/>
          <p:nvPr>
            <p:ph idx="1" type="body"/>
          </p:nvPr>
        </p:nvSpPr>
        <p:spPr>
          <a:xfrm>
            <a:off x="1303337" y="3213100"/>
            <a:ext cx="7167600" cy="2989200"/>
          </a:xfrm>
          <a:prstGeom prst="rect">
            <a:avLst/>
          </a:prstGeom>
        </p:spPr>
        <p:txBody>
          <a:bodyPr anchorCtr="0" anchor="t" bIns="45925" lIns="91850" spcFirstLastPara="1" rIns="91850" wrap="square" tIns="45925">
            <a:noAutofit/>
          </a:bodyPr>
          <a:lstStyle/>
          <a:p>
            <a:pPr indent="-317500" lvl="0" marL="457200" rtl="0" algn="l">
              <a:spcBef>
                <a:spcPts val="0"/>
              </a:spcBef>
              <a:spcAft>
                <a:spcPts val="0"/>
              </a:spcAft>
              <a:buSzPts val="1400"/>
              <a:buAutoNum type="arabicPeriod"/>
            </a:pPr>
            <a:r>
              <a:rPr lang="en-US"/>
              <a:t>닉네임 왼쪽 ID라벨 추가 및 수정 버튼 삭제. ID가 들어갈 칸에 TextField 대신 Label로 변경.</a:t>
            </a:r>
            <a:endParaRPr/>
          </a:p>
          <a:p>
            <a:pPr indent="-317500" lvl="0" marL="457200" rtl="0" algn="l">
              <a:spcBef>
                <a:spcPts val="0"/>
              </a:spcBef>
              <a:spcAft>
                <a:spcPts val="0"/>
              </a:spcAft>
              <a:buSzPts val="1400"/>
              <a:buAutoNum type="arabicPeriod"/>
            </a:pPr>
            <a:r>
              <a:rPr lang="en-US"/>
              <a:t>우측 기능에서 “pc에서 저장된” -&gt; “서버에 저장된” </a:t>
            </a:r>
            <a:endParaRPr/>
          </a:p>
        </p:txBody>
      </p:sp>
      <p:sp>
        <p:nvSpPr>
          <p:cNvPr id="279" name="Google Shape;279;gcf471e556d_0_27:notes"/>
          <p:cNvSpPr txBox="1"/>
          <p:nvPr>
            <p:ph idx="12" type="sldNum"/>
          </p:nvPr>
        </p:nvSpPr>
        <p:spPr>
          <a:xfrm>
            <a:off x="5538787" y="6351587"/>
            <a:ext cx="4235400" cy="373200"/>
          </a:xfrm>
          <a:prstGeom prst="rect">
            <a:avLst/>
          </a:prstGeom>
        </p:spPr>
        <p:txBody>
          <a:bodyPr anchorCtr="0" anchor="b" bIns="45925" lIns="91850" spcFirstLastPara="1" rIns="91850" wrap="square" tIns="45925">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20" name="Shape 20"/>
        <p:cNvGrpSpPr/>
        <p:nvPr/>
      </p:nvGrpSpPr>
      <p:grpSpPr>
        <a:xfrm>
          <a:off x="0" y="0"/>
          <a:ext cx="0" cy="0"/>
          <a:chOff x="0" y="0"/>
          <a:chExt cx="0" cy="0"/>
        </a:xfrm>
      </p:grpSpPr>
      <p:sp>
        <p:nvSpPr>
          <p:cNvPr id="21" name="Google Shape;21;p8"/>
          <p:cNvSpPr txBox="1"/>
          <p:nvPr>
            <p:ph type="ctrTitle"/>
          </p:nvPr>
        </p:nvSpPr>
        <p:spPr>
          <a:xfrm>
            <a:off x="2938463" y="2535238"/>
            <a:ext cx="6705600" cy="6858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 type="subTitle"/>
          </p:nvPr>
        </p:nvSpPr>
        <p:spPr>
          <a:xfrm>
            <a:off x="2976563" y="3319463"/>
            <a:ext cx="6719887" cy="3810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140"/>
              </a:spcBef>
              <a:spcAft>
                <a:spcPts val="0"/>
              </a:spcAft>
              <a:buClr>
                <a:schemeClr val="dk1"/>
              </a:buClr>
              <a:buSzPts val="700"/>
              <a:buFont typeface="Gulim"/>
              <a:buNone/>
              <a:defRPr b="0" i="0" sz="700" u="none" cap="none" strike="noStrike">
                <a:solidFill>
                  <a:schemeClr val="dk1"/>
                </a:solidFill>
                <a:latin typeface="Gulim"/>
                <a:ea typeface="Gulim"/>
                <a:cs typeface="Gulim"/>
                <a:sym typeface="Gulim"/>
              </a:defRPr>
            </a:lvl1pPr>
            <a:lvl2pPr lvl="1" marR="0" rtl="0" algn="l">
              <a:lnSpc>
                <a:spcPct val="100000"/>
              </a:lnSpc>
              <a:spcBef>
                <a:spcPts val="560"/>
              </a:spcBef>
              <a:spcAft>
                <a:spcPts val="0"/>
              </a:spcAft>
              <a:buClr>
                <a:schemeClr val="dk1"/>
              </a:buClr>
              <a:buSzPts val="2800"/>
              <a:buFont typeface="Gulim"/>
              <a:buChar char="–"/>
              <a:defRPr b="0" i="0" sz="2800" u="none" cap="none" strike="noStrike">
                <a:solidFill>
                  <a:schemeClr val="dk1"/>
                </a:solidFill>
                <a:latin typeface="Gulim"/>
                <a:ea typeface="Gulim"/>
                <a:cs typeface="Gulim"/>
                <a:sym typeface="Gulim"/>
              </a:defRPr>
            </a:lvl2pPr>
            <a:lvl3pPr lvl="2" marR="0" rtl="0" algn="l">
              <a:lnSpc>
                <a:spcPct val="100000"/>
              </a:lnSpc>
              <a:spcBef>
                <a:spcPts val="480"/>
              </a:spcBef>
              <a:spcAft>
                <a:spcPts val="0"/>
              </a:spcAft>
              <a:buClr>
                <a:schemeClr val="dk1"/>
              </a:buClr>
              <a:buSzPts val="2400"/>
              <a:buFont typeface="Gulim"/>
              <a:buChar char="•"/>
              <a:defRPr b="0" i="0" sz="2400" u="none" cap="none" strike="noStrike">
                <a:solidFill>
                  <a:schemeClr val="dk1"/>
                </a:solidFill>
                <a:latin typeface="Gulim"/>
                <a:ea typeface="Gulim"/>
                <a:cs typeface="Gulim"/>
                <a:sym typeface="Gulim"/>
              </a:defRPr>
            </a:lvl3pPr>
            <a:lvl4pPr lvl="3"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4pPr>
            <a:lvl5pPr lvl="4"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5pPr>
            <a:lvl6pPr lvl="5"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6pPr>
            <a:lvl7pPr lvl="6"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7pPr>
            <a:lvl8pPr lvl="7"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8pPr>
            <a:lvl9pPr lvl="8"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56" name="Shape 56"/>
        <p:cNvGrpSpPr/>
        <p:nvPr/>
      </p:nvGrpSpPr>
      <p:grpSpPr>
        <a:xfrm>
          <a:off x="0" y="0"/>
          <a:ext cx="0" cy="0"/>
          <a:chOff x="0" y="0"/>
          <a:chExt cx="0" cy="0"/>
        </a:xfrm>
      </p:grpSpPr>
      <p:sp>
        <p:nvSpPr>
          <p:cNvPr id="57" name="Google Shape;57;p18"/>
          <p:cNvSpPr txBox="1"/>
          <p:nvPr>
            <p:ph type="title"/>
          </p:nvPr>
        </p:nvSpPr>
        <p:spPr>
          <a:xfrm>
            <a:off x="495300" y="274638"/>
            <a:ext cx="8915400" cy="1143000"/>
          </a:xfrm>
          <a:prstGeom prst="rect">
            <a:avLst/>
          </a:prstGeom>
          <a:noFill/>
          <a:ln>
            <a:noFill/>
          </a:ln>
        </p:spPr>
        <p:txBody>
          <a:bodyPr anchorCtr="0" anchor="ctr" bIns="0" lIns="3600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 type="body"/>
          </p:nvPr>
        </p:nvSpPr>
        <p:spPr>
          <a:xfrm>
            <a:off x="495300" y="1535113"/>
            <a:ext cx="4376738" cy="63976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dk1"/>
              </a:buClr>
              <a:buSzPts val="2400"/>
              <a:buFont typeface="Gulim"/>
              <a:buNone/>
              <a:defRPr b="1" i="0" sz="2400" u="none" cap="none" strike="noStrike">
                <a:solidFill>
                  <a:schemeClr val="dk1"/>
                </a:solidFill>
                <a:latin typeface="Gulim"/>
                <a:ea typeface="Gulim"/>
                <a:cs typeface="Gulim"/>
                <a:sym typeface="Gulim"/>
              </a:defRPr>
            </a:lvl1pPr>
            <a:lvl2pPr indent="-228600" lvl="1" marL="914400" marR="0" rtl="0" algn="l">
              <a:lnSpc>
                <a:spcPct val="100000"/>
              </a:lnSpc>
              <a:spcBef>
                <a:spcPts val="400"/>
              </a:spcBef>
              <a:spcAft>
                <a:spcPts val="0"/>
              </a:spcAft>
              <a:buClr>
                <a:schemeClr val="dk1"/>
              </a:buClr>
              <a:buSzPts val="2000"/>
              <a:buFont typeface="Gulim"/>
              <a:buNone/>
              <a:defRPr b="1" i="0" sz="2000" u="none" cap="none" strike="noStrike">
                <a:solidFill>
                  <a:schemeClr val="dk1"/>
                </a:solidFill>
                <a:latin typeface="Gulim"/>
                <a:ea typeface="Gulim"/>
                <a:cs typeface="Gulim"/>
                <a:sym typeface="Gulim"/>
              </a:defRPr>
            </a:lvl2pPr>
            <a:lvl3pPr indent="-228600" lvl="2" marL="1371600" marR="0" rtl="0" algn="l">
              <a:lnSpc>
                <a:spcPct val="100000"/>
              </a:lnSpc>
              <a:spcBef>
                <a:spcPts val="360"/>
              </a:spcBef>
              <a:spcAft>
                <a:spcPts val="0"/>
              </a:spcAft>
              <a:buClr>
                <a:schemeClr val="dk1"/>
              </a:buClr>
              <a:buSzPts val="1800"/>
              <a:buFont typeface="Gulim"/>
              <a:buNone/>
              <a:defRPr b="1" i="0" sz="1800" u="none" cap="none" strike="noStrike">
                <a:solidFill>
                  <a:schemeClr val="dk1"/>
                </a:solidFill>
                <a:latin typeface="Gulim"/>
                <a:ea typeface="Gulim"/>
                <a:cs typeface="Gulim"/>
                <a:sym typeface="Gulim"/>
              </a:defRPr>
            </a:lvl3pPr>
            <a:lvl4pPr indent="-228600" lvl="3" marL="1828800" marR="0" rtl="0" algn="l">
              <a:lnSpc>
                <a:spcPct val="100000"/>
              </a:lnSpc>
              <a:spcBef>
                <a:spcPts val="320"/>
              </a:spcBef>
              <a:spcAft>
                <a:spcPts val="0"/>
              </a:spcAft>
              <a:buClr>
                <a:schemeClr val="dk1"/>
              </a:buClr>
              <a:buSzPts val="1600"/>
              <a:buFont typeface="Gulim"/>
              <a:buNone/>
              <a:defRPr b="1" i="0" sz="1600" u="none" cap="none" strike="noStrike">
                <a:solidFill>
                  <a:schemeClr val="dk1"/>
                </a:solidFill>
                <a:latin typeface="Gulim"/>
                <a:ea typeface="Gulim"/>
                <a:cs typeface="Gulim"/>
                <a:sym typeface="Gulim"/>
              </a:defRPr>
            </a:lvl4pPr>
            <a:lvl5pPr indent="-228600" lvl="4" marL="2286000" marR="0" rtl="0" algn="l">
              <a:lnSpc>
                <a:spcPct val="100000"/>
              </a:lnSpc>
              <a:spcBef>
                <a:spcPts val="320"/>
              </a:spcBef>
              <a:spcAft>
                <a:spcPts val="0"/>
              </a:spcAft>
              <a:buClr>
                <a:schemeClr val="dk1"/>
              </a:buClr>
              <a:buSzPts val="1600"/>
              <a:buFont typeface="Gulim"/>
              <a:buNone/>
              <a:defRPr b="1" i="0" sz="1600" u="none" cap="none" strike="noStrike">
                <a:solidFill>
                  <a:schemeClr val="dk1"/>
                </a:solidFill>
                <a:latin typeface="Gulim"/>
                <a:ea typeface="Gulim"/>
                <a:cs typeface="Gulim"/>
                <a:sym typeface="Gulim"/>
              </a:defRPr>
            </a:lvl5pPr>
            <a:lvl6pPr indent="-228600" lvl="5" marL="2743200" marR="0" rtl="0" algn="l">
              <a:lnSpc>
                <a:spcPct val="100000"/>
              </a:lnSpc>
              <a:spcBef>
                <a:spcPts val="320"/>
              </a:spcBef>
              <a:spcAft>
                <a:spcPts val="0"/>
              </a:spcAft>
              <a:buClr>
                <a:schemeClr val="dk1"/>
              </a:buClr>
              <a:buSzPts val="1600"/>
              <a:buFont typeface="Gulim"/>
              <a:buNone/>
              <a:defRPr b="1" i="0" sz="1600" u="none" cap="none" strike="noStrike">
                <a:solidFill>
                  <a:schemeClr val="dk1"/>
                </a:solidFill>
                <a:latin typeface="Gulim"/>
                <a:ea typeface="Gulim"/>
                <a:cs typeface="Gulim"/>
                <a:sym typeface="Gulim"/>
              </a:defRPr>
            </a:lvl6pPr>
            <a:lvl7pPr indent="-228600" lvl="6" marL="3200400" marR="0" rtl="0" algn="l">
              <a:lnSpc>
                <a:spcPct val="100000"/>
              </a:lnSpc>
              <a:spcBef>
                <a:spcPts val="320"/>
              </a:spcBef>
              <a:spcAft>
                <a:spcPts val="0"/>
              </a:spcAft>
              <a:buClr>
                <a:schemeClr val="dk1"/>
              </a:buClr>
              <a:buSzPts val="1600"/>
              <a:buFont typeface="Gulim"/>
              <a:buNone/>
              <a:defRPr b="1" i="0" sz="1600" u="none" cap="none" strike="noStrike">
                <a:solidFill>
                  <a:schemeClr val="dk1"/>
                </a:solidFill>
                <a:latin typeface="Gulim"/>
                <a:ea typeface="Gulim"/>
                <a:cs typeface="Gulim"/>
                <a:sym typeface="Gulim"/>
              </a:defRPr>
            </a:lvl7pPr>
            <a:lvl8pPr indent="-228600" lvl="7" marL="3657600" marR="0" rtl="0" algn="l">
              <a:lnSpc>
                <a:spcPct val="100000"/>
              </a:lnSpc>
              <a:spcBef>
                <a:spcPts val="320"/>
              </a:spcBef>
              <a:spcAft>
                <a:spcPts val="0"/>
              </a:spcAft>
              <a:buClr>
                <a:schemeClr val="dk1"/>
              </a:buClr>
              <a:buSzPts val="1600"/>
              <a:buFont typeface="Gulim"/>
              <a:buNone/>
              <a:defRPr b="1" i="0" sz="1600" u="none" cap="none" strike="noStrike">
                <a:solidFill>
                  <a:schemeClr val="dk1"/>
                </a:solidFill>
                <a:latin typeface="Gulim"/>
                <a:ea typeface="Gulim"/>
                <a:cs typeface="Gulim"/>
                <a:sym typeface="Gulim"/>
              </a:defRPr>
            </a:lvl8pPr>
            <a:lvl9pPr indent="-228600" lvl="8" marL="4114800" marR="0" rtl="0" algn="l">
              <a:lnSpc>
                <a:spcPct val="100000"/>
              </a:lnSpc>
              <a:spcBef>
                <a:spcPts val="320"/>
              </a:spcBef>
              <a:spcAft>
                <a:spcPts val="0"/>
              </a:spcAft>
              <a:buClr>
                <a:schemeClr val="dk1"/>
              </a:buClr>
              <a:buSzPts val="1600"/>
              <a:buFont typeface="Gulim"/>
              <a:buNone/>
              <a:defRPr b="1" i="0" sz="1600" u="none" cap="none" strike="noStrike">
                <a:solidFill>
                  <a:schemeClr val="dk1"/>
                </a:solidFill>
                <a:latin typeface="Gulim"/>
                <a:ea typeface="Gulim"/>
                <a:cs typeface="Gulim"/>
                <a:sym typeface="Gulim"/>
              </a:defRPr>
            </a:lvl9pPr>
          </a:lstStyle>
          <a:p/>
        </p:txBody>
      </p:sp>
      <p:sp>
        <p:nvSpPr>
          <p:cNvPr id="59" name="Google Shape;59;p18"/>
          <p:cNvSpPr txBox="1"/>
          <p:nvPr>
            <p:ph idx="2" type="body"/>
          </p:nvPr>
        </p:nvSpPr>
        <p:spPr>
          <a:xfrm>
            <a:off x="495300" y="2174875"/>
            <a:ext cx="4376738" cy="39512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Gulim"/>
              <a:buChar char="•"/>
              <a:defRPr b="0" i="0" sz="2400" u="none" cap="none" strike="noStrike">
                <a:solidFill>
                  <a:schemeClr val="dk1"/>
                </a:solidFill>
                <a:latin typeface="Gulim"/>
                <a:ea typeface="Gulim"/>
                <a:cs typeface="Gulim"/>
                <a:sym typeface="Gulim"/>
              </a:defRPr>
            </a:lvl1pPr>
            <a:lvl2pPr indent="-355600" lvl="1" marL="9144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2pPr>
            <a:lvl3pPr indent="-342900" lvl="2" marL="1371600" marR="0" rtl="0" algn="l">
              <a:lnSpc>
                <a:spcPct val="100000"/>
              </a:lnSpc>
              <a:spcBef>
                <a:spcPts val="360"/>
              </a:spcBef>
              <a:spcAft>
                <a:spcPts val="0"/>
              </a:spcAft>
              <a:buClr>
                <a:schemeClr val="dk1"/>
              </a:buClr>
              <a:buSzPts val="1800"/>
              <a:buFont typeface="Gulim"/>
              <a:buChar char="•"/>
              <a:defRPr b="0" i="0" sz="1800" u="none" cap="none" strike="noStrike">
                <a:solidFill>
                  <a:schemeClr val="dk1"/>
                </a:solidFill>
                <a:latin typeface="Gulim"/>
                <a:ea typeface="Gulim"/>
                <a:cs typeface="Gulim"/>
                <a:sym typeface="Gulim"/>
              </a:defRPr>
            </a:lvl3pPr>
            <a:lvl4pPr indent="-330200" lvl="3" marL="1828800" marR="0" rtl="0" algn="l">
              <a:lnSpc>
                <a:spcPct val="100000"/>
              </a:lnSpc>
              <a:spcBef>
                <a:spcPts val="320"/>
              </a:spcBef>
              <a:spcAft>
                <a:spcPts val="0"/>
              </a:spcAft>
              <a:buClr>
                <a:schemeClr val="dk1"/>
              </a:buClr>
              <a:buSzPts val="1600"/>
              <a:buFont typeface="Gulim"/>
              <a:buChar char="–"/>
              <a:defRPr b="0" i="0" sz="1600" u="none" cap="none" strike="noStrike">
                <a:solidFill>
                  <a:schemeClr val="dk1"/>
                </a:solidFill>
                <a:latin typeface="Gulim"/>
                <a:ea typeface="Gulim"/>
                <a:cs typeface="Gulim"/>
                <a:sym typeface="Gulim"/>
              </a:defRPr>
            </a:lvl4pPr>
            <a:lvl5pPr indent="-330200" lvl="4" marL="2286000" marR="0" rtl="0" algn="l">
              <a:lnSpc>
                <a:spcPct val="100000"/>
              </a:lnSpc>
              <a:spcBef>
                <a:spcPts val="320"/>
              </a:spcBef>
              <a:spcAft>
                <a:spcPts val="0"/>
              </a:spcAft>
              <a:buClr>
                <a:schemeClr val="dk1"/>
              </a:buClr>
              <a:buSzPts val="1600"/>
              <a:buFont typeface="Gulim"/>
              <a:buChar char="»"/>
              <a:defRPr b="0" i="0" sz="1600" u="none" cap="none" strike="noStrike">
                <a:solidFill>
                  <a:schemeClr val="dk1"/>
                </a:solidFill>
                <a:latin typeface="Gulim"/>
                <a:ea typeface="Gulim"/>
                <a:cs typeface="Gulim"/>
                <a:sym typeface="Gulim"/>
              </a:defRPr>
            </a:lvl5pPr>
            <a:lvl6pPr indent="-330200" lvl="5" marL="2743200" marR="0" rtl="0" algn="l">
              <a:lnSpc>
                <a:spcPct val="100000"/>
              </a:lnSpc>
              <a:spcBef>
                <a:spcPts val="320"/>
              </a:spcBef>
              <a:spcAft>
                <a:spcPts val="0"/>
              </a:spcAft>
              <a:buClr>
                <a:schemeClr val="dk1"/>
              </a:buClr>
              <a:buSzPts val="1600"/>
              <a:buFont typeface="Gulim"/>
              <a:buChar char="»"/>
              <a:defRPr b="0" i="0" sz="1600" u="none" cap="none" strike="noStrike">
                <a:solidFill>
                  <a:schemeClr val="dk1"/>
                </a:solidFill>
                <a:latin typeface="Gulim"/>
                <a:ea typeface="Gulim"/>
                <a:cs typeface="Gulim"/>
                <a:sym typeface="Gulim"/>
              </a:defRPr>
            </a:lvl6pPr>
            <a:lvl7pPr indent="-330200" lvl="6" marL="3200400" marR="0" rtl="0" algn="l">
              <a:lnSpc>
                <a:spcPct val="100000"/>
              </a:lnSpc>
              <a:spcBef>
                <a:spcPts val="320"/>
              </a:spcBef>
              <a:spcAft>
                <a:spcPts val="0"/>
              </a:spcAft>
              <a:buClr>
                <a:schemeClr val="dk1"/>
              </a:buClr>
              <a:buSzPts val="1600"/>
              <a:buFont typeface="Gulim"/>
              <a:buChar char="»"/>
              <a:defRPr b="0" i="0" sz="1600" u="none" cap="none" strike="noStrike">
                <a:solidFill>
                  <a:schemeClr val="dk1"/>
                </a:solidFill>
                <a:latin typeface="Gulim"/>
                <a:ea typeface="Gulim"/>
                <a:cs typeface="Gulim"/>
                <a:sym typeface="Gulim"/>
              </a:defRPr>
            </a:lvl7pPr>
            <a:lvl8pPr indent="-330200" lvl="7" marL="3657600" marR="0" rtl="0" algn="l">
              <a:lnSpc>
                <a:spcPct val="100000"/>
              </a:lnSpc>
              <a:spcBef>
                <a:spcPts val="320"/>
              </a:spcBef>
              <a:spcAft>
                <a:spcPts val="0"/>
              </a:spcAft>
              <a:buClr>
                <a:schemeClr val="dk1"/>
              </a:buClr>
              <a:buSzPts val="1600"/>
              <a:buFont typeface="Gulim"/>
              <a:buChar char="»"/>
              <a:defRPr b="0" i="0" sz="1600" u="none" cap="none" strike="noStrike">
                <a:solidFill>
                  <a:schemeClr val="dk1"/>
                </a:solidFill>
                <a:latin typeface="Gulim"/>
                <a:ea typeface="Gulim"/>
                <a:cs typeface="Gulim"/>
                <a:sym typeface="Gulim"/>
              </a:defRPr>
            </a:lvl8pPr>
            <a:lvl9pPr indent="-330200" lvl="8" marL="4114800" marR="0" rtl="0" algn="l">
              <a:lnSpc>
                <a:spcPct val="100000"/>
              </a:lnSpc>
              <a:spcBef>
                <a:spcPts val="320"/>
              </a:spcBef>
              <a:spcAft>
                <a:spcPts val="0"/>
              </a:spcAft>
              <a:buClr>
                <a:schemeClr val="dk1"/>
              </a:buClr>
              <a:buSzPts val="1600"/>
              <a:buFont typeface="Gulim"/>
              <a:buChar char="»"/>
              <a:defRPr b="0" i="0" sz="1600" u="none" cap="none" strike="noStrike">
                <a:solidFill>
                  <a:schemeClr val="dk1"/>
                </a:solidFill>
                <a:latin typeface="Gulim"/>
                <a:ea typeface="Gulim"/>
                <a:cs typeface="Gulim"/>
                <a:sym typeface="Gulim"/>
              </a:defRPr>
            </a:lvl9pPr>
          </a:lstStyle>
          <a:p/>
        </p:txBody>
      </p:sp>
      <p:sp>
        <p:nvSpPr>
          <p:cNvPr id="60" name="Google Shape;60;p18"/>
          <p:cNvSpPr txBox="1"/>
          <p:nvPr>
            <p:ph idx="3" type="body"/>
          </p:nvPr>
        </p:nvSpPr>
        <p:spPr>
          <a:xfrm>
            <a:off x="5032375" y="1535113"/>
            <a:ext cx="4378325" cy="63976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dk1"/>
              </a:buClr>
              <a:buSzPts val="2400"/>
              <a:buFont typeface="Gulim"/>
              <a:buNone/>
              <a:defRPr b="1" i="0" sz="2400" u="none" cap="none" strike="noStrike">
                <a:solidFill>
                  <a:schemeClr val="dk1"/>
                </a:solidFill>
                <a:latin typeface="Gulim"/>
                <a:ea typeface="Gulim"/>
                <a:cs typeface="Gulim"/>
                <a:sym typeface="Gulim"/>
              </a:defRPr>
            </a:lvl1pPr>
            <a:lvl2pPr indent="-228600" lvl="1" marL="914400" marR="0" rtl="0" algn="l">
              <a:lnSpc>
                <a:spcPct val="100000"/>
              </a:lnSpc>
              <a:spcBef>
                <a:spcPts val="400"/>
              </a:spcBef>
              <a:spcAft>
                <a:spcPts val="0"/>
              </a:spcAft>
              <a:buClr>
                <a:schemeClr val="dk1"/>
              </a:buClr>
              <a:buSzPts val="2000"/>
              <a:buFont typeface="Gulim"/>
              <a:buNone/>
              <a:defRPr b="1" i="0" sz="2000" u="none" cap="none" strike="noStrike">
                <a:solidFill>
                  <a:schemeClr val="dk1"/>
                </a:solidFill>
                <a:latin typeface="Gulim"/>
                <a:ea typeface="Gulim"/>
                <a:cs typeface="Gulim"/>
                <a:sym typeface="Gulim"/>
              </a:defRPr>
            </a:lvl2pPr>
            <a:lvl3pPr indent="-228600" lvl="2" marL="1371600" marR="0" rtl="0" algn="l">
              <a:lnSpc>
                <a:spcPct val="100000"/>
              </a:lnSpc>
              <a:spcBef>
                <a:spcPts val="360"/>
              </a:spcBef>
              <a:spcAft>
                <a:spcPts val="0"/>
              </a:spcAft>
              <a:buClr>
                <a:schemeClr val="dk1"/>
              </a:buClr>
              <a:buSzPts val="1800"/>
              <a:buFont typeface="Gulim"/>
              <a:buNone/>
              <a:defRPr b="1" i="0" sz="1800" u="none" cap="none" strike="noStrike">
                <a:solidFill>
                  <a:schemeClr val="dk1"/>
                </a:solidFill>
                <a:latin typeface="Gulim"/>
                <a:ea typeface="Gulim"/>
                <a:cs typeface="Gulim"/>
                <a:sym typeface="Gulim"/>
              </a:defRPr>
            </a:lvl3pPr>
            <a:lvl4pPr indent="-228600" lvl="3" marL="1828800" marR="0" rtl="0" algn="l">
              <a:lnSpc>
                <a:spcPct val="100000"/>
              </a:lnSpc>
              <a:spcBef>
                <a:spcPts val="320"/>
              </a:spcBef>
              <a:spcAft>
                <a:spcPts val="0"/>
              </a:spcAft>
              <a:buClr>
                <a:schemeClr val="dk1"/>
              </a:buClr>
              <a:buSzPts val="1600"/>
              <a:buFont typeface="Gulim"/>
              <a:buNone/>
              <a:defRPr b="1" i="0" sz="1600" u="none" cap="none" strike="noStrike">
                <a:solidFill>
                  <a:schemeClr val="dk1"/>
                </a:solidFill>
                <a:latin typeface="Gulim"/>
                <a:ea typeface="Gulim"/>
                <a:cs typeface="Gulim"/>
                <a:sym typeface="Gulim"/>
              </a:defRPr>
            </a:lvl4pPr>
            <a:lvl5pPr indent="-228600" lvl="4" marL="2286000" marR="0" rtl="0" algn="l">
              <a:lnSpc>
                <a:spcPct val="100000"/>
              </a:lnSpc>
              <a:spcBef>
                <a:spcPts val="320"/>
              </a:spcBef>
              <a:spcAft>
                <a:spcPts val="0"/>
              </a:spcAft>
              <a:buClr>
                <a:schemeClr val="dk1"/>
              </a:buClr>
              <a:buSzPts val="1600"/>
              <a:buFont typeface="Gulim"/>
              <a:buNone/>
              <a:defRPr b="1" i="0" sz="1600" u="none" cap="none" strike="noStrike">
                <a:solidFill>
                  <a:schemeClr val="dk1"/>
                </a:solidFill>
                <a:latin typeface="Gulim"/>
                <a:ea typeface="Gulim"/>
                <a:cs typeface="Gulim"/>
                <a:sym typeface="Gulim"/>
              </a:defRPr>
            </a:lvl5pPr>
            <a:lvl6pPr indent="-228600" lvl="5" marL="2743200" marR="0" rtl="0" algn="l">
              <a:lnSpc>
                <a:spcPct val="100000"/>
              </a:lnSpc>
              <a:spcBef>
                <a:spcPts val="320"/>
              </a:spcBef>
              <a:spcAft>
                <a:spcPts val="0"/>
              </a:spcAft>
              <a:buClr>
                <a:schemeClr val="dk1"/>
              </a:buClr>
              <a:buSzPts val="1600"/>
              <a:buFont typeface="Gulim"/>
              <a:buNone/>
              <a:defRPr b="1" i="0" sz="1600" u="none" cap="none" strike="noStrike">
                <a:solidFill>
                  <a:schemeClr val="dk1"/>
                </a:solidFill>
                <a:latin typeface="Gulim"/>
                <a:ea typeface="Gulim"/>
                <a:cs typeface="Gulim"/>
                <a:sym typeface="Gulim"/>
              </a:defRPr>
            </a:lvl6pPr>
            <a:lvl7pPr indent="-228600" lvl="6" marL="3200400" marR="0" rtl="0" algn="l">
              <a:lnSpc>
                <a:spcPct val="100000"/>
              </a:lnSpc>
              <a:spcBef>
                <a:spcPts val="320"/>
              </a:spcBef>
              <a:spcAft>
                <a:spcPts val="0"/>
              </a:spcAft>
              <a:buClr>
                <a:schemeClr val="dk1"/>
              </a:buClr>
              <a:buSzPts val="1600"/>
              <a:buFont typeface="Gulim"/>
              <a:buNone/>
              <a:defRPr b="1" i="0" sz="1600" u="none" cap="none" strike="noStrike">
                <a:solidFill>
                  <a:schemeClr val="dk1"/>
                </a:solidFill>
                <a:latin typeface="Gulim"/>
                <a:ea typeface="Gulim"/>
                <a:cs typeface="Gulim"/>
                <a:sym typeface="Gulim"/>
              </a:defRPr>
            </a:lvl7pPr>
            <a:lvl8pPr indent="-228600" lvl="7" marL="3657600" marR="0" rtl="0" algn="l">
              <a:lnSpc>
                <a:spcPct val="100000"/>
              </a:lnSpc>
              <a:spcBef>
                <a:spcPts val="320"/>
              </a:spcBef>
              <a:spcAft>
                <a:spcPts val="0"/>
              </a:spcAft>
              <a:buClr>
                <a:schemeClr val="dk1"/>
              </a:buClr>
              <a:buSzPts val="1600"/>
              <a:buFont typeface="Gulim"/>
              <a:buNone/>
              <a:defRPr b="1" i="0" sz="1600" u="none" cap="none" strike="noStrike">
                <a:solidFill>
                  <a:schemeClr val="dk1"/>
                </a:solidFill>
                <a:latin typeface="Gulim"/>
                <a:ea typeface="Gulim"/>
                <a:cs typeface="Gulim"/>
                <a:sym typeface="Gulim"/>
              </a:defRPr>
            </a:lvl8pPr>
            <a:lvl9pPr indent="-228600" lvl="8" marL="4114800" marR="0" rtl="0" algn="l">
              <a:lnSpc>
                <a:spcPct val="100000"/>
              </a:lnSpc>
              <a:spcBef>
                <a:spcPts val="320"/>
              </a:spcBef>
              <a:spcAft>
                <a:spcPts val="0"/>
              </a:spcAft>
              <a:buClr>
                <a:schemeClr val="dk1"/>
              </a:buClr>
              <a:buSzPts val="1600"/>
              <a:buFont typeface="Gulim"/>
              <a:buNone/>
              <a:defRPr b="1" i="0" sz="1600" u="none" cap="none" strike="noStrike">
                <a:solidFill>
                  <a:schemeClr val="dk1"/>
                </a:solidFill>
                <a:latin typeface="Gulim"/>
                <a:ea typeface="Gulim"/>
                <a:cs typeface="Gulim"/>
                <a:sym typeface="Gulim"/>
              </a:defRPr>
            </a:lvl9pPr>
          </a:lstStyle>
          <a:p/>
        </p:txBody>
      </p:sp>
      <p:sp>
        <p:nvSpPr>
          <p:cNvPr id="61" name="Google Shape;61;p18"/>
          <p:cNvSpPr txBox="1"/>
          <p:nvPr>
            <p:ph idx="4" type="body"/>
          </p:nvPr>
        </p:nvSpPr>
        <p:spPr>
          <a:xfrm>
            <a:off x="5032375" y="2174875"/>
            <a:ext cx="4378325" cy="39512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Gulim"/>
              <a:buChar char="•"/>
              <a:defRPr b="0" i="0" sz="2400" u="none" cap="none" strike="noStrike">
                <a:solidFill>
                  <a:schemeClr val="dk1"/>
                </a:solidFill>
                <a:latin typeface="Gulim"/>
                <a:ea typeface="Gulim"/>
                <a:cs typeface="Gulim"/>
                <a:sym typeface="Gulim"/>
              </a:defRPr>
            </a:lvl1pPr>
            <a:lvl2pPr indent="-355600" lvl="1" marL="9144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2pPr>
            <a:lvl3pPr indent="-342900" lvl="2" marL="1371600" marR="0" rtl="0" algn="l">
              <a:lnSpc>
                <a:spcPct val="100000"/>
              </a:lnSpc>
              <a:spcBef>
                <a:spcPts val="360"/>
              </a:spcBef>
              <a:spcAft>
                <a:spcPts val="0"/>
              </a:spcAft>
              <a:buClr>
                <a:schemeClr val="dk1"/>
              </a:buClr>
              <a:buSzPts val="1800"/>
              <a:buFont typeface="Gulim"/>
              <a:buChar char="•"/>
              <a:defRPr b="0" i="0" sz="1800" u="none" cap="none" strike="noStrike">
                <a:solidFill>
                  <a:schemeClr val="dk1"/>
                </a:solidFill>
                <a:latin typeface="Gulim"/>
                <a:ea typeface="Gulim"/>
                <a:cs typeface="Gulim"/>
                <a:sym typeface="Gulim"/>
              </a:defRPr>
            </a:lvl3pPr>
            <a:lvl4pPr indent="-330200" lvl="3" marL="1828800" marR="0" rtl="0" algn="l">
              <a:lnSpc>
                <a:spcPct val="100000"/>
              </a:lnSpc>
              <a:spcBef>
                <a:spcPts val="320"/>
              </a:spcBef>
              <a:spcAft>
                <a:spcPts val="0"/>
              </a:spcAft>
              <a:buClr>
                <a:schemeClr val="dk1"/>
              </a:buClr>
              <a:buSzPts val="1600"/>
              <a:buFont typeface="Gulim"/>
              <a:buChar char="–"/>
              <a:defRPr b="0" i="0" sz="1600" u="none" cap="none" strike="noStrike">
                <a:solidFill>
                  <a:schemeClr val="dk1"/>
                </a:solidFill>
                <a:latin typeface="Gulim"/>
                <a:ea typeface="Gulim"/>
                <a:cs typeface="Gulim"/>
                <a:sym typeface="Gulim"/>
              </a:defRPr>
            </a:lvl4pPr>
            <a:lvl5pPr indent="-330200" lvl="4" marL="2286000" marR="0" rtl="0" algn="l">
              <a:lnSpc>
                <a:spcPct val="100000"/>
              </a:lnSpc>
              <a:spcBef>
                <a:spcPts val="320"/>
              </a:spcBef>
              <a:spcAft>
                <a:spcPts val="0"/>
              </a:spcAft>
              <a:buClr>
                <a:schemeClr val="dk1"/>
              </a:buClr>
              <a:buSzPts val="1600"/>
              <a:buFont typeface="Gulim"/>
              <a:buChar char="»"/>
              <a:defRPr b="0" i="0" sz="1600" u="none" cap="none" strike="noStrike">
                <a:solidFill>
                  <a:schemeClr val="dk1"/>
                </a:solidFill>
                <a:latin typeface="Gulim"/>
                <a:ea typeface="Gulim"/>
                <a:cs typeface="Gulim"/>
                <a:sym typeface="Gulim"/>
              </a:defRPr>
            </a:lvl5pPr>
            <a:lvl6pPr indent="-330200" lvl="5" marL="2743200" marR="0" rtl="0" algn="l">
              <a:lnSpc>
                <a:spcPct val="100000"/>
              </a:lnSpc>
              <a:spcBef>
                <a:spcPts val="320"/>
              </a:spcBef>
              <a:spcAft>
                <a:spcPts val="0"/>
              </a:spcAft>
              <a:buClr>
                <a:schemeClr val="dk1"/>
              </a:buClr>
              <a:buSzPts val="1600"/>
              <a:buFont typeface="Gulim"/>
              <a:buChar char="»"/>
              <a:defRPr b="0" i="0" sz="1600" u="none" cap="none" strike="noStrike">
                <a:solidFill>
                  <a:schemeClr val="dk1"/>
                </a:solidFill>
                <a:latin typeface="Gulim"/>
                <a:ea typeface="Gulim"/>
                <a:cs typeface="Gulim"/>
                <a:sym typeface="Gulim"/>
              </a:defRPr>
            </a:lvl6pPr>
            <a:lvl7pPr indent="-330200" lvl="6" marL="3200400" marR="0" rtl="0" algn="l">
              <a:lnSpc>
                <a:spcPct val="100000"/>
              </a:lnSpc>
              <a:spcBef>
                <a:spcPts val="320"/>
              </a:spcBef>
              <a:spcAft>
                <a:spcPts val="0"/>
              </a:spcAft>
              <a:buClr>
                <a:schemeClr val="dk1"/>
              </a:buClr>
              <a:buSzPts val="1600"/>
              <a:buFont typeface="Gulim"/>
              <a:buChar char="»"/>
              <a:defRPr b="0" i="0" sz="1600" u="none" cap="none" strike="noStrike">
                <a:solidFill>
                  <a:schemeClr val="dk1"/>
                </a:solidFill>
                <a:latin typeface="Gulim"/>
                <a:ea typeface="Gulim"/>
                <a:cs typeface="Gulim"/>
                <a:sym typeface="Gulim"/>
              </a:defRPr>
            </a:lvl7pPr>
            <a:lvl8pPr indent="-330200" lvl="7" marL="3657600" marR="0" rtl="0" algn="l">
              <a:lnSpc>
                <a:spcPct val="100000"/>
              </a:lnSpc>
              <a:spcBef>
                <a:spcPts val="320"/>
              </a:spcBef>
              <a:spcAft>
                <a:spcPts val="0"/>
              </a:spcAft>
              <a:buClr>
                <a:schemeClr val="dk1"/>
              </a:buClr>
              <a:buSzPts val="1600"/>
              <a:buFont typeface="Gulim"/>
              <a:buChar char="»"/>
              <a:defRPr b="0" i="0" sz="1600" u="none" cap="none" strike="noStrike">
                <a:solidFill>
                  <a:schemeClr val="dk1"/>
                </a:solidFill>
                <a:latin typeface="Gulim"/>
                <a:ea typeface="Gulim"/>
                <a:cs typeface="Gulim"/>
                <a:sym typeface="Gulim"/>
              </a:defRPr>
            </a:lvl8pPr>
            <a:lvl9pPr indent="-330200" lvl="8" marL="4114800" marR="0" rtl="0" algn="l">
              <a:lnSpc>
                <a:spcPct val="100000"/>
              </a:lnSpc>
              <a:spcBef>
                <a:spcPts val="320"/>
              </a:spcBef>
              <a:spcAft>
                <a:spcPts val="0"/>
              </a:spcAft>
              <a:buClr>
                <a:schemeClr val="dk1"/>
              </a:buClr>
              <a:buSzPts val="1600"/>
              <a:buFont typeface="Gulim"/>
              <a:buChar char="»"/>
              <a:defRPr b="0" i="0" sz="1600" u="none" cap="none" strike="noStrike">
                <a:solidFill>
                  <a:schemeClr val="dk1"/>
                </a:solidFill>
                <a:latin typeface="Gulim"/>
                <a:ea typeface="Gulim"/>
                <a:cs typeface="Gulim"/>
                <a:sym typeface="Gulim"/>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62" name="Shape 62"/>
        <p:cNvGrpSpPr/>
        <p:nvPr/>
      </p:nvGrpSpPr>
      <p:grpSpPr>
        <a:xfrm>
          <a:off x="0" y="0"/>
          <a:ext cx="0" cy="0"/>
          <a:chOff x="0" y="0"/>
          <a:chExt cx="0" cy="0"/>
        </a:xfrm>
      </p:grpSpPr>
      <p:sp>
        <p:nvSpPr>
          <p:cNvPr id="63" name="Google Shape;63;p19"/>
          <p:cNvSpPr txBox="1"/>
          <p:nvPr>
            <p:ph type="title"/>
          </p:nvPr>
        </p:nvSpPr>
        <p:spPr>
          <a:xfrm>
            <a:off x="1747837" y="295275"/>
            <a:ext cx="4440237" cy="138112"/>
          </a:xfrm>
          <a:prstGeom prst="rect">
            <a:avLst/>
          </a:prstGeom>
          <a:noFill/>
          <a:ln>
            <a:noFill/>
          </a:ln>
        </p:spPr>
        <p:txBody>
          <a:bodyPr anchorCtr="0" anchor="ctr" bIns="0" lIns="3600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 type="body"/>
          </p:nvPr>
        </p:nvSpPr>
        <p:spPr>
          <a:xfrm>
            <a:off x="495300" y="1600200"/>
            <a:ext cx="4381500" cy="45259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Gulim"/>
              <a:buChar char="•"/>
              <a:defRPr b="0" i="0" sz="2800" u="none" cap="none" strike="noStrike">
                <a:solidFill>
                  <a:schemeClr val="dk1"/>
                </a:solidFill>
                <a:latin typeface="Gulim"/>
                <a:ea typeface="Gulim"/>
                <a:cs typeface="Gulim"/>
                <a:sym typeface="Gulim"/>
              </a:defRPr>
            </a:lvl1pPr>
            <a:lvl2pPr indent="-381000" lvl="1" marL="914400" marR="0" rtl="0" algn="l">
              <a:lnSpc>
                <a:spcPct val="100000"/>
              </a:lnSpc>
              <a:spcBef>
                <a:spcPts val="480"/>
              </a:spcBef>
              <a:spcAft>
                <a:spcPts val="0"/>
              </a:spcAft>
              <a:buClr>
                <a:schemeClr val="dk1"/>
              </a:buClr>
              <a:buSzPts val="2400"/>
              <a:buFont typeface="Gulim"/>
              <a:buChar char="–"/>
              <a:defRPr b="0" i="0" sz="2400" u="none" cap="none" strike="noStrike">
                <a:solidFill>
                  <a:schemeClr val="dk1"/>
                </a:solidFill>
                <a:latin typeface="Gulim"/>
                <a:ea typeface="Gulim"/>
                <a:cs typeface="Gulim"/>
                <a:sym typeface="Gulim"/>
              </a:defRPr>
            </a:lvl2pPr>
            <a:lvl3pPr indent="-355600" lvl="2" marL="13716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3pPr>
            <a:lvl4pPr indent="-342900" lvl="3" marL="1828800" marR="0" rtl="0" algn="l">
              <a:lnSpc>
                <a:spcPct val="100000"/>
              </a:lnSpc>
              <a:spcBef>
                <a:spcPts val="360"/>
              </a:spcBef>
              <a:spcAft>
                <a:spcPts val="0"/>
              </a:spcAft>
              <a:buClr>
                <a:schemeClr val="dk1"/>
              </a:buClr>
              <a:buSzPts val="1800"/>
              <a:buFont typeface="Gulim"/>
              <a:buChar char="–"/>
              <a:defRPr b="0" i="0" sz="1800" u="none" cap="none" strike="noStrike">
                <a:solidFill>
                  <a:schemeClr val="dk1"/>
                </a:solidFill>
                <a:latin typeface="Gulim"/>
                <a:ea typeface="Gulim"/>
                <a:cs typeface="Gulim"/>
                <a:sym typeface="Gulim"/>
              </a:defRPr>
            </a:lvl4pPr>
            <a:lvl5pPr indent="-342900" lvl="4" marL="2286000" marR="0" rtl="0" algn="l">
              <a:lnSpc>
                <a:spcPct val="100000"/>
              </a:lnSpc>
              <a:spcBef>
                <a:spcPts val="360"/>
              </a:spcBef>
              <a:spcAft>
                <a:spcPts val="0"/>
              </a:spcAft>
              <a:buClr>
                <a:schemeClr val="dk1"/>
              </a:buClr>
              <a:buSzPts val="1800"/>
              <a:buFont typeface="Gulim"/>
              <a:buChar char="»"/>
              <a:defRPr b="0" i="0" sz="1800" u="none" cap="none" strike="noStrike">
                <a:solidFill>
                  <a:schemeClr val="dk1"/>
                </a:solidFill>
                <a:latin typeface="Gulim"/>
                <a:ea typeface="Gulim"/>
                <a:cs typeface="Gulim"/>
                <a:sym typeface="Gulim"/>
              </a:defRPr>
            </a:lvl5pPr>
            <a:lvl6pPr indent="-342900" lvl="5" marL="2743200" marR="0" rtl="0" algn="l">
              <a:lnSpc>
                <a:spcPct val="100000"/>
              </a:lnSpc>
              <a:spcBef>
                <a:spcPts val="360"/>
              </a:spcBef>
              <a:spcAft>
                <a:spcPts val="0"/>
              </a:spcAft>
              <a:buClr>
                <a:schemeClr val="dk1"/>
              </a:buClr>
              <a:buSzPts val="1800"/>
              <a:buFont typeface="Gulim"/>
              <a:buChar char="»"/>
              <a:defRPr b="0" i="0" sz="1800" u="none" cap="none" strike="noStrike">
                <a:solidFill>
                  <a:schemeClr val="dk1"/>
                </a:solidFill>
                <a:latin typeface="Gulim"/>
                <a:ea typeface="Gulim"/>
                <a:cs typeface="Gulim"/>
                <a:sym typeface="Gulim"/>
              </a:defRPr>
            </a:lvl6pPr>
            <a:lvl7pPr indent="-342900" lvl="6" marL="3200400" marR="0" rtl="0" algn="l">
              <a:lnSpc>
                <a:spcPct val="100000"/>
              </a:lnSpc>
              <a:spcBef>
                <a:spcPts val="360"/>
              </a:spcBef>
              <a:spcAft>
                <a:spcPts val="0"/>
              </a:spcAft>
              <a:buClr>
                <a:schemeClr val="dk1"/>
              </a:buClr>
              <a:buSzPts val="1800"/>
              <a:buFont typeface="Gulim"/>
              <a:buChar char="»"/>
              <a:defRPr b="0" i="0" sz="1800" u="none" cap="none" strike="noStrike">
                <a:solidFill>
                  <a:schemeClr val="dk1"/>
                </a:solidFill>
                <a:latin typeface="Gulim"/>
                <a:ea typeface="Gulim"/>
                <a:cs typeface="Gulim"/>
                <a:sym typeface="Gulim"/>
              </a:defRPr>
            </a:lvl7pPr>
            <a:lvl8pPr indent="-342900" lvl="7" marL="3657600" marR="0" rtl="0" algn="l">
              <a:lnSpc>
                <a:spcPct val="100000"/>
              </a:lnSpc>
              <a:spcBef>
                <a:spcPts val="360"/>
              </a:spcBef>
              <a:spcAft>
                <a:spcPts val="0"/>
              </a:spcAft>
              <a:buClr>
                <a:schemeClr val="dk1"/>
              </a:buClr>
              <a:buSzPts val="1800"/>
              <a:buFont typeface="Gulim"/>
              <a:buChar char="»"/>
              <a:defRPr b="0" i="0" sz="1800" u="none" cap="none" strike="noStrike">
                <a:solidFill>
                  <a:schemeClr val="dk1"/>
                </a:solidFill>
                <a:latin typeface="Gulim"/>
                <a:ea typeface="Gulim"/>
                <a:cs typeface="Gulim"/>
                <a:sym typeface="Gulim"/>
              </a:defRPr>
            </a:lvl8pPr>
            <a:lvl9pPr indent="-342900" lvl="8" marL="4114800" marR="0" rtl="0" algn="l">
              <a:lnSpc>
                <a:spcPct val="100000"/>
              </a:lnSpc>
              <a:spcBef>
                <a:spcPts val="360"/>
              </a:spcBef>
              <a:spcAft>
                <a:spcPts val="0"/>
              </a:spcAft>
              <a:buClr>
                <a:schemeClr val="dk1"/>
              </a:buClr>
              <a:buSzPts val="1800"/>
              <a:buFont typeface="Gulim"/>
              <a:buChar char="»"/>
              <a:defRPr b="0" i="0" sz="1800" u="none" cap="none" strike="noStrike">
                <a:solidFill>
                  <a:schemeClr val="dk1"/>
                </a:solidFill>
                <a:latin typeface="Gulim"/>
                <a:ea typeface="Gulim"/>
                <a:cs typeface="Gulim"/>
                <a:sym typeface="Gulim"/>
              </a:defRPr>
            </a:lvl9pPr>
          </a:lstStyle>
          <a:p/>
        </p:txBody>
      </p:sp>
      <p:sp>
        <p:nvSpPr>
          <p:cNvPr id="65" name="Google Shape;65;p19"/>
          <p:cNvSpPr txBox="1"/>
          <p:nvPr>
            <p:ph idx="2" type="body"/>
          </p:nvPr>
        </p:nvSpPr>
        <p:spPr>
          <a:xfrm>
            <a:off x="5029200" y="1600200"/>
            <a:ext cx="4381500" cy="45259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Gulim"/>
              <a:buChar char="•"/>
              <a:defRPr b="0" i="0" sz="2800" u="none" cap="none" strike="noStrike">
                <a:solidFill>
                  <a:schemeClr val="dk1"/>
                </a:solidFill>
                <a:latin typeface="Gulim"/>
                <a:ea typeface="Gulim"/>
                <a:cs typeface="Gulim"/>
                <a:sym typeface="Gulim"/>
              </a:defRPr>
            </a:lvl1pPr>
            <a:lvl2pPr indent="-381000" lvl="1" marL="914400" marR="0" rtl="0" algn="l">
              <a:lnSpc>
                <a:spcPct val="100000"/>
              </a:lnSpc>
              <a:spcBef>
                <a:spcPts val="480"/>
              </a:spcBef>
              <a:spcAft>
                <a:spcPts val="0"/>
              </a:spcAft>
              <a:buClr>
                <a:schemeClr val="dk1"/>
              </a:buClr>
              <a:buSzPts val="2400"/>
              <a:buFont typeface="Gulim"/>
              <a:buChar char="–"/>
              <a:defRPr b="0" i="0" sz="2400" u="none" cap="none" strike="noStrike">
                <a:solidFill>
                  <a:schemeClr val="dk1"/>
                </a:solidFill>
                <a:latin typeface="Gulim"/>
                <a:ea typeface="Gulim"/>
                <a:cs typeface="Gulim"/>
                <a:sym typeface="Gulim"/>
              </a:defRPr>
            </a:lvl2pPr>
            <a:lvl3pPr indent="-355600" lvl="2" marL="13716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3pPr>
            <a:lvl4pPr indent="-342900" lvl="3" marL="1828800" marR="0" rtl="0" algn="l">
              <a:lnSpc>
                <a:spcPct val="100000"/>
              </a:lnSpc>
              <a:spcBef>
                <a:spcPts val="360"/>
              </a:spcBef>
              <a:spcAft>
                <a:spcPts val="0"/>
              </a:spcAft>
              <a:buClr>
                <a:schemeClr val="dk1"/>
              </a:buClr>
              <a:buSzPts val="1800"/>
              <a:buFont typeface="Gulim"/>
              <a:buChar char="–"/>
              <a:defRPr b="0" i="0" sz="1800" u="none" cap="none" strike="noStrike">
                <a:solidFill>
                  <a:schemeClr val="dk1"/>
                </a:solidFill>
                <a:latin typeface="Gulim"/>
                <a:ea typeface="Gulim"/>
                <a:cs typeface="Gulim"/>
                <a:sym typeface="Gulim"/>
              </a:defRPr>
            </a:lvl4pPr>
            <a:lvl5pPr indent="-342900" lvl="4" marL="2286000" marR="0" rtl="0" algn="l">
              <a:lnSpc>
                <a:spcPct val="100000"/>
              </a:lnSpc>
              <a:spcBef>
                <a:spcPts val="360"/>
              </a:spcBef>
              <a:spcAft>
                <a:spcPts val="0"/>
              </a:spcAft>
              <a:buClr>
                <a:schemeClr val="dk1"/>
              </a:buClr>
              <a:buSzPts val="1800"/>
              <a:buFont typeface="Gulim"/>
              <a:buChar char="»"/>
              <a:defRPr b="0" i="0" sz="1800" u="none" cap="none" strike="noStrike">
                <a:solidFill>
                  <a:schemeClr val="dk1"/>
                </a:solidFill>
                <a:latin typeface="Gulim"/>
                <a:ea typeface="Gulim"/>
                <a:cs typeface="Gulim"/>
                <a:sym typeface="Gulim"/>
              </a:defRPr>
            </a:lvl5pPr>
            <a:lvl6pPr indent="-342900" lvl="5" marL="2743200" marR="0" rtl="0" algn="l">
              <a:lnSpc>
                <a:spcPct val="100000"/>
              </a:lnSpc>
              <a:spcBef>
                <a:spcPts val="360"/>
              </a:spcBef>
              <a:spcAft>
                <a:spcPts val="0"/>
              </a:spcAft>
              <a:buClr>
                <a:schemeClr val="dk1"/>
              </a:buClr>
              <a:buSzPts val="1800"/>
              <a:buFont typeface="Gulim"/>
              <a:buChar char="»"/>
              <a:defRPr b="0" i="0" sz="1800" u="none" cap="none" strike="noStrike">
                <a:solidFill>
                  <a:schemeClr val="dk1"/>
                </a:solidFill>
                <a:latin typeface="Gulim"/>
                <a:ea typeface="Gulim"/>
                <a:cs typeface="Gulim"/>
                <a:sym typeface="Gulim"/>
              </a:defRPr>
            </a:lvl6pPr>
            <a:lvl7pPr indent="-342900" lvl="6" marL="3200400" marR="0" rtl="0" algn="l">
              <a:lnSpc>
                <a:spcPct val="100000"/>
              </a:lnSpc>
              <a:spcBef>
                <a:spcPts val="360"/>
              </a:spcBef>
              <a:spcAft>
                <a:spcPts val="0"/>
              </a:spcAft>
              <a:buClr>
                <a:schemeClr val="dk1"/>
              </a:buClr>
              <a:buSzPts val="1800"/>
              <a:buFont typeface="Gulim"/>
              <a:buChar char="»"/>
              <a:defRPr b="0" i="0" sz="1800" u="none" cap="none" strike="noStrike">
                <a:solidFill>
                  <a:schemeClr val="dk1"/>
                </a:solidFill>
                <a:latin typeface="Gulim"/>
                <a:ea typeface="Gulim"/>
                <a:cs typeface="Gulim"/>
                <a:sym typeface="Gulim"/>
              </a:defRPr>
            </a:lvl7pPr>
            <a:lvl8pPr indent="-342900" lvl="7" marL="3657600" marR="0" rtl="0" algn="l">
              <a:lnSpc>
                <a:spcPct val="100000"/>
              </a:lnSpc>
              <a:spcBef>
                <a:spcPts val="360"/>
              </a:spcBef>
              <a:spcAft>
                <a:spcPts val="0"/>
              </a:spcAft>
              <a:buClr>
                <a:schemeClr val="dk1"/>
              </a:buClr>
              <a:buSzPts val="1800"/>
              <a:buFont typeface="Gulim"/>
              <a:buChar char="»"/>
              <a:defRPr b="0" i="0" sz="1800" u="none" cap="none" strike="noStrike">
                <a:solidFill>
                  <a:schemeClr val="dk1"/>
                </a:solidFill>
                <a:latin typeface="Gulim"/>
                <a:ea typeface="Gulim"/>
                <a:cs typeface="Gulim"/>
                <a:sym typeface="Gulim"/>
              </a:defRPr>
            </a:lvl8pPr>
            <a:lvl9pPr indent="-342900" lvl="8" marL="4114800" marR="0" rtl="0" algn="l">
              <a:lnSpc>
                <a:spcPct val="100000"/>
              </a:lnSpc>
              <a:spcBef>
                <a:spcPts val="360"/>
              </a:spcBef>
              <a:spcAft>
                <a:spcPts val="0"/>
              </a:spcAft>
              <a:buClr>
                <a:schemeClr val="dk1"/>
              </a:buClr>
              <a:buSzPts val="1800"/>
              <a:buFont typeface="Gulim"/>
              <a:buChar char="»"/>
              <a:defRPr b="0" i="0" sz="1800" u="none" cap="none" strike="noStrike">
                <a:solidFill>
                  <a:schemeClr val="dk1"/>
                </a:solidFill>
                <a:latin typeface="Gulim"/>
                <a:ea typeface="Gulim"/>
                <a:cs typeface="Gulim"/>
                <a:sym typeface="Gulim"/>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66" name="Shape 66"/>
        <p:cNvGrpSpPr/>
        <p:nvPr/>
      </p:nvGrpSpPr>
      <p:grpSpPr>
        <a:xfrm>
          <a:off x="0" y="0"/>
          <a:ext cx="0" cy="0"/>
          <a:chOff x="0" y="0"/>
          <a:chExt cx="0" cy="0"/>
        </a:xfrm>
      </p:grpSpPr>
      <p:sp>
        <p:nvSpPr>
          <p:cNvPr id="67" name="Google Shape;67;p20"/>
          <p:cNvSpPr txBox="1"/>
          <p:nvPr>
            <p:ph type="title"/>
          </p:nvPr>
        </p:nvSpPr>
        <p:spPr>
          <a:xfrm>
            <a:off x="782638" y="4406900"/>
            <a:ext cx="8420100" cy="1362075"/>
          </a:xfrm>
          <a:prstGeom prst="rect">
            <a:avLst/>
          </a:prstGeom>
          <a:noFill/>
          <a:ln>
            <a:noFill/>
          </a:ln>
        </p:spPr>
        <p:txBody>
          <a:bodyPr anchorCtr="0" anchor="t" bIns="0" lIns="36000" spcFirstLastPara="1" rIns="0" wrap="square" tIns="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 type="body"/>
          </p:nvPr>
        </p:nvSpPr>
        <p:spPr>
          <a:xfrm>
            <a:off x="782638" y="2906713"/>
            <a:ext cx="8420100" cy="1500187"/>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00"/>
              </a:spcBef>
              <a:spcAft>
                <a:spcPts val="0"/>
              </a:spcAft>
              <a:buClr>
                <a:schemeClr val="dk1"/>
              </a:buClr>
              <a:buSzPts val="2000"/>
              <a:buFont typeface="Gulim"/>
              <a:buNone/>
              <a:defRPr b="0" i="0" sz="2000" u="none" cap="none" strike="noStrike">
                <a:solidFill>
                  <a:schemeClr val="dk1"/>
                </a:solidFill>
                <a:latin typeface="Gulim"/>
                <a:ea typeface="Gulim"/>
                <a:cs typeface="Gulim"/>
                <a:sym typeface="Gulim"/>
              </a:defRPr>
            </a:lvl1pPr>
            <a:lvl2pPr indent="-228600" lvl="1" marL="914400" marR="0" rtl="0" algn="l">
              <a:lnSpc>
                <a:spcPct val="100000"/>
              </a:lnSpc>
              <a:spcBef>
                <a:spcPts val="36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2pPr>
            <a:lvl3pPr indent="-228600" lvl="2" marL="1371600" marR="0" rtl="0" algn="l">
              <a:lnSpc>
                <a:spcPct val="100000"/>
              </a:lnSpc>
              <a:spcBef>
                <a:spcPts val="320"/>
              </a:spcBef>
              <a:spcAft>
                <a:spcPts val="0"/>
              </a:spcAft>
              <a:buClr>
                <a:schemeClr val="dk1"/>
              </a:buClr>
              <a:buSzPts val="1600"/>
              <a:buFont typeface="Gulim"/>
              <a:buNone/>
              <a:defRPr b="0" i="0" sz="1600" u="none" cap="none" strike="noStrike">
                <a:solidFill>
                  <a:schemeClr val="dk1"/>
                </a:solidFill>
                <a:latin typeface="Gulim"/>
                <a:ea typeface="Gulim"/>
                <a:cs typeface="Gulim"/>
                <a:sym typeface="Gulim"/>
              </a:defRPr>
            </a:lvl3pPr>
            <a:lvl4pPr indent="-228600" lvl="3" marL="1828800" marR="0" rtl="0" algn="l">
              <a:lnSpc>
                <a:spcPct val="100000"/>
              </a:lnSpc>
              <a:spcBef>
                <a:spcPts val="280"/>
              </a:spcBef>
              <a:spcAft>
                <a:spcPts val="0"/>
              </a:spcAft>
              <a:buClr>
                <a:schemeClr val="dk1"/>
              </a:buClr>
              <a:buSzPts val="1400"/>
              <a:buFont typeface="Gulim"/>
              <a:buNone/>
              <a:defRPr b="0" i="0" sz="1400" u="none" cap="none" strike="noStrike">
                <a:solidFill>
                  <a:schemeClr val="dk1"/>
                </a:solidFill>
                <a:latin typeface="Gulim"/>
                <a:ea typeface="Gulim"/>
                <a:cs typeface="Gulim"/>
                <a:sym typeface="Gulim"/>
              </a:defRPr>
            </a:lvl4pPr>
            <a:lvl5pPr indent="-228600" lvl="4" marL="2286000" marR="0" rtl="0" algn="l">
              <a:lnSpc>
                <a:spcPct val="100000"/>
              </a:lnSpc>
              <a:spcBef>
                <a:spcPts val="280"/>
              </a:spcBef>
              <a:spcAft>
                <a:spcPts val="0"/>
              </a:spcAft>
              <a:buClr>
                <a:schemeClr val="dk1"/>
              </a:buClr>
              <a:buSzPts val="1400"/>
              <a:buFont typeface="Gulim"/>
              <a:buNone/>
              <a:defRPr b="0" i="0" sz="1400" u="none" cap="none" strike="noStrike">
                <a:solidFill>
                  <a:schemeClr val="dk1"/>
                </a:solidFill>
                <a:latin typeface="Gulim"/>
                <a:ea typeface="Gulim"/>
                <a:cs typeface="Gulim"/>
                <a:sym typeface="Gulim"/>
              </a:defRPr>
            </a:lvl5pPr>
            <a:lvl6pPr indent="-228600" lvl="5" marL="2743200" marR="0" rtl="0" algn="l">
              <a:lnSpc>
                <a:spcPct val="100000"/>
              </a:lnSpc>
              <a:spcBef>
                <a:spcPts val="280"/>
              </a:spcBef>
              <a:spcAft>
                <a:spcPts val="0"/>
              </a:spcAft>
              <a:buClr>
                <a:schemeClr val="dk1"/>
              </a:buClr>
              <a:buSzPts val="1400"/>
              <a:buFont typeface="Gulim"/>
              <a:buNone/>
              <a:defRPr b="0" i="0" sz="1400" u="none" cap="none" strike="noStrike">
                <a:solidFill>
                  <a:schemeClr val="dk1"/>
                </a:solidFill>
                <a:latin typeface="Gulim"/>
                <a:ea typeface="Gulim"/>
                <a:cs typeface="Gulim"/>
                <a:sym typeface="Gulim"/>
              </a:defRPr>
            </a:lvl6pPr>
            <a:lvl7pPr indent="-228600" lvl="6" marL="3200400" marR="0" rtl="0" algn="l">
              <a:lnSpc>
                <a:spcPct val="100000"/>
              </a:lnSpc>
              <a:spcBef>
                <a:spcPts val="280"/>
              </a:spcBef>
              <a:spcAft>
                <a:spcPts val="0"/>
              </a:spcAft>
              <a:buClr>
                <a:schemeClr val="dk1"/>
              </a:buClr>
              <a:buSzPts val="1400"/>
              <a:buFont typeface="Gulim"/>
              <a:buNone/>
              <a:defRPr b="0" i="0" sz="1400" u="none" cap="none" strike="noStrike">
                <a:solidFill>
                  <a:schemeClr val="dk1"/>
                </a:solidFill>
                <a:latin typeface="Gulim"/>
                <a:ea typeface="Gulim"/>
                <a:cs typeface="Gulim"/>
                <a:sym typeface="Gulim"/>
              </a:defRPr>
            </a:lvl7pPr>
            <a:lvl8pPr indent="-228600" lvl="7" marL="3657600" marR="0" rtl="0" algn="l">
              <a:lnSpc>
                <a:spcPct val="100000"/>
              </a:lnSpc>
              <a:spcBef>
                <a:spcPts val="280"/>
              </a:spcBef>
              <a:spcAft>
                <a:spcPts val="0"/>
              </a:spcAft>
              <a:buClr>
                <a:schemeClr val="dk1"/>
              </a:buClr>
              <a:buSzPts val="1400"/>
              <a:buFont typeface="Gulim"/>
              <a:buNone/>
              <a:defRPr b="0" i="0" sz="1400" u="none" cap="none" strike="noStrike">
                <a:solidFill>
                  <a:schemeClr val="dk1"/>
                </a:solidFill>
                <a:latin typeface="Gulim"/>
                <a:ea typeface="Gulim"/>
                <a:cs typeface="Gulim"/>
                <a:sym typeface="Gulim"/>
              </a:defRPr>
            </a:lvl8pPr>
            <a:lvl9pPr indent="-228600" lvl="8" marL="4114800" marR="0" rtl="0" algn="l">
              <a:lnSpc>
                <a:spcPct val="100000"/>
              </a:lnSpc>
              <a:spcBef>
                <a:spcPts val="280"/>
              </a:spcBef>
              <a:spcAft>
                <a:spcPts val="0"/>
              </a:spcAft>
              <a:buClr>
                <a:schemeClr val="dk1"/>
              </a:buClr>
              <a:buSzPts val="1400"/>
              <a:buFont typeface="Gulim"/>
              <a:buNone/>
              <a:defRPr b="0" i="0" sz="1400" u="none" cap="none" strike="noStrike">
                <a:solidFill>
                  <a:schemeClr val="dk1"/>
                </a:solidFill>
                <a:latin typeface="Gulim"/>
                <a:ea typeface="Gulim"/>
                <a:cs typeface="Gulim"/>
                <a:sym typeface="Guli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33" name="Shape 3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34" name="Shape 34"/>
        <p:cNvGrpSpPr/>
        <p:nvPr/>
      </p:nvGrpSpPr>
      <p:grpSpPr>
        <a:xfrm>
          <a:off x="0" y="0"/>
          <a:ext cx="0" cy="0"/>
          <a:chOff x="0" y="0"/>
          <a:chExt cx="0" cy="0"/>
        </a:xfrm>
      </p:grpSpPr>
      <p:sp>
        <p:nvSpPr>
          <p:cNvPr id="35" name="Google Shape;35;p11"/>
          <p:cNvSpPr txBox="1"/>
          <p:nvPr>
            <p:ph type="title"/>
          </p:nvPr>
        </p:nvSpPr>
        <p:spPr>
          <a:xfrm>
            <a:off x="1747837" y="295275"/>
            <a:ext cx="4440237" cy="138112"/>
          </a:xfrm>
          <a:prstGeom prst="rect">
            <a:avLst/>
          </a:prstGeom>
          <a:noFill/>
          <a:ln>
            <a:noFill/>
          </a:ln>
        </p:spPr>
        <p:txBody>
          <a:bodyPr anchorCtr="0" anchor="ctr" bIns="0" lIns="3600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1"/>
          <p:cNvSpPr txBox="1"/>
          <p:nvPr>
            <p:ph idx="1" type="body"/>
          </p:nvPr>
        </p:nvSpPr>
        <p:spPr>
          <a:xfrm>
            <a:off x="495300" y="1600200"/>
            <a:ext cx="89154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Gulim"/>
              <a:buChar char="•"/>
              <a:defRPr b="0" i="0" sz="3200" u="none" cap="none" strike="noStrike">
                <a:solidFill>
                  <a:schemeClr val="dk1"/>
                </a:solidFill>
                <a:latin typeface="Gulim"/>
                <a:ea typeface="Gulim"/>
                <a:cs typeface="Gulim"/>
                <a:sym typeface="Gulim"/>
              </a:defRPr>
            </a:lvl1pPr>
            <a:lvl2pPr indent="-406400" lvl="1" marL="914400" marR="0" rtl="0" algn="l">
              <a:lnSpc>
                <a:spcPct val="100000"/>
              </a:lnSpc>
              <a:spcBef>
                <a:spcPts val="560"/>
              </a:spcBef>
              <a:spcAft>
                <a:spcPts val="0"/>
              </a:spcAft>
              <a:buClr>
                <a:schemeClr val="dk1"/>
              </a:buClr>
              <a:buSzPts val="2800"/>
              <a:buFont typeface="Gulim"/>
              <a:buChar char="–"/>
              <a:defRPr b="0" i="0" sz="2800" u="none" cap="none" strike="noStrike">
                <a:solidFill>
                  <a:schemeClr val="dk1"/>
                </a:solidFill>
                <a:latin typeface="Gulim"/>
                <a:ea typeface="Gulim"/>
                <a:cs typeface="Gulim"/>
                <a:sym typeface="Gulim"/>
              </a:defRPr>
            </a:lvl2pPr>
            <a:lvl3pPr indent="-381000" lvl="2" marL="1371600" marR="0" rtl="0" algn="l">
              <a:lnSpc>
                <a:spcPct val="100000"/>
              </a:lnSpc>
              <a:spcBef>
                <a:spcPts val="480"/>
              </a:spcBef>
              <a:spcAft>
                <a:spcPts val="0"/>
              </a:spcAft>
              <a:buClr>
                <a:schemeClr val="dk1"/>
              </a:buClr>
              <a:buSzPts val="2400"/>
              <a:buFont typeface="Gulim"/>
              <a:buChar char="•"/>
              <a:defRPr b="0" i="0" sz="2400" u="none" cap="none" strike="noStrike">
                <a:solidFill>
                  <a:schemeClr val="dk1"/>
                </a:solidFill>
                <a:latin typeface="Gulim"/>
                <a:ea typeface="Gulim"/>
                <a:cs typeface="Gulim"/>
                <a:sym typeface="Gulim"/>
              </a:defRPr>
            </a:lvl3pPr>
            <a:lvl4pPr indent="-355600" lvl="3" marL="18288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4pPr>
            <a:lvl5pPr indent="-355600" lvl="4" marL="22860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5pPr>
            <a:lvl6pPr indent="-355600" lvl="5" marL="27432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6pPr>
            <a:lvl7pPr indent="-355600" lvl="6" marL="32004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7pPr>
            <a:lvl8pPr indent="-355600" lvl="7" marL="36576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8pPr>
            <a:lvl9pPr indent="-355600" lvl="8" marL="41148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표" type="tbl">
  <p:cSld name="TABLE">
    <p:spTree>
      <p:nvGrpSpPr>
        <p:cNvPr id="37" name="Shape 37"/>
        <p:cNvGrpSpPr/>
        <p:nvPr/>
      </p:nvGrpSpPr>
      <p:grpSpPr>
        <a:xfrm>
          <a:off x="0" y="0"/>
          <a:ext cx="0" cy="0"/>
          <a:chOff x="0" y="0"/>
          <a:chExt cx="0" cy="0"/>
        </a:xfrm>
      </p:grpSpPr>
      <p:sp>
        <p:nvSpPr>
          <p:cNvPr id="38" name="Google Shape;38;p12"/>
          <p:cNvSpPr txBox="1"/>
          <p:nvPr>
            <p:ph type="title"/>
          </p:nvPr>
        </p:nvSpPr>
        <p:spPr>
          <a:xfrm>
            <a:off x="1747838" y="295275"/>
            <a:ext cx="4440237" cy="138113"/>
          </a:xfrm>
          <a:prstGeom prst="rect">
            <a:avLst/>
          </a:prstGeom>
          <a:noFill/>
          <a:ln>
            <a:noFill/>
          </a:ln>
        </p:spPr>
        <p:txBody>
          <a:bodyPr anchorCtr="0" anchor="ctr" bIns="0" lIns="3600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p:nvPr>
            <p:ph idx="2" type="tbl"/>
          </p:nvPr>
        </p:nvSpPr>
        <p:spPr>
          <a:xfrm>
            <a:off x="495300" y="1600200"/>
            <a:ext cx="8915400" cy="45259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40" name="Shape 40"/>
        <p:cNvGrpSpPr/>
        <p:nvPr/>
      </p:nvGrpSpPr>
      <p:grpSpPr>
        <a:xfrm>
          <a:off x="0" y="0"/>
          <a:ext cx="0" cy="0"/>
          <a:chOff x="0" y="0"/>
          <a:chExt cx="0" cy="0"/>
        </a:xfrm>
      </p:grpSpPr>
      <p:sp>
        <p:nvSpPr>
          <p:cNvPr id="41" name="Google Shape;41;p13"/>
          <p:cNvSpPr txBox="1"/>
          <p:nvPr>
            <p:ph type="title"/>
          </p:nvPr>
        </p:nvSpPr>
        <p:spPr>
          <a:xfrm rot="5400000">
            <a:off x="5380831" y="2096294"/>
            <a:ext cx="5830888" cy="2228850"/>
          </a:xfrm>
          <a:prstGeom prst="rect">
            <a:avLst/>
          </a:prstGeom>
          <a:noFill/>
          <a:ln>
            <a:noFill/>
          </a:ln>
        </p:spPr>
        <p:txBody>
          <a:bodyPr anchorCtr="0" anchor="ctr" bIns="0" lIns="3600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 type="body"/>
          </p:nvPr>
        </p:nvSpPr>
        <p:spPr>
          <a:xfrm rot="5400000">
            <a:off x="846931" y="-56356"/>
            <a:ext cx="5830888" cy="653415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Gulim"/>
              <a:buChar char="•"/>
              <a:defRPr b="0" i="0" sz="3200" u="none" cap="none" strike="noStrike">
                <a:solidFill>
                  <a:schemeClr val="dk1"/>
                </a:solidFill>
                <a:latin typeface="Gulim"/>
                <a:ea typeface="Gulim"/>
                <a:cs typeface="Gulim"/>
                <a:sym typeface="Gulim"/>
              </a:defRPr>
            </a:lvl1pPr>
            <a:lvl2pPr indent="-406400" lvl="1" marL="914400" marR="0" rtl="0" algn="l">
              <a:lnSpc>
                <a:spcPct val="100000"/>
              </a:lnSpc>
              <a:spcBef>
                <a:spcPts val="560"/>
              </a:spcBef>
              <a:spcAft>
                <a:spcPts val="0"/>
              </a:spcAft>
              <a:buClr>
                <a:schemeClr val="dk1"/>
              </a:buClr>
              <a:buSzPts val="2800"/>
              <a:buFont typeface="Gulim"/>
              <a:buChar char="–"/>
              <a:defRPr b="0" i="0" sz="2800" u="none" cap="none" strike="noStrike">
                <a:solidFill>
                  <a:schemeClr val="dk1"/>
                </a:solidFill>
                <a:latin typeface="Gulim"/>
                <a:ea typeface="Gulim"/>
                <a:cs typeface="Gulim"/>
                <a:sym typeface="Gulim"/>
              </a:defRPr>
            </a:lvl2pPr>
            <a:lvl3pPr indent="-381000" lvl="2" marL="1371600" marR="0" rtl="0" algn="l">
              <a:lnSpc>
                <a:spcPct val="100000"/>
              </a:lnSpc>
              <a:spcBef>
                <a:spcPts val="480"/>
              </a:spcBef>
              <a:spcAft>
                <a:spcPts val="0"/>
              </a:spcAft>
              <a:buClr>
                <a:schemeClr val="dk1"/>
              </a:buClr>
              <a:buSzPts val="2400"/>
              <a:buFont typeface="Gulim"/>
              <a:buChar char="•"/>
              <a:defRPr b="0" i="0" sz="2400" u="none" cap="none" strike="noStrike">
                <a:solidFill>
                  <a:schemeClr val="dk1"/>
                </a:solidFill>
                <a:latin typeface="Gulim"/>
                <a:ea typeface="Gulim"/>
                <a:cs typeface="Gulim"/>
                <a:sym typeface="Gulim"/>
              </a:defRPr>
            </a:lvl3pPr>
            <a:lvl4pPr indent="-355600" lvl="3" marL="18288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4pPr>
            <a:lvl5pPr indent="-355600" lvl="4" marL="22860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5pPr>
            <a:lvl6pPr indent="-355600" lvl="5" marL="27432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6pPr>
            <a:lvl7pPr indent="-355600" lvl="6" marL="32004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7pPr>
            <a:lvl8pPr indent="-355600" lvl="7" marL="36576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8pPr>
            <a:lvl9pPr indent="-355600" lvl="8" marL="41148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43" name="Shape 43"/>
        <p:cNvGrpSpPr/>
        <p:nvPr/>
      </p:nvGrpSpPr>
      <p:grpSpPr>
        <a:xfrm>
          <a:off x="0" y="0"/>
          <a:ext cx="0" cy="0"/>
          <a:chOff x="0" y="0"/>
          <a:chExt cx="0" cy="0"/>
        </a:xfrm>
      </p:grpSpPr>
      <p:sp>
        <p:nvSpPr>
          <p:cNvPr id="44" name="Google Shape;44;p14"/>
          <p:cNvSpPr txBox="1"/>
          <p:nvPr>
            <p:ph type="title"/>
          </p:nvPr>
        </p:nvSpPr>
        <p:spPr>
          <a:xfrm>
            <a:off x="1747837" y="295275"/>
            <a:ext cx="4440237" cy="138112"/>
          </a:xfrm>
          <a:prstGeom prst="rect">
            <a:avLst/>
          </a:prstGeom>
          <a:noFill/>
          <a:ln>
            <a:noFill/>
          </a:ln>
        </p:spPr>
        <p:txBody>
          <a:bodyPr anchorCtr="0" anchor="ctr" bIns="0" lIns="3600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txBox="1"/>
          <p:nvPr>
            <p:ph idx="1" type="body"/>
          </p:nvPr>
        </p:nvSpPr>
        <p:spPr>
          <a:xfrm rot="5400000">
            <a:off x="2690018" y="-594519"/>
            <a:ext cx="4525963" cy="89154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Gulim"/>
              <a:buChar char="•"/>
              <a:defRPr b="0" i="0" sz="3200" u="none" cap="none" strike="noStrike">
                <a:solidFill>
                  <a:schemeClr val="dk1"/>
                </a:solidFill>
                <a:latin typeface="Gulim"/>
                <a:ea typeface="Gulim"/>
                <a:cs typeface="Gulim"/>
                <a:sym typeface="Gulim"/>
              </a:defRPr>
            </a:lvl1pPr>
            <a:lvl2pPr indent="-406400" lvl="1" marL="914400" marR="0" rtl="0" algn="l">
              <a:lnSpc>
                <a:spcPct val="100000"/>
              </a:lnSpc>
              <a:spcBef>
                <a:spcPts val="560"/>
              </a:spcBef>
              <a:spcAft>
                <a:spcPts val="0"/>
              </a:spcAft>
              <a:buClr>
                <a:schemeClr val="dk1"/>
              </a:buClr>
              <a:buSzPts val="2800"/>
              <a:buFont typeface="Gulim"/>
              <a:buChar char="–"/>
              <a:defRPr b="0" i="0" sz="2800" u="none" cap="none" strike="noStrike">
                <a:solidFill>
                  <a:schemeClr val="dk1"/>
                </a:solidFill>
                <a:latin typeface="Gulim"/>
                <a:ea typeface="Gulim"/>
                <a:cs typeface="Gulim"/>
                <a:sym typeface="Gulim"/>
              </a:defRPr>
            </a:lvl2pPr>
            <a:lvl3pPr indent="-381000" lvl="2" marL="1371600" marR="0" rtl="0" algn="l">
              <a:lnSpc>
                <a:spcPct val="100000"/>
              </a:lnSpc>
              <a:spcBef>
                <a:spcPts val="480"/>
              </a:spcBef>
              <a:spcAft>
                <a:spcPts val="0"/>
              </a:spcAft>
              <a:buClr>
                <a:schemeClr val="dk1"/>
              </a:buClr>
              <a:buSzPts val="2400"/>
              <a:buFont typeface="Gulim"/>
              <a:buChar char="•"/>
              <a:defRPr b="0" i="0" sz="2400" u="none" cap="none" strike="noStrike">
                <a:solidFill>
                  <a:schemeClr val="dk1"/>
                </a:solidFill>
                <a:latin typeface="Gulim"/>
                <a:ea typeface="Gulim"/>
                <a:cs typeface="Gulim"/>
                <a:sym typeface="Gulim"/>
              </a:defRPr>
            </a:lvl3pPr>
            <a:lvl4pPr indent="-355600" lvl="3" marL="18288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4pPr>
            <a:lvl5pPr indent="-355600" lvl="4" marL="22860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5pPr>
            <a:lvl6pPr indent="-355600" lvl="5" marL="27432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6pPr>
            <a:lvl7pPr indent="-355600" lvl="6" marL="32004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7pPr>
            <a:lvl8pPr indent="-355600" lvl="7" marL="36576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8pPr>
            <a:lvl9pPr indent="-355600" lvl="8" marL="41148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46" name="Shape 46"/>
        <p:cNvGrpSpPr/>
        <p:nvPr/>
      </p:nvGrpSpPr>
      <p:grpSpPr>
        <a:xfrm>
          <a:off x="0" y="0"/>
          <a:ext cx="0" cy="0"/>
          <a:chOff x="0" y="0"/>
          <a:chExt cx="0" cy="0"/>
        </a:xfrm>
      </p:grpSpPr>
      <p:sp>
        <p:nvSpPr>
          <p:cNvPr id="47" name="Google Shape;47;p15"/>
          <p:cNvSpPr txBox="1"/>
          <p:nvPr>
            <p:ph type="title"/>
          </p:nvPr>
        </p:nvSpPr>
        <p:spPr>
          <a:xfrm>
            <a:off x="1941513" y="4800600"/>
            <a:ext cx="5943600" cy="566738"/>
          </a:xfrm>
          <a:prstGeom prst="rect">
            <a:avLst/>
          </a:prstGeom>
          <a:noFill/>
          <a:ln>
            <a:noFill/>
          </a:ln>
        </p:spPr>
        <p:txBody>
          <a:bodyPr anchorCtr="0" anchor="b" bIns="0" lIns="36000" spcFirstLastPara="1" rIns="0" wrap="square" tIns="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p:nvPr>
            <p:ph idx="2" type="pic"/>
          </p:nvPr>
        </p:nvSpPr>
        <p:spPr>
          <a:xfrm>
            <a:off x="1941513" y="612775"/>
            <a:ext cx="59436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Gulim"/>
              <a:buNone/>
              <a:defRPr b="0" i="0" sz="3200" u="none" cap="none" strike="noStrike">
                <a:solidFill>
                  <a:schemeClr val="dk1"/>
                </a:solidFill>
                <a:latin typeface="Gulim"/>
                <a:ea typeface="Gulim"/>
                <a:cs typeface="Gulim"/>
                <a:sym typeface="Gulim"/>
              </a:defRPr>
            </a:lvl1pPr>
            <a:lvl2pPr lvl="1" marR="0" rtl="0" algn="l">
              <a:lnSpc>
                <a:spcPct val="100000"/>
              </a:lnSpc>
              <a:spcBef>
                <a:spcPts val="560"/>
              </a:spcBef>
              <a:spcAft>
                <a:spcPts val="0"/>
              </a:spcAft>
              <a:buClr>
                <a:schemeClr val="dk1"/>
              </a:buClr>
              <a:buSzPts val="2800"/>
              <a:buFont typeface="Gulim"/>
              <a:buNone/>
              <a:defRPr b="0" i="0" sz="2800" u="none" cap="none" strike="noStrike">
                <a:solidFill>
                  <a:schemeClr val="dk1"/>
                </a:solidFill>
                <a:latin typeface="Gulim"/>
                <a:ea typeface="Gulim"/>
                <a:cs typeface="Gulim"/>
                <a:sym typeface="Gulim"/>
              </a:defRPr>
            </a:lvl2pPr>
            <a:lvl3pPr lvl="2" marR="0" rtl="0" algn="l">
              <a:lnSpc>
                <a:spcPct val="100000"/>
              </a:lnSpc>
              <a:spcBef>
                <a:spcPts val="480"/>
              </a:spcBef>
              <a:spcAft>
                <a:spcPts val="0"/>
              </a:spcAft>
              <a:buClr>
                <a:schemeClr val="dk1"/>
              </a:buClr>
              <a:buSzPts val="2400"/>
              <a:buFont typeface="Gulim"/>
              <a:buNone/>
              <a:defRPr b="0" i="0" sz="2400" u="none" cap="none" strike="noStrike">
                <a:solidFill>
                  <a:schemeClr val="dk1"/>
                </a:solidFill>
                <a:latin typeface="Gulim"/>
                <a:ea typeface="Gulim"/>
                <a:cs typeface="Gulim"/>
                <a:sym typeface="Gulim"/>
              </a:defRPr>
            </a:lvl3pPr>
            <a:lvl4pPr lvl="3" marR="0" rtl="0" algn="l">
              <a:lnSpc>
                <a:spcPct val="100000"/>
              </a:lnSpc>
              <a:spcBef>
                <a:spcPts val="400"/>
              </a:spcBef>
              <a:spcAft>
                <a:spcPts val="0"/>
              </a:spcAft>
              <a:buClr>
                <a:schemeClr val="dk1"/>
              </a:buClr>
              <a:buSzPts val="2000"/>
              <a:buFont typeface="Gulim"/>
              <a:buNone/>
              <a:defRPr b="0" i="0" sz="2000" u="none" cap="none" strike="noStrike">
                <a:solidFill>
                  <a:schemeClr val="dk1"/>
                </a:solidFill>
                <a:latin typeface="Gulim"/>
                <a:ea typeface="Gulim"/>
                <a:cs typeface="Gulim"/>
                <a:sym typeface="Gulim"/>
              </a:defRPr>
            </a:lvl4pPr>
            <a:lvl5pPr lvl="4" marR="0" rtl="0" algn="l">
              <a:lnSpc>
                <a:spcPct val="100000"/>
              </a:lnSpc>
              <a:spcBef>
                <a:spcPts val="400"/>
              </a:spcBef>
              <a:spcAft>
                <a:spcPts val="0"/>
              </a:spcAft>
              <a:buClr>
                <a:schemeClr val="dk1"/>
              </a:buClr>
              <a:buSzPts val="2000"/>
              <a:buFont typeface="Gulim"/>
              <a:buNone/>
              <a:defRPr b="0" i="0" sz="2000" u="none" cap="none" strike="noStrike">
                <a:solidFill>
                  <a:schemeClr val="dk1"/>
                </a:solidFill>
                <a:latin typeface="Gulim"/>
                <a:ea typeface="Gulim"/>
                <a:cs typeface="Gulim"/>
                <a:sym typeface="Gulim"/>
              </a:defRPr>
            </a:lvl5pPr>
            <a:lvl6pPr lvl="5" marR="0" rtl="0" algn="l">
              <a:lnSpc>
                <a:spcPct val="100000"/>
              </a:lnSpc>
              <a:spcBef>
                <a:spcPts val="400"/>
              </a:spcBef>
              <a:spcAft>
                <a:spcPts val="0"/>
              </a:spcAft>
              <a:buClr>
                <a:schemeClr val="dk1"/>
              </a:buClr>
              <a:buSzPts val="2000"/>
              <a:buFont typeface="Gulim"/>
              <a:buNone/>
              <a:defRPr b="0" i="0" sz="2000" u="none" cap="none" strike="noStrike">
                <a:solidFill>
                  <a:schemeClr val="dk1"/>
                </a:solidFill>
                <a:latin typeface="Gulim"/>
                <a:ea typeface="Gulim"/>
                <a:cs typeface="Gulim"/>
                <a:sym typeface="Gulim"/>
              </a:defRPr>
            </a:lvl6pPr>
            <a:lvl7pPr lvl="6" marR="0" rtl="0" algn="l">
              <a:lnSpc>
                <a:spcPct val="100000"/>
              </a:lnSpc>
              <a:spcBef>
                <a:spcPts val="400"/>
              </a:spcBef>
              <a:spcAft>
                <a:spcPts val="0"/>
              </a:spcAft>
              <a:buClr>
                <a:schemeClr val="dk1"/>
              </a:buClr>
              <a:buSzPts val="2000"/>
              <a:buFont typeface="Gulim"/>
              <a:buNone/>
              <a:defRPr b="0" i="0" sz="2000" u="none" cap="none" strike="noStrike">
                <a:solidFill>
                  <a:schemeClr val="dk1"/>
                </a:solidFill>
                <a:latin typeface="Gulim"/>
                <a:ea typeface="Gulim"/>
                <a:cs typeface="Gulim"/>
                <a:sym typeface="Gulim"/>
              </a:defRPr>
            </a:lvl7pPr>
            <a:lvl8pPr lvl="7" marR="0" rtl="0" algn="l">
              <a:lnSpc>
                <a:spcPct val="100000"/>
              </a:lnSpc>
              <a:spcBef>
                <a:spcPts val="400"/>
              </a:spcBef>
              <a:spcAft>
                <a:spcPts val="0"/>
              </a:spcAft>
              <a:buClr>
                <a:schemeClr val="dk1"/>
              </a:buClr>
              <a:buSzPts val="2000"/>
              <a:buFont typeface="Gulim"/>
              <a:buNone/>
              <a:defRPr b="0" i="0" sz="2000" u="none" cap="none" strike="noStrike">
                <a:solidFill>
                  <a:schemeClr val="dk1"/>
                </a:solidFill>
                <a:latin typeface="Gulim"/>
                <a:ea typeface="Gulim"/>
                <a:cs typeface="Gulim"/>
                <a:sym typeface="Gulim"/>
              </a:defRPr>
            </a:lvl8pPr>
            <a:lvl9pPr lvl="8" marR="0" rtl="0" algn="l">
              <a:lnSpc>
                <a:spcPct val="100000"/>
              </a:lnSpc>
              <a:spcBef>
                <a:spcPts val="400"/>
              </a:spcBef>
              <a:spcAft>
                <a:spcPts val="0"/>
              </a:spcAft>
              <a:buClr>
                <a:schemeClr val="dk1"/>
              </a:buClr>
              <a:buSzPts val="2000"/>
              <a:buFont typeface="Gulim"/>
              <a:buNone/>
              <a:defRPr b="0" i="0" sz="2000" u="none" cap="none" strike="noStrike">
                <a:solidFill>
                  <a:schemeClr val="dk1"/>
                </a:solidFill>
                <a:latin typeface="Gulim"/>
                <a:ea typeface="Gulim"/>
                <a:cs typeface="Gulim"/>
                <a:sym typeface="Gulim"/>
              </a:defRPr>
            </a:lvl9pPr>
          </a:lstStyle>
          <a:p/>
        </p:txBody>
      </p:sp>
      <p:sp>
        <p:nvSpPr>
          <p:cNvPr id="49" name="Google Shape;49;p15"/>
          <p:cNvSpPr txBox="1"/>
          <p:nvPr>
            <p:ph idx="1" type="body"/>
          </p:nvPr>
        </p:nvSpPr>
        <p:spPr>
          <a:xfrm>
            <a:off x="1941513" y="5367338"/>
            <a:ext cx="5943600" cy="8048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Gulim"/>
              <a:buNone/>
              <a:defRPr b="0" i="0" sz="1400" u="none" cap="none" strike="noStrike">
                <a:solidFill>
                  <a:schemeClr val="dk1"/>
                </a:solidFill>
                <a:latin typeface="Gulim"/>
                <a:ea typeface="Gulim"/>
                <a:cs typeface="Gulim"/>
                <a:sym typeface="Gulim"/>
              </a:defRPr>
            </a:lvl1pPr>
            <a:lvl2pPr indent="-228600" lvl="1" marL="914400" marR="0" rtl="0" algn="l">
              <a:lnSpc>
                <a:spcPct val="100000"/>
              </a:lnSpc>
              <a:spcBef>
                <a:spcPts val="24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2pPr>
            <a:lvl3pPr indent="-228600" lvl="2" marL="1371600" marR="0" rtl="0" algn="l">
              <a:lnSpc>
                <a:spcPct val="100000"/>
              </a:lnSpc>
              <a:spcBef>
                <a:spcPts val="200"/>
              </a:spcBef>
              <a:spcAft>
                <a:spcPts val="0"/>
              </a:spcAft>
              <a:buClr>
                <a:schemeClr val="dk1"/>
              </a:buClr>
              <a:buSzPts val="1000"/>
              <a:buFont typeface="Gulim"/>
              <a:buNone/>
              <a:defRPr b="0" i="0" sz="1000" u="none" cap="none" strike="noStrike">
                <a:solidFill>
                  <a:schemeClr val="dk1"/>
                </a:solidFill>
                <a:latin typeface="Gulim"/>
                <a:ea typeface="Gulim"/>
                <a:cs typeface="Gulim"/>
                <a:sym typeface="Gulim"/>
              </a:defRPr>
            </a:lvl3pPr>
            <a:lvl4pPr indent="-228600" lvl="3" marL="1828800" marR="0" rtl="0" algn="l">
              <a:lnSpc>
                <a:spcPct val="100000"/>
              </a:lnSpc>
              <a:spcBef>
                <a:spcPts val="180"/>
              </a:spcBef>
              <a:spcAft>
                <a:spcPts val="0"/>
              </a:spcAft>
              <a:buClr>
                <a:schemeClr val="dk1"/>
              </a:buClr>
              <a:buSzPts val="900"/>
              <a:buFont typeface="Gulim"/>
              <a:buNone/>
              <a:defRPr b="0" i="0" sz="900" u="none" cap="none" strike="noStrike">
                <a:solidFill>
                  <a:schemeClr val="dk1"/>
                </a:solidFill>
                <a:latin typeface="Gulim"/>
                <a:ea typeface="Gulim"/>
                <a:cs typeface="Gulim"/>
                <a:sym typeface="Gulim"/>
              </a:defRPr>
            </a:lvl4pPr>
            <a:lvl5pPr indent="-228600" lvl="4" marL="2286000" marR="0" rtl="0" algn="l">
              <a:lnSpc>
                <a:spcPct val="100000"/>
              </a:lnSpc>
              <a:spcBef>
                <a:spcPts val="180"/>
              </a:spcBef>
              <a:spcAft>
                <a:spcPts val="0"/>
              </a:spcAft>
              <a:buClr>
                <a:schemeClr val="dk1"/>
              </a:buClr>
              <a:buSzPts val="900"/>
              <a:buFont typeface="Gulim"/>
              <a:buNone/>
              <a:defRPr b="0" i="0" sz="900" u="none" cap="none" strike="noStrike">
                <a:solidFill>
                  <a:schemeClr val="dk1"/>
                </a:solidFill>
                <a:latin typeface="Gulim"/>
                <a:ea typeface="Gulim"/>
                <a:cs typeface="Gulim"/>
                <a:sym typeface="Gulim"/>
              </a:defRPr>
            </a:lvl5pPr>
            <a:lvl6pPr indent="-228600" lvl="5" marL="2743200" marR="0" rtl="0" algn="l">
              <a:lnSpc>
                <a:spcPct val="100000"/>
              </a:lnSpc>
              <a:spcBef>
                <a:spcPts val="180"/>
              </a:spcBef>
              <a:spcAft>
                <a:spcPts val="0"/>
              </a:spcAft>
              <a:buClr>
                <a:schemeClr val="dk1"/>
              </a:buClr>
              <a:buSzPts val="900"/>
              <a:buFont typeface="Gulim"/>
              <a:buNone/>
              <a:defRPr b="0" i="0" sz="900" u="none" cap="none" strike="noStrike">
                <a:solidFill>
                  <a:schemeClr val="dk1"/>
                </a:solidFill>
                <a:latin typeface="Gulim"/>
                <a:ea typeface="Gulim"/>
                <a:cs typeface="Gulim"/>
                <a:sym typeface="Gulim"/>
              </a:defRPr>
            </a:lvl6pPr>
            <a:lvl7pPr indent="-228600" lvl="6" marL="3200400" marR="0" rtl="0" algn="l">
              <a:lnSpc>
                <a:spcPct val="100000"/>
              </a:lnSpc>
              <a:spcBef>
                <a:spcPts val="180"/>
              </a:spcBef>
              <a:spcAft>
                <a:spcPts val="0"/>
              </a:spcAft>
              <a:buClr>
                <a:schemeClr val="dk1"/>
              </a:buClr>
              <a:buSzPts val="900"/>
              <a:buFont typeface="Gulim"/>
              <a:buNone/>
              <a:defRPr b="0" i="0" sz="900" u="none" cap="none" strike="noStrike">
                <a:solidFill>
                  <a:schemeClr val="dk1"/>
                </a:solidFill>
                <a:latin typeface="Gulim"/>
                <a:ea typeface="Gulim"/>
                <a:cs typeface="Gulim"/>
                <a:sym typeface="Gulim"/>
              </a:defRPr>
            </a:lvl7pPr>
            <a:lvl8pPr indent="-228600" lvl="7" marL="3657600" marR="0" rtl="0" algn="l">
              <a:lnSpc>
                <a:spcPct val="100000"/>
              </a:lnSpc>
              <a:spcBef>
                <a:spcPts val="180"/>
              </a:spcBef>
              <a:spcAft>
                <a:spcPts val="0"/>
              </a:spcAft>
              <a:buClr>
                <a:schemeClr val="dk1"/>
              </a:buClr>
              <a:buSzPts val="900"/>
              <a:buFont typeface="Gulim"/>
              <a:buNone/>
              <a:defRPr b="0" i="0" sz="900" u="none" cap="none" strike="noStrike">
                <a:solidFill>
                  <a:schemeClr val="dk1"/>
                </a:solidFill>
                <a:latin typeface="Gulim"/>
                <a:ea typeface="Gulim"/>
                <a:cs typeface="Gulim"/>
                <a:sym typeface="Gulim"/>
              </a:defRPr>
            </a:lvl8pPr>
            <a:lvl9pPr indent="-228600" lvl="8" marL="4114800" marR="0" rtl="0" algn="l">
              <a:lnSpc>
                <a:spcPct val="100000"/>
              </a:lnSpc>
              <a:spcBef>
                <a:spcPts val="180"/>
              </a:spcBef>
              <a:spcAft>
                <a:spcPts val="0"/>
              </a:spcAft>
              <a:buClr>
                <a:schemeClr val="dk1"/>
              </a:buClr>
              <a:buSzPts val="900"/>
              <a:buFont typeface="Gulim"/>
              <a:buNone/>
              <a:defRPr b="0" i="0" sz="900" u="none" cap="none" strike="noStrike">
                <a:solidFill>
                  <a:schemeClr val="dk1"/>
                </a:solidFill>
                <a:latin typeface="Gulim"/>
                <a:ea typeface="Gulim"/>
                <a:cs typeface="Gulim"/>
                <a:sym typeface="Gulim"/>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0" name="Shape 50"/>
        <p:cNvGrpSpPr/>
        <p:nvPr/>
      </p:nvGrpSpPr>
      <p:grpSpPr>
        <a:xfrm>
          <a:off x="0" y="0"/>
          <a:ext cx="0" cy="0"/>
          <a:chOff x="0" y="0"/>
          <a:chExt cx="0" cy="0"/>
        </a:xfrm>
      </p:grpSpPr>
      <p:sp>
        <p:nvSpPr>
          <p:cNvPr id="51" name="Google Shape;51;p16"/>
          <p:cNvSpPr txBox="1"/>
          <p:nvPr>
            <p:ph type="title"/>
          </p:nvPr>
        </p:nvSpPr>
        <p:spPr>
          <a:xfrm>
            <a:off x="495300" y="273050"/>
            <a:ext cx="3259138" cy="1162050"/>
          </a:xfrm>
          <a:prstGeom prst="rect">
            <a:avLst/>
          </a:prstGeom>
          <a:noFill/>
          <a:ln>
            <a:noFill/>
          </a:ln>
        </p:spPr>
        <p:txBody>
          <a:bodyPr anchorCtr="0" anchor="b" bIns="0" lIns="36000" spcFirstLastPara="1" rIns="0" wrap="square" tIns="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 type="body"/>
          </p:nvPr>
        </p:nvSpPr>
        <p:spPr>
          <a:xfrm>
            <a:off x="3873500" y="273050"/>
            <a:ext cx="5537200" cy="585311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Gulim"/>
              <a:buChar char="•"/>
              <a:defRPr b="0" i="0" sz="3200" u="none" cap="none" strike="noStrike">
                <a:solidFill>
                  <a:schemeClr val="dk1"/>
                </a:solidFill>
                <a:latin typeface="Gulim"/>
                <a:ea typeface="Gulim"/>
                <a:cs typeface="Gulim"/>
                <a:sym typeface="Gulim"/>
              </a:defRPr>
            </a:lvl1pPr>
            <a:lvl2pPr indent="-406400" lvl="1" marL="914400" marR="0" rtl="0" algn="l">
              <a:lnSpc>
                <a:spcPct val="100000"/>
              </a:lnSpc>
              <a:spcBef>
                <a:spcPts val="560"/>
              </a:spcBef>
              <a:spcAft>
                <a:spcPts val="0"/>
              </a:spcAft>
              <a:buClr>
                <a:schemeClr val="dk1"/>
              </a:buClr>
              <a:buSzPts val="2800"/>
              <a:buFont typeface="Gulim"/>
              <a:buChar char="–"/>
              <a:defRPr b="0" i="0" sz="2800" u="none" cap="none" strike="noStrike">
                <a:solidFill>
                  <a:schemeClr val="dk1"/>
                </a:solidFill>
                <a:latin typeface="Gulim"/>
                <a:ea typeface="Gulim"/>
                <a:cs typeface="Gulim"/>
                <a:sym typeface="Gulim"/>
              </a:defRPr>
            </a:lvl2pPr>
            <a:lvl3pPr indent="-381000" lvl="2" marL="1371600" marR="0" rtl="0" algn="l">
              <a:lnSpc>
                <a:spcPct val="100000"/>
              </a:lnSpc>
              <a:spcBef>
                <a:spcPts val="480"/>
              </a:spcBef>
              <a:spcAft>
                <a:spcPts val="0"/>
              </a:spcAft>
              <a:buClr>
                <a:schemeClr val="dk1"/>
              </a:buClr>
              <a:buSzPts val="2400"/>
              <a:buFont typeface="Gulim"/>
              <a:buChar char="•"/>
              <a:defRPr b="0" i="0" sz="2400" u="none" cap="none" strike="noStrike">
                <a:solidFill>
                  <a:schemeClr val="dk1"/>
                </a:solidFill>
                <a:latin typeface="Gulim"/>
                <a:ea typeface="Gulim"/>
                <a:cs typeface="Gulim"/>
                <a:sym typeface="Gulim"/>
              </a:defRPr>
            </a:lvl3pPr>
            <a:lvl4pPr indent="-355600" lvl="3" marL="18288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4pPr>
            <a:lvl5pPr indent="-355600" lvl="4" marL="22860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5pPr>
            <a:lvl6pPr indent="-355600" lvl="5" marL="27432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6pPr>
            <a:lvl7pPr indent="-355600" lvl="6" marL="32004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7pPr>
            <a:lvl8pPr indent="-355600" lvl="7" marL="36576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8pPr>
            <a:lvl9pPr indent="-355600" lvl="8" marL="41148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9pPr>
          </a:lstStyle>
          <a:p/>
        </p:txBody>
      </p:sp>
      <p:sp>
        <p:nvSpPr>
          <p:cNvPr id="53" name="Google Shape;53;p16"/>
          <p:cNvSpPr txBox="1"/>
          <p:nvPr>
            <p:ph idx="2" type="body"/>
          </p:nvPr>
        </p:nvSpPr>
        <p:spPr>
          <a:xfrm>
            <a:off x="495300" y="1435100"/>
            <a:ext cx="3259138" cy="46910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Gulim"/>
              <a:buNone/>
              <a:defRPr b="0" i="0" sz="1400" u="none" cap="none" strike="noStrike">
                <a:solidFill>
                  <a:schemeClr val="dk1"/>
                </a:solidFill>
                <a:latin typeface="Gulim"/>
                <a:ea typeface="Gulim"/>
                <a:cs typeface="Gulim"/>
                <a:sym typeface="Gulim"/>
              </a:defRPr>
            </a:lvl1pPr>
            <a:lvl2pPr indent="-228600" lvl="1" marL="914400" marR="0" rtl="0" algn="l">
              <a:lnSpc>
                <a:spcPct val="100000"/>
              </a:lnSpc>
              <a:spcBef>
                <a:spcPts val="24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2pPr>
            <a:lvl3pPr indent="-228600" lvl="2" marL="1371600" marR="0" rtl="0" algn="l">
              <a:lnSpc>
                <a:spcPct val="100000"/>
              </a:lnSpc>
              <a:spcBef>
                <a:spcPts val="200"/>
              </a:spcBef>
              <a:spcAft>
                <a:spcPts val="0"/>
              </a:spcAft>
              <a:buClr>
                <a:schemeClr val="dk1"/>
              </a:buClr>
              <a:buSzPts val="1000"/>
              <a:buFont typeface="Gulim"/>
              <a:buNone/>
              <a:defRPr b="0" i="0" sz="1000" u="none" cap="none" strike="noStrike">
                <a:solidFill>
                  <a:schemeClr val="dk1"/>
                </a:solidFill>
                <a:latin typeface="Gulim"/>
                <a:ea typeface="Gulim"/>
                <a:cs typeface="Gulim"/>
                <a:sym typeface="Gulim"/>
              </a:defRPr>
            </a:lvl3pPr>
            <a:lvl4pPr indent="-228600" lvl="3" marL="1828800" marR="0" rtl="0" algn="l">
              <a:lnSpc>
                <a:spcPct val="100000"/>
              </a:lnSpc>
              <a:spcBef>
                <a:spcPts val="180"/>
              </a:spcBef>
              <a:spcAft>
                <a:spcPts val="0"/>
              </a:spcAft>
              <a:buClr>
                <a:schemeClr val="dk1"/>
              </a:buClr>
              <a:buSzPts val="900"/>
              <a:buFont typeface="Gulim"/>
              <a:buNone/>
              <a:defRPr b="0" i="0" sz="900" u="none" cap="none" strike="noStrike">
                <a:solidFill>
                  <a:schemeClr val="dk1"/>
                </a:solidFill>
                <a:latin typeface="Gulim"/>
                <a:ea typeface="Gulim"/>
                <a:cs typeface="Gulim"/>
                <a:sym typeface="Gulim"/>
              </a:defRPr>
            </a:lvl4pPr>
            <a:lvl5pPr indent="-228600" lvl="4" marL="2286000" marR="0" rtl="0" algn="l">
              <a:lnSpc>
                <a:spcPct val="100000"/>
              </a:lnSpc>
              <a:spcBef>
                <a:spcPts val="180"/>
              </a:spcBef>
              <a:spcAft>
                <a:spcPts val="0"/>
              </a:spcAft>
              <a:buClr>
                <a:schemeClr val="dk1"/>
              </a:buClr>
              <a:buSzPts val="900"/>
              <a:buFont typeface="Gulim"/>
              <a:buNone/>
              <a:defRPr b="0" i="0" sz="900" u="none" cap="none" strike="noStrike">
                <a:solidFill>
                  <a:schemeClr val="dk1"/>
                </a:solidFill>
                <a:latin typeface="Gulim"/>
                <a:ea typeface="Gulim"/>
                <a:cs typeface="Gulim"/>
                <a:sym typeface="Gulim"/>
              </a:defRPr>
            </a:lvl5pPr>
            <a:lvl6pPr indent="-228600" lvl="5" marL="2743200" marR="0" rtl="0" algn="l">
              <a:lnSpc>
                <a:spcPct val="100000"/>
              </a:lnSpc>
              <a:spcBef>
                <a:spcPts val="180"/>
              </a:spcBef>
              <a:spcAft>
                <a:spcPts val="0"/>
              </a:spcAft>
              <a:buClr>
                <a:schemeClr val="dk1"/>
              </a:buClr>
              <a:buSzPts val="900"/>
              <a:buFont typeface="Gulim"/>
              <a:buNone/>
              <a:defRPr b="0" i="0" sz="900" u="none" cap="none" strike="noStrike">
                <a:solidFill>
                  <a:schemeClr val="dk1"/>
                </a:solidFill>
                <a:latin typeface="Gulim"/>
                <a:ea typeface="Gulim"/>
                <a:cs typeface="Gulim"/>
                <a:sym typeface="Gulim"/>
              </a:defRPr>
            </a:lvl6pPr>
            <a:lvl7pPr indent="-228600" lvl="6" marL="3200400" marR="0" rtl="0" algn="l">
              <a:lnSpc>
                <a:spcPct val="100000"/>
              </a:lnSpc>
              <a:spcBef>
                <a:spcPts val="180"/>
              </a:spcBef>
              <a:spcAft>
                <a:spcPts val="0"/>
              </a:spcAft>
              <a:buClr>
                <a:schemeClr val="dk1"/>
              </a:buClr>
              <a:buSzPts val="900"/>
              <a:buFont typeface="Gulim"/>
              <a:buNone/>
              <a:defRPr b="0" i="0" sz="900" u="none" cap="none" strike="noStrike">
                <a:solidFill>
                  <a:schemeClr val="dk1"/>
                </a:solidFill>
                <a:latin typeface="Gulim"/>
                <a:ea typeface="Gulim"/>
                <a:cs typeface="Gulim"/>
                <a:sym typeface="Gulim"/>
              </a:defRPr>
            </a:lvl7pPr>
            <a:lvl8pPr indent="-228600" lvl="7" marL="3657600" marR="0" rtl="0" algn="l">
              <a:lnSpc>
                <a:spcPct val="100000"/>
              </a:lnSpc>
              <a:spcBef>
                <a:spcPts val="180"/>
              </a:spcBef>
              <a:spcAft>
                <a:spcPts val="0"/>
              </a:spcAft>
              <a:buClr>
                <a:schemeClr val="dk1"/>
              </a:buClr>
              <a:buSzPts val="900"/>
              <a:buFont typeface="Gulim"/>
              <a:buNone/>
              <a:defRPr b="0" i="0" sz="900" u="none" cap="none" strike="noStrike">
                <a:solidFill>
                  <a:schemeClr val="dk1"/>
                </a:solidFill>
                <a:latin typeface="Gulim"/>
                <a:ea typeface="Gulim"/>
                <a:cs typeface="Gulim"/>
                <a:sym typeface="Gulim"/>
              </a:defRPr>
            </a:lvl8pPr>
            <a:lvl9pPr indent="-228600" lvl="8" marL="4114800" marR="0" rtl="0" algn="l">
              <a:lnSpc>
                <a:spcPct val="100000"/>
              </a:lnSpc>
              <a:spcBef>
                <a:spcPts val="180"/>
              </a:spcBef>
              <a:spcAft>
                <a:spcPts val="0"/>
              </a:spcAft>
              <a:buClr>
                <a:schemeClr val="dk1"/>
              </a:buClr>
              <a:buSzPts val="900"/>
              <a:buFont typeface="Gulim"/>
              <a:buNone/>
              <a:defRPr b="0" i="0" sz="900" u="none" cap="none" strike="noStrike">
                <a:solidFill>
                  <a:schemeClr val="dk1"/>
                </a:solidFill>
                <a:latin typeface="Gulim"/>
                <a:ea typeface="Gulim"/>
                <a:cs typeface="Gulim"/>
                <a:sym typeface="Gulim"/>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54" name="Shape 54"/>
        <p:cNvGrpSpPr/>
        <p:nvPr/>
      </p:nvGrpSpPr>
      <p:grpSpPr>
        <a:xfrm>
          <a:off x="0" y="0"/>
          <a:ext cx="0" cy="0"/>
          <a:chOff x="0" y="0"/>
          <a:chExt cx="0" cy="0"/>
        </a:xfrm>
      </p:grpSpPr>
      <p:sp>
        <p:nvSpPr>
          <p:cNvPr id="55" name="Google Shape;55;p17"/>
          <p:cNvSpPr txBox="1"/>
          <p:nvPr>
            <p:ph type="title"/>
          </p:nvPr>
        </p:nvSpPr>
        <p:spPr>
          <a:xfrm>
            <a:off x="1747837" y="295275"/>
            <a:ext cx="4440237" cy="138112"/>
          </a:xfrm>
          <a:prstGeom prst="rect">
            <a:avLst/>
          </a:prstGeom>
          <a:noFill/>
          <a:ln>
            <a:noFill/>
          </a:ln>
        </p:spPr>
        <p:txBody>
          <a:bodyPr anchorCtr="0" anchor="ctr" bIns="0" lIns="3600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nvSpPr>
        <p:spPr>
          <a:xfrm>
            <a:off x="1608137" y="3370262"/>
            <a:ext cx="8083550" cy="282575"/>
          </a:xfrm>
          <a:prstGeom prst="rect">
            <a:avLst/>
          </a:prstGeom>
          <a:solidFill>
            <a:srgbClr val="4C6B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sng" cap="none" strike="noStrike">
              <a:solidFill>
                <a:schemeClr val="dk1"/>
              </a:solidFill>
              <a:latin typeface="Gulim"/>
              <a:ea typeface="Gulim"/>
              <a:cs typeface="Gulim"/>
              <a:sym typeface="Gulim"/>
            </a:endParaRPr>
          </a:p>
        </p:txBody>
      </p:sp>
      <p:sp>
        <p:nvSpPr>
          <p:cNvPr id="11" name="Google Shape;11;p7"/>
          <p:cNvSpPr txBox="1"/>
          <p:nvPr/>
        </p:nvSpPr>
        <p:spPr>
          <a:xfrm>
            <a:off x="0" y="6788150"/>
            <a:ext cx="9250362" cy="69850"/>
          </a:xfrm>
          <a:prstGeom prst="rect">
            <a:avLst/>
          </a:prstGeom>
          <a:solidFill>
            <a:srgbClr val="4C6B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sng" cap="none" strike="noStrike">
              <a:solidFill>
                <a:schemeClr val="dk1"/>
              </a:solidFill>
              <a:latin typeface="Gulim"/>
              <a:ea typeface="Gulim"/>
              <a:cs typeface="Gulim"/>
              <a:sym typeface="Gulim"/>
            </a:endParaRPr>
          </a:p>
        </p:txBody>
      </p:sp>
      <p:sp>
        <p:nvSpPr>
          <p:cNvPr id="12" name="Google Shape;12;p7"/>
          <p:cNvSpPr txBox="1"/>
          <p:nvPr/>
        </p:nvSpPr>
        <p:spPr>
          <a:xfrm>
            <a:off x="0" y="0"/>
            <a:ext cx="9906000" cy="71437"/>
          </a:xfrm>
          <a:prstGeom prst="rect">
            <a:avLst/>
          </a:prstGeom>
          <a:solidFill>
            <a:srgbClr val="4C6B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sng" cap="none" strike="noStrike">
              <a:solidFill>
                <a:schemeClr val="dk1"/>
              </a:solidFill>
              <a:latin typeface="Gulim"/>
              <a:ea typeface="Gulim"/>
              <a:cs typeface="Gulim"/>
              <a:sym typeface="Gulim"/>
            </a:endParaRPr>
          </a:p>
        </p:txBody>
      </p:sp>
      <p:sp>
        <p:nvSpPr>
          <p:cNvPr id="13" name="Google Shape;13;p7"/>
          <p:cNvSpPr txBox="1"/>
          <p:nvPr/>
        </p:nvSpPr>
        <p:spPr>
          <a:xfrm>
            <a:off x="0" y="3370262"/>
            <a:ext cx="1562100" cy="282575"/>
          </a:xfrm>
          <a:prstGeom prst="rect">
            <a:avLst/>
          </a:prstGeom>
          <a:solidFill>
            <a:srgbClr val="58BC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sng" cap="none" strike="noStrike">
              <a:solidFill>
                <a:schemeClr val="dk1"/>
              </a:solidFill>
              <a:latin typeface="Gulim"/>
              <a:ea typeface="Gulim"/>
              <a:cs typeface="Gulim"/>
              <a:sym typeface="Gulim"/>
            </a:endParaRPr>
          </a:p>
        </p:txBody>
      </p:sp>
      <p:sp>
        <p:nvSpPr>
          <p:cNvPr id="14" name="Google Shape;14;p7"/>
          <p:cNvSpPr txBox="1"/>
          <p:nvPr/>
        </p:nvSpPr>
        <p:spPr>
          <a:xfrm>
            <a:off x="9301162" y="6788150"/>
            <a:ext cx="92075" cy="69850"/>
          </a:xfrm>
          <a:prstGeom prst="rect">
            <a:avLst/>
          </a:prstGeom>
          <a:solidFill>
            <a:srgbClr val="4C6B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sng" cap="none" strike="noStrike">
              <a:solidFill>
                <a:schemeClr val="dk1"/>
              </a:solidFill>
              <a:latin typeface="Gulim"/>
              <a:ea typeface="Gulim"/>
              <a:cs typeface="Gulim"/>
              <a:sym typeface="Gulim"/>
            </a:endParaRPr>
          </a:p>
        </p:txBody>
      </p:sp>
      <p:sp>
        <p:nvSpPr>
          <p:cNvPr id="15" name="Google Shape;15;p7"/>
          <p:cNvSpPr txBox="1"/>
          <p:nvPr/>
        </p:nvSpPr>
        <p:spPr>
          <a:xfrm>
            <a:off x="9451975" y="6757987"/>
            <a:ext cx="93662" cy="101600"/>
          </a:xfrm>
          <a:prstGeom prst="rect">
            <a:avLst/>
          </a:prstGeom>
          <a:solidFill>
            <a:srgbClr val="4C6B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sng" cap="none" strike="noStrike">
              <a:solidFill>
                <a:schemeClr val="dk1"/>
              </a:solidFill>
              <a:latin typeface="Gulim"/>
              <a:ea typeface="Gulim"/>
              <a:cs typeface="Gulim"/>
              <a:sym typeface="Gulim"/>
            </a:endParaRPr>
          </a:p>
        </p:txBody>
      </p:sp>
      <p:sp>
        <p:nvSpPr>
          <p:cNvPr id="16" name="Google Shape;16;p7"/>
          <p:cNvSpPr txBox="1"/>
          <p:nvPr/>
        </p:nvSpPr>
        <p:spPr>
          <a:xfrm>
            <a:off x="9599612" y="6718300"/>
            <a:ext cx="92075" cy="139700"/>
          </a:xfrm>
          <a:prstGeom prst="rect">
            <a:avLst/>
          </a:prstGeom>
          <a:solidFill>
            <a:srgbClr val="4C6B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sng" cap="none" strike="noStrike">
              <a:solidFill>
                <a:schemeClr val="dk1"/>
              </a:solidFill>
              <a:latin typeface="Gulim"/>
              <a:ea typeface="Gulim"/>
              <a:cs typeface="Gulim"/>
              <a:sym typeface="Gulim"/>
            </a:endParaRPr>
          </a:p>
        </p:txBody>
      </p:sp>
      <p:sp>
        <p:nvSpPr>
          <p:cNvPr id="17" name="Google Shape;17;p7"/>
          <p:cNvSpPr txBox="1"/>
          <p:nvPr/>
        </p:nvSpPr>
        <p:spPr>
          <a:xfrm>
            <a:off x="9740900" y="6677025"/>
            <a:ext cx="168275" cy="182562"/>
          </a:xfrm>
          <a:prstGeom prst="rect">
            <a:avLst/>
          </a:prstGeom>
          <a:solidFill>
            <a:srgbClr val="4C6B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sng" cap="none" strike="noStrike">
              <a:solidFill>
                <a:schemeClr val="dk1"/>
              </a:solidFill>
              <a:latin typeface="Gulim"/>
              <a:ea typeface="Gulim"/>
              <a:cs typeface="Gulim"/>
              <a:sym typeface="Gulim"/>
            </a:endParaRPr>
          </a:p>
        </p:txBody>
      </p:sp>
      <p:sp>
        <p:nvSpPr>
          <p:cNvPr id="18" name="Google Shape;18;p7"/>
          <p:cNvSpPr txBox="1"/>
          <p:nvPr/>
        </p:nvSpPr>
        <p:spPr>
          <a:xfrm>
            <a:off x="9734550" y="3370262"/>
            <a:ext cx="171450" cy="282575"/>
          </a:xfrm>
          <a:prstGeom prst="rect">
            <a:avLst/>
          </a:prstGeom>
          <a:solidFill>
            <a:srgbClr val="58BC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sng" cap="none" strike="noStrike">
              <a:solidFill>
                <a:schemeClr val="dk1"/>
              </a:solidFill>
              <a:latin typeface="Gulim"/>
              <a:ea typeface="Gulim"/>
              <a:cs typeface="Gulim"/>
              <a:sym typeface="Gulim"/>
            </a:endParaRPr>
          </a:p>
        </p:txBody>
      </p:sp>
      <p:sp>
        <p:nvSpPr>
          <p:cNvPr id="19" name="Google Shape;19;p7"/>
          <p:cNvSpPr txBox="1"/>
          <p:nvPr>
            <p:ph type="title"/>
          </p:nvPr>
        </p:nvSpPr>
        <p:spPr>
          <a:xfrm>
            <a:off x="1747837" y="295275"/>
            <a:ext cx="4440237" cy="138112"/>
          </a:xfrm>
          <a:prstGeom prst="rect">
            <a:avLst/>
          </a:prstGeom>
          <a:noFill/>
          <a:ln>
            <a:noFill/>
          </a:ln>
        </p:spPr>
        <p:txBody>
          <a:bodyPr anchorCtr="0" anchor="ctr" bIns="0" lIns="3600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Gulim"/>
                <a:ea typeface="Gulim"/>
                <a:cs typeface="Gulim"/>
                <a:sym typeface="Gulim"/>
              </a:defRPr>
            </a:lvl6pPr>
            <a:lvl7pPr lvl="6"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Gulim"/>
                <a:ea typeface="Gulim"/>
                <a:cs typeface="Gulim"/>
                <a:sym typeface="Gulim"/>
              </a:defRPr>
            </a:lvl7pPr>
            <a:lvl8pPr lvl="7"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Gulim"/>
                <a:ea typeface="Gulim"/>
                <a:cs typeface="Gulim"/>
                <a:sym typeface="Gulim"/>
              </a:defRPr>
            </a:lvl8pPr>
            <a:lvl9pPr lvl="8"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Gulim"/>
                <a:ea typeface="Gulim"/>
                <a:cs typeface="Gulim"/>
                <a:sym typeface="Gulim"/>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graphicFrame>
        <p:nvGraphicFramePr>
          <p:cNvPr id="24" name="Google Shape;24;p9"/>
          <p:cNvGraphicFramePr/>
          <p:nvPr/>
        </p:nvGraphicFramePr>
        <p:xfrm>
          <a:off x="866775" y="66675"/>
          <a:ext cx="3000000" cy="3000000"/>
        </p:xfrm>
        <a:graphic>
          <a:graphicData uri="http://schemas.openxmlformats.org/drawingml/2006/table">
            <a:tbl>
              <a:tblPr>
                <a:noFill/>
                <a:tableStyleId>{D18BC78F-1F6B-4E12-8E2E-1FC889C9DA54}</a:tableStyleId>
              </a:tblPr>
              <a:tblGrid>
                <a:gridCol w="866775"/>
                <a:gridCol w="4484675"/>
                <a:gridCol w="619125"/>
                <a:gridCol w="800100"/>
                <a:gridCol w="630225"/>
                <a:gridCol w="446075"/>
                <a:gridCol w="668325"/>
                <a:gridCol w="446075"/>
              </a:tblGrid>
              <a:tr h="209550">
                <a:tc>
                  <a:txBody>
                    <a:bodyPr/>
                    <a:lstStyle/>
                    <a:p>
                      <a:pPr indent="0" lvl="0" marL="0" marR="0" rtl="0" algn="ctr">
                        <a:lnSpc>
                          <a:spcPct val="100000"/>
                        </a:lnSpc>
                        <a:spcBef>
                          <a:spcPts val="0"/>
                        </a:spcBef>
                        <a:spcAft>
                          <a:spcPts val="0"/>
                        </a:spcAft>
                        <a:buClr>
                          <a:schemeClr val="dk1"/>
                        </a:buClr>
                        <a:buSzPts val="900"/>
                        <a:buFont typeface="Arial"/>
                        <a:buNone/>
                      </a:pPr>
                      <a:r>
                        <a:rPr b="1" i="0" lang="en-US" sz="900" u="none" cap="none" strike="noStrike">
                          <a:solidFill>
                            <a:schemeClr val="dk1"/>
                          </a:solidFill>
                          <a:latin typeface="Arial"/>
                          <a:ea typeface="Arial"/>
                          <a:cs typeface="Arial"/>
                          <a:sym typeface="Arial"/>
                        </a:rPr>
                        <a:t>Project</a:t>
                      </a:r>
                      <a:endParaRPr sz="1400" u="none" cap="none" strike="noStrike"/>
                    </a:p>
                  </a:txBody>
                  <a:tcPr marT="18000" marB="18000" marR="36000" marL="360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AEAEA"/>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Gulim"/>
                        <a:ea typeface="Gulim"/>
                        <a:cs typeface="Gulim"/>
                        <a:sym typeface="Gulim"/>
                      </a:endParaRPr>
                    </a:p>
                  </a:txBody>
                  <a:tcPr marT="18000" marB="18000" marR="36000" marL="360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900"/>
                        <a:buFont typeface="Arial"/>
                        <a:buNone/>
                      </a:pPr>
                      <a:r>
                        <a:rPr b="1" i="0" lang="en-US" sz="900" u="none" cap="none" strike="noStrike">
                          <a:solidFill>
                            <a:schemeClr val="dk1"/>
                          </a:solidFill>
                          <a:latin typeface="Arial"/>
                          <a:ea typeface="Arial"/>
                          <a:cs typeface="Arial"/>
                          <a:sym typeface="Arial"/>
                        </a:rPr>
                        <a:t>Date</a:t>
                      </a:r>
                      <a:endParaRPr sz="1400" u="none" cap="none" strike="noStrike"/>
                    </a:p>
                  </a:txBody>
                  <a:tcPr marT="18000" marB="18000" marR="36000" marL="360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Gulim"/>
                        <a:ea typeface="Gulim"/>
                        <a:cs typeface="Gulim"/>
                        <a:sym typeface="Gulim"/>
                      </a:endParaRPr>
                    </a:p>
                  </a:txBody>
                  <a:tcPr marT="18000" marB="18000" marR="36000" marL="360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900"/>
                        <a:buFont typeface="Arial"/>
                        <a:buNone/>
                      </a:pPr>
                      <a:r>
                        <a:rPr b="1" i="0" lang="en-US" sz="900" u="none" cap="none" strike="noStrike">
                          <a:solidFill>
                            <a:schemeClr val="dk1"/>
                          </a:solidFill>
                          <a:latin typeface="Arial"/>
                          <a:ea typeface="Arial"/>
                          <a:cs typeface="Arial"/>
                          <a:sym typeface="Arial"/>
                        </a:rPr>
                        <a:t>Version</a:t>
                      </a:r>
                      <a:endParaRPr sz="1400" u="none" cap="none" strike="noStrike"/>
                    </a:p>
                  </a:txBody>
                  <a:tcPr marT="18000" marB="18000" marR="36000" marL="360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Gulim"/>
                        <a:ea typeface="Gulim"/>
                        <a:cs typeface="Gulim"/>
                        <a:sym typeface="Gulim"/>
                      </a:endParaRPr>
                    </a:p>
                  </a:txBody>
                  <a:tcPr marT="18000" marB="18000" marR="36000" marL="360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900"/>
                        <a:buFont typeface="Arial"/>
                        <a:buNone/>
                      </a:pPr>
                      <a:r>
                        <a:rPr b="1" i="0" lang="en-US" sz="900" u="none" cap="none" strike="noStrike">
                          <a:solidFill>
                            <a:schemeClr val="dk1"/>
                          </a:solidFill>
                          <a:latin typeface="Arial"/>
                          <a:ea typeface="Arial"/>
                          <a:cs typeface="Arial"/>
                          <a:sym typeface="Arial"/>
                        </a:rPr>
                        <a:t>Page</a:t>
                      </a:r>
                      <a:endParaRPr sz="1400" u="none" cap="none" strike="noStrike"/>
                    </a:p>
                  </a:txBody>
                  <a:tcPr marT="18000" marB="18000" marR="36000" marL="360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Gulim"/>
                        <a:ea typeface="Gulim"/>
                        <a:cs typeface="Gulim"/>
                        <a:sym typeface="Gulim"/>
                      </a:endParaRPr>
                    </a:p>
                  </a:txBody>
                  <a:tcPr marT="18000" marB="18000" marR="36000" marL="360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chemeClr val="lt1"/>
                    </a:solidFill>
                  </a:tcPr>
                </a:tc>
              </a:tr>
              <a:tr h="173025">
                <a:tc>
                  <a:txBody>
                    <a:bodyPr/>
                    <a:lstStyle/>
                    <a:p>
                      <a:pPr indent="0" lvl="0" marL="0" marR="0" rtl="0" algn="ctr">
                        <a:lnSpc>
                          <a:spcPct val="100000"/>
                        </a:lnSpc>
                        <a:spcBef>
                          <a:spcPts val="0"/>
                        </a:spcBef>
                        <a:spcAft>
                          <a:spcPts val="0"/>
                        </a:spcAft>
                        <a:buClr>
                          <a:schemeClr val="dk1"/>
                        </a:buClr>
                        <a:buSzPts val="900"/>
                        <a:buFont typeface="Arial"/>
                        <a:buNone/>
                      </a:pPr>
                      <a:r>
                        <a:rPr b="1" i="0" lang="en-US" sz="900" u="none" cap="none" strike="noStrike">
                          <a:solidFill>
                            <a:schemeClr val="dk1"/>
                          </a:solidFill>
                          <a:latin typeface="Arial"/>
                          <a:ea typeface="Arial"/>
                          <a:cs typeface="Arial"/>
                          <a:sym typeface="Arial"/>
                        </a:rPr>
                        <a:t>Title</a:t>
                      </a:r>
                      <a:endParaRPr sz="1400" u="none" cap="none" strike="noStrike"/>
                    </a:p>
                  </a:txBody>
                  <a:tcPr marT="18000" marB="18000" marR="36000" marL="360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AEAEA"/>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Gulim"/>
                        <a:ea typeface="Gulim"/>
                        <a:cs typeface="Gulim"/>
                        <a:sym typeface="Gulim"/>
                      </a:endParaRPr>
                    </a:p>
                  </a:txBody>
                  <a:tcPr marT="18000" marB="18000" marR="36000" marL="360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900"/>
                        <a:buFont typeface="Arial"/>
                        <a:buNone/>
                      </a:pPr>
                      <a:r>
                        <a:rPr b="1" i="0" lang="en-US" sz="900" u="none" cap="none" strike="noStrike">
                          <a:solidFill>
                            <a:schemeClr val="dk1"/>
                          </a:solidFill>
                          <a:latin typeface="Arial"/>
                          <a:ea typeface="Arial"/>
                          <a:cs typeface="Arial"/>
                          <a:sym typeface="Arial"/>
                        </a:rPr>
                        <a:t>Name</a:t>
                      </a:r>
                      <a:endParaRPr sz="1400" u="none" cap="none" strike="noStrike"/>
                    </a:p>
                  </a:txBody>
                  <a:tcPr marT="18000" marB="18000" marR="36000" marL="360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Gulim"/>
                        <a:ea typeface="Gulim"/>
                        <a:cs typeface="Gulim"/>
                        <a:sym typeface="Gulim"/>
                      </a:endParaRPr>
                    </a:p>
                  </a:txBody>
                  <a:tcPr marT="18000" marB="18000" marR="36000" marL="360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900"/>
                        <a:buFont typeface="Arial"/>
                        <a:buNone/>
                      </a:pPr>
                      <a:r>
                        <a:rPr b="1" i="0" lang="en-US" sz="900" u="none" cap="none" strike="noStrike">
                          <a:solidFill>
                            <a:schemeClr val="dk1"/>
                          </a:solidFill>
                          <a:latin typeface="Arial"/>
                          <a:ea typeface="Arial"/>
                          <a:cs typeface="Arial"/>
                          <a:sym typeface="Arial"/>
                        </a:rPr>
                        <a:t>Code</a:t>
                      </a:r>
                      <a:endParaRPr sz="1400" u="none" cap="none" strike="noStrike"/>
                    </a:p>
                  </a:txBody>
                  <a:tcPr marT="18000" marB="18000" marR="36000" marL="360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DDDDD"/>
                    </a:solidFill>
                  </a:tcPr>
                </a:tc>
                <a:tc gridSpan="3">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Gulim"/>
                        <a:ea typeface="Gulim"/>
                        <a:cs typeface="Gulim"/>
                        <a:sym typeface="Gulim"/>
                      </a:endParaRPr>
                    </a:p>
                  </a:txBody>
                  <a:tcPr marT="18000" marB="18000" marR="36000" marL="360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chemeClr val="lt1"/>
                    </a:solidFill>
                  </a:tcPr>
                </a:tc>
                <a:tc hMerge="1"/>
                <a:tc hMerge="1"/>
              </a:tr>
            </a:tbl>
          </a:graphicData>
        </a:graphic>
      </p:graphicFrame>
      <p:sp>
        <p:nvSpPr>
          <p:cNvPr id="25" name="Google Shape;25;p9"/>
          <p:cNvSpPr txBox="1"/>
          <p:nvPr/>
        </p:nvSpPr>
        <p:spPr>
          <a:xfrm>
            <a:off x="1735137" y="266700"/>
            <a:ext cx="4405312" cy="207962"/>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sng" cap="none" strike="noStrike">
              <a:solidFill>
                <a:schemeClr val="dk1"/>
              </a:solidFill>
              <a:latin typeface="Gulim"/>
              <a:ea typeface="Gulim"/>
              <a:cs typeface="Gulim"/>
              <a:sym typeface="Gulim"/>
            </a:endParaRPr>
          </a:p>
        </p:txBody>
      </p:sp>
      <p:sp>
        <p:nvSpPr>
          <p:cNvPr id="26" name="Google Shape;26;p9"/>
          <p:cNvSpPr txBox="1"/>
          <p:nvPr>
            <p:ph type="title"/>
          </p:nvPr>
        </p:nvSpPr>
        <p:spPr>
          <a:xfrm>
            <a:off x="1747837" y="295275"/>
            <a:ext cx="4440237" cy="138112"/>
          </a:xfrm>
          <a:prstGeom prst="rect">
            <a:avLst/>
          </a:prstGeom>
          <a:noFill/>
          <a:ln>
            <a:noFill/>
          </a:ln>
        </p:spPr>
        <p:txBody>
          <a:bodyPr anchorCtr="0" anchor="ctr" bIns="0" lIns="3600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Gulim"/>
                <a:ea typeface="Gulim"/>
                <a:cs typeface="Gulim"/>
                <a:sym typeface="Gulim"/>
              </a:defRPr>
            </a:lvl6pPr>
            <a:lvl7pPr lvl="6"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Gulim"/>
                <a:ea typeface="Gulim"/>
                <a:cs typeface="Gulim"/>
                <a:sym typeface="Gulim"/>
              </a:defRPr>
            </a:lvl7pPr>
            <a:lvl8pPr lvl="7"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Gulim"/>
                <a:ea typeface="Gulim"/>
                <a:cs typeface="Gulim"/>
                <a:sym typeface="Gulim"/>
              </a:defRPr>
            </a:lvl8pPr>
            <a:lvl9pPr lvl="8" marR="0" rtl="0" algn="l">
              <a:lnSpc>
                <a:spcPct val="100000"/>
              </a:lnSpc>
              <a:spcBef>
                <a:spcPts val="0"/>
              </a:spcBef>
              <a:spcAft>
                <a:spcPts val="0"/>
              </a:spcAft>
              <a:buClr>
                <a:srgbClr val="000000"/>
              </a:buClr>
              <a:buSzPts val="1400"/>
              <a:buFont typeface="Arial"/>
              <a:buNone/>
              <a:defRPr b="1" i="0" sz="900" u="none" cap="none" strike="noStrike">
                <a:solidFill>
                  <a:schemeClr val="dk2"/>
                </a:solidFill>
                <a:latin typeface="Gulim"/>
                <a:ea typeface="Gulim"/>
                <a:cs typeface="Gulim"/>
                <a:sym typeface="Gulim"/>
              </a:defRPr>
            </a:lvl9pPr>
          </a:lstStyle>
          <a:p/>
        </p:txBody>
      </p:sp>
      <p:sp>
        <p:nvSpPr>
          <p:cNvPr id="27" name="Google Shape;27;p9"/>
          <p:cNvSpPr txBox="1"/>
          <p:nvPr/>
        </p:nvSpPr>
        <p:spPr>
          <a:xfrm>
            <a:off x="57150" y="981075"/>
            <a:ext cx="7693025" cy="5821362"/>
          </a:xfrm>
          <a:prstGeom prst="rect">
            <a:avLst/>
          </a:prstGeom>
          <a:noFill/>
          <a:ln cap="flat" cmpd="sng" w="9525">
            <a:solidFill>
              <a:srgbClr val="5F5F5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sng" cap="none" strike="noStrike">
              <a:solidFill>
                <a:schemeClr val="dk1"/>
              </a:solidFill>
              <a:latin typeface="Gulim"/>
              <a:ea typeface="Gulim"/>
              <a:cs typeface="Gulim"/>
              <a:sym typeface="Gulim"/>
            </a:endParaRPr>
          </a:p>
        </p:txBody>
      </p:sp>
      <p:sp>
        <p:nvSpPr>
          <p:cNvPr id="28" name="Google Shape;28;p9"/>
          <p:cNvSpPr txBox="1"/>
          <p:nvPr/>
        </p:nvSpPr>
        <p:spPr>
          <a:xfrm>
            <a:off x="7750175" y="538162"/>
            <a:ext cx="2081212" cy="6264275"/>
          </a:xfrm>
          <a:prstGeom prst="rect">
            <a:avLst/>
          </a:prstGeom>
          <a:noFill/>
          <a:ln cap="flat" cmpd="sng" w="9525">
            <a:solidFill>
              <a:srgbClr val="5F5F5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sng" cap="none" strike="noStrike">
              <a:solidFill>
                <a:schemeClr val="dk1"/>
              </a:solidFill>
              <a:latin typeface="Gulim"/>
              <a:ea typeface="Gulim"/>
              <a:cs typeface="Gulim"/>
              <a:sym typeface="Gulim"/>
            </a:endParaRPr>
          </a:p>
        </p:txBody>
      </p:sp>
      <p:sp>
        <p:nvSpPr>
          <p:cNvPr id="29" name="Google Shape;29;p9"/>
          <p:cNvSpPr txBox="1"/>
          <p:nvPr/>
        </p:nvSpPr>
        <p:spPr>
          <a:xfrm>
            <a:off x="9475787" y="92075"/>
            <a:ext cx="230187" cy="166687"/>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800"/>
              <a:buFont typeface="Arial"/>
              <a:buNone/>
            </a:pPr>
            <a:r>
              <a:rPr b="1" i="0" lang="en-US" sz="800" u="none" cap="none" strike="noStrike">
                <a:solidFill>
                  <a:schemeClr val="dk1"/>
                </a:solidFill>
                <a:latin typeface="Arial"/>
                <a:ea typeface="Arial"/>
                <a:cs typeface="Arial"/>
                <a:sym typeface="Arial"/>
              </a:rPr>
              <a:t> </a:t>
            </a:r>
            <a:fld id="{00000000-1234-1234-1234-123412341234}" type="slidenum">
              <a:rPr b="1" i="0" lang="en-US" sz="8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graphicFrame>
        <p:nvGraphicFramePr>
          <p:cNvPr id="30" name="Google Shape;30;p9"/>
          <p:cNvGraphicFramePr/>
          <p:nvPr/>
        </p:nvGraphicFramePr>
        <p:xfrm>
          <a:off x="608012" y="1125537"/>
          <a:ext cx="3000000" cy="3000000"/>
        </p:xfrm>
        <a:graphic>
          <a:graphicData uri="http://schemas.openxmlformats.org/drawingml/2006/table">
            <a:tbl>
              <a:tblPr>
                <a:noFill/>
                <a:tableStyleId>{D18BC78F-1F6B-4E12-8E2E-1FC889C9DA54}</a:tableStyleId>
              </a:tblPr>
              <a:tblGrid>
                <a:gridCol w="747700"/>
                <a:gridCol w="746125"/>
                <a:gridCol w="746125"/>
                <a:gridCol w="1025525"/>
                <a:gridCol w="1027100"/>
                <a:gridCol w="839775"/>
                <a:gridCol w="746125"/>
                <a:gridCol w="746125"/>
              </a:tblGrid>
              <a:tr h="212725">
                <a:tc>
                  <a:txBody>
                    <a:bodyPr/>
                    <a:lstStyle/>
                    <a:p>
                      <a:pPr indent="0" lvl="0" marL="0" marR="0" rtl="0" algn="ctr">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MENU 1</a:t>
                      </a:r>
                      <a:endParaRPr sz="1400" u="none" cap="none" strike="noStrike"/>
                    </a:p>
                  </a:txBody>
                  <a:tcPr marT="45450" marB="454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MENU 2</a:t>
                      </a:r>
                      <a:endParaRPr sz="1400" u="none" cap="none" strike="noStrike"/>
                    </a:p>
                  </a:txBody>
                  <a:tcPr marT="45450" marB="454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MENU 3</a:t>
                      </a:r>
                      <a:endParaRPr sz="1400" u="none" cap="none" strike="noStrike"/>
                    </a:p>
                  </a:txBody>
                  <a:tcPr marT="45450" marB="454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MENU 4</a:t>
                      </a:r>
                      <a:endParaRPr sz="1400" u="none" cap="none" strike="noStrike"/>
                    </a:p>
                  </a:txBody>
                  <a:tcPr marT="45450" marB="454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MENU 5</a:t>
                      </a:r>
                      <a:endParaRPr sz="1400" u="none" cap="none" strike="noStrike"/>
                    </a:p>
                  </a:txBody>
                  <a:tcPr marT="45450" marB="454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MENU 6</a:t>
                      </a:r>
                      <a:endParaRPr sz="1400" u="none" cap="none" strike="noStrike"/>
                    </a:p>
                  </a:txBody>
                  <a:tcPr marT="45450" marB="454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MENU 7</a:t>
                      </a:r>
                      <a:endParaRPr sz="1400" u="none" cap="none" strike="noStrike"/>
                    </a:p>
                  </a:txBody>
                  <a:tcPr marT="45450" marB="454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MENU 8</a:t>
                      </a:r>
                      <a:endParaRPr sz="1400" u="none" cap="none" strike="noStrike"/>
                    </a:p>
                  </a:txBody>
                  <a:tcPr marT="45450" marB="454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1" name="Google Shape;31;p9"/>
          <p:cNvSpPr/>
          <p:nvPr/>
        </p:nvSpPr>
        <p:spPr>
          <a:xfrm>
            <a:off x="57150" y="549275"/>
            <a:ext cx="935037" cy="360362"/>
          </a:xfrm>
          <a:prstGeom prst="flowChartAlternateProcess">
            <a:avLst/>
          </a:prstGeom>
          <a:noFill/>
          <a:ln cap="flat" cmpd="sng" w="9525">
            <a:solidFill>
              <a:schemeClr val="dk2"/>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LOGO</a:t>
            </a:r>
            <a:endParaRPr b="0" i="0" sz="1400" u="none" cap="none" strike="noStrike">
              <a:solidFill>
                <a:srgbClr val="000000"/>
              </a:solidFill>
              <a:latin typeface="Arial"/>
              <a:ea typeface="Arial"/>
              <a:cs typeface="Arial"/>
              <a:sym typeface="Arial"/>
            </a:endParaRPr>
          </a:p>
        </p:txBody>
      </p:sp>
      <p:sp>
        <p:nvSpPr>
          <p:cNvPr id="32" name="Google Shape;32;p9"/>
          <p:cNvSpPr/>
          <p:nvPr/>
        </p:nvSpPr>
        <p:spPr>
          <a:xfrm>
            <a:off x="6753225" y="547687"/>
            <a:ext cx="935037" cy="360362"/>
          </a:xfrm>
          <a:prstGeom prst="flowChartAlternateProcess">
            <a:avLst/>
          </a:prstGeom>
          <a:noFill/>
          <a:ln cap="flat" cmpd="sng" w="9525">
            <a:solidFill>
              <a:schemeClr val="dk2"/>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LOGO</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www.emojiall.com/ko/emoji/%E2%86%93" TargetMode="Externa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
          <p:cNvSpPr txBox="1"/>
          <p:nvPr>
            <p:ph type="ctrTitle"/>
          </p:nvPr>
        </p:nvSpPr>
        <p:spPr>
          <a:xfrm>
            <a:off x="2938462" y="2535237"/>
            <a:ext cx="6705600" cy="685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화면설계서</a:t>
            </a:r>
            <a:endParaRPr/>
          </a:p>
        </p:txBody>
      </p:sp>
      <p:sp>
        <p:nvSpPr>
          <p:cNvPr id="74" name="Google Shape;74;p1"/>
          <p:cNvSpPr txBox="1"/>
          <p:nvPr/>
        </p:nvSpPr>
        <p:spPr>
          <a:xfrm>
            <a:off x="3285600" y="3914800"/>
            <a:ext cx="3334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2500" u="none" cap="none" strike="noStrike">
                <a:solidFill>
                  <a:srgbClr val="000000"/>
                </a:solidFill>
                <a:latin typeface="Arial"/>
                <a:ea typeface="Arial"/>
                <a:cs typeface="Arial"/>
                <a:sym typeface="Arial"/>
              </a:rPr>
              <a:t>실시간 </a:t>
            </a:r>
            <a:r>
              <a:rPr b="1" lang="en-US" sz="2500"/>
              <a:t>쥐</a:t>
            </a:r>
            <a:r>
              <a:rPr b="1" i="0" lang="en-US" sz="2500" u="none" cap="none" strike="noStrike">
                <a:solidFill>
                  <a:srgbClr val="000000"/>
                </a:solidFill>
                <a:latin typeface="Arial"/>
                <a:ea typeface="Arial"/>
                <a:cs typeface="Arial"/>
                <a:sym typeface="Arial"/>
              </a:rPr>
              <a:t>뢰찾기 대전</a:t>
            </a:r>
            <a:endParaRPr b="1" sz="2500"/>
          </a:p>
        </p:txBody>
      </p:sp>
      <p:sp>
        <p:nvSpPr>
          <p:cNvPr id="75" name="Google Shape;75;p1"/>
          <p:cNvSpPr txBox="1"/>
          <p:nvPr/>
        </p:nvSpPr>
        <p:spPr>
          <a:xfrm>
            <a:off x="7788900" y="3733500"/>
            <a:ext cx="21171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US"/>
              <a:t>팀장: 이창민</a:t>
            </a:r>
            <a:endParaRPr b="1"/>
          </a:p>
          <a:p>
            <a:pPr indent="0" lvl="0" marL="0" marR="0" rtl="0" algn="l">
              <a:lnSpc>
                <a:spcPct val="100000"/>
              </a:lnSpc>
              <a:spcBef>
                <a:spcPts val="0"/>
              </a:spcBef>
              <a:spcAft>
                <a:spcPts val="0"/>
              </a:spcAft>
              <a:buClr>
                <a:srgbClr val="000000"/>
              </a:buClr>
              <a:buSzPts val="1400"/>
              <a:buFont typeface="Arial"/>
              <a:buNone/>
            </a:pPr>
            <a:r>
              <a:t/>
            </a:r>
            <a:endParaRPr b="1"/>
          </a:p>
          <a:p>
            <a:pPr indent="0" lvl="0" marL="0" marR="0" rtl="0" algn="l">
              <a:lnSpc>
                <a:spcPct val="100000"/>
              </a:lnSpc>
              <a:spcBef>
                <a:spcPts val="0"/>
              </a:spcBef>
              <a:spcAft>
                <a:spcPts val="0"/>
              </a:spcAft>
              <a:buClr>
                <a:srgbClr val="000000"/>
              </a:buClr>
              <a:buSzPts val="1400"/>
              <a:buFont typeface="Arial"/>
              <a:buNone/>
            </a:pPr>
            <a:r>
              <a:rPr b="1" lang="en-US"/>
              <a:t>팀원: 박건희</a:t>
            </a:r>
            <a:endParaRPr b="1"/>
          </a:p>
          <a:p>
            <a:pPr indent="457200" lvl="0" marL="0" marR="0" rtl="0" algn="l">
              <a:lnSpc>
                <a:spcPct val="100000"/>
              </a:lnSpc>
              <a:spcBef>
                <a:spcPts val="0"/>
              </a:spcBef>
              <a:spcAft>
                <a:spcPts val="0"/>
              </a:spcAft>
              <a:buClr>
                <a:srgbClr val="000000"/>
              </a:buClr>
              <a:buSzPts val="1400"/>
              <a:buFont typeface="Arial"/>
              <a:buNone/>
            </a:pPr>
            <a:r>
              <a:rPr b="1" lang="en-US"/>
              <a:t>박준성</a:t>
            </a:r>
            <a:endParaRPr b="1"/>
          </a:p>
          <a:p>
            <a:pPr indent="0" lvl="0" marL="0" marR="0" rtl="0" algn="l">
              <a:lnSpc>
                <a:spcPct val="100000"/>
              </a:lnSpc>
              <a:spcBef>
                <a:spcPts val="0"/>
              </a:spcBef>
              <a:spcAft>
                <a:spcPts val="0"/>
              </a:spcAft>
              <a:buClr>
                <a:srgbClr val="000000"/>
              </a:buClr>
              <a:buSzPts val="1400"/>
              <a:buFont typeface="Arial"/>
              <a:buNone/>
            </a:pPr>
            <a:r>
              <a:rPr b="1" lang="en-US"/>
              <a:t>	오다빈</a:t>
            </a:r>
            <a:endParaRPr b="1"/>
          </a:p>
        </p:txBody>
      </p:sp>
      <p:pic>
        <p:nvPicPr>
          <p:cNvPr id="76" name="Google Shape;76;p1"/>
          <p:cNvPicPr preferRelativeResize="0"/>
          <p:nvPr/>
        </p:nvPicPr>
        <p:blipFill>
          <a:blip r:embed="rId3">
            <a:alphaModFix/>
          </a:blip>
          <a:stretch>
            <a:fillRect/>
          </a:stretch>
        </p:blipFill>
        <p:spPr>
          <a:xfrm>
            <a:off x="5022050" y="381225"/>
            <a:ext cx="3479648" cy="2612101"/>
          </a:xfrm>
          <a:prstGeom prst="rect">
            <a:avLst/>
          </a:prstGeom>
          <a:noFill/>
          <a:ln>
            <a:noFill/>
          </a:ln>
        </p:spPr>
      </p:pic>
      <p:pic>
        <p:nvPicPr>
          <p:cNvPr id="77" name="Google Shape;77;p1"/>
          <p:cNvPicPr preferRelativeResize="0"/>
          <p:nvPr/>
        </p:nvPicPr>
        <p:blipFill>
          <a:blip r:embed="rId4">
            <a:alphaModFix/>
          </a:blip>
          <a:stretch>
            <a:fillRect/>
          </a:stretch>
        </p:blipFill>
        <p:spPr>
          <a:xfrm>
            <a:off x="365225" y="381213"/>
            <a:ext cx="4255248" cy="2612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d24860a6fc_0_9"/>
          <p:cNvSpPr txBox="1"/>
          <p:nvPr>
            <p:ph type="title"/>
          </p:nvPr>
        </p:nvSpPr>
        <p:spPr>
          <a:xfrm>
            <a:off x="1747838" y="295275"/>
            <a:ext cx="4440300" cy="138000"/>
          </a:xfrm>
          <a:prstGeom prst="rect">
            <a:avLst/>
          </a:prstGeom>
        </p:spPr>
        <p:txBody>
          <a:bodyPr anchorCtr="0" anchor="ctr" bIns="0" lIns="36000" spcFirstLastPara="1" rIns="0" wrap="square" tIns="0">
            <a:noAutofit/>
          </a:bodyPr>
          <a:lstStyle/>
          <a:p>
            <a:pPr indent="0" lvl="0" marL="0" rtl="0" algn="l">
              <a:spcBef>
                <a:spcPts val="0"/>
              </a:spcBef>
              <a:spcAft>
                <a:spcPts val="0"/>
              </a:spcAft>
              <a:buNone/>
            </a:pPr>
            <a:r>
              <a:rPr lang="en-US">
                <a:solidFill>
                  <a:schemeClr val="dk1"/>
                </a:solidFill>
              </a:rPr>
              <a:t>시작화면&gt; 로그인&gt;메인화면&gt;게임 화면&gt;내 기록&gt;프로필 수정</a:t>
            </a:r>
            <a:endParaRPr/>
          </a:p>
        </p:txBody>
      </p:sp>
      <p:sp>
        <p:nvSpPr>
          <p:cNvPr id="300" name="Google Shape;300;gd24860a6fc_0_9"/>
          <p:cNvSpPr/>
          <p:nvPr/>
        </p:nvSpPr>
        <p:spPr>
          <a:xfrm>
            <a:off x="248100" y="1481113"/>
            <a:ext cx="7281900" cy="50181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gd24860a6fc_0_9"/>
          <p:cNvGrpSpPr/>
          <p:nvPr/>
        </p:nvGrpSpPr>
        <p:grpSpPr>
          <a:xfrm>
            <a:off x="2793700" y="1776200"/>
            <a:ext cx="2603875" cy="4427925"/>
            <a:chOff x="2793700" y="1776200"/>
            <a:chExt cx="2603875" cy="4427925"/>
          </a:xfrm>
        </p:grpSpPr>
        <p:grpSp>
          <p:nvGrpSpPr>
            <p:cNvPr id="302" name="Google Shape;302;gd24860a6fc_0_9"/>
            <p:cNvGrpSpPr/>
            <p:nvPr/>
          </p:nvGrpSpPr>
          <p:grpSpPr>
            <a:xfrm>
              <a:off x="2871475" y="1776200"/>
              <a:ext cx="1835400" cy="2232150"/>
              <a:chOff x="2743200" y="1776200"/>
              <a:chExt cx="1835400" cy="2232150"/>
            </a:xfrm>
          </p:grpSpPr>
          <p:sp>
            <p:nvSpPr>
              <p:cNvPr id="303" name="Google Shape;303;gd24860a6fc_0_9"/>
              <p:cNvSpPr/>
              <p:nvPr/>
            </p:nvSpPr>
            <p:spPr>
              <a:xfrm>
                <a:off x="2743200" y="1776200"/>
                <a:ext cx="1835400" cy="17664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gd24860a6fc_0_9"/>
              <p:cNvGrpSpPr/>
              <p:nvPr/>
            </p:nvGrpSpPr>
            <p:grpSpPr>
              <a:xfrm>
                <a:off x="2999700" y="3639050"/>
                <a:ext cx="1411200" cy="369300"/>
                <a:chOff x="2999700" y="3639050"/>
                <a:chExt cx="1411200" cy="369300"/>
              </a:xfrm>
            </p:grpSpPr>
            <p:sp>
              <p:nvSpPr>
                <p:cNvPr id="305" name="Google Shape;305;gd24860a6fc_0_9"/>
                <p:cNvSpPr/>
                <p:nvPr/>
              </p:nvSpPr>
              <p:spPr>
                <a:xfrm>
                  <a:off x="2999700" y="3690500"/>
                  <a:ext cx="13224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d24860a6fc_0_9"/>
                <p:cNvSpPr txBox="1"/>
                <p:nvPr/>
              </p:nvSpPr>
              <p:spPr>
                <a:xfrm>
                  <a:off x="3088500" y="3639050"/>
                  <a:ext cx="132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프로필 수정</a:t>
                  </a:r>
                  <a:endParaRPr sz="1200"/>
                </a:p>
              </p:txBody>
            </p:sp>
          </p:grpSp>
          <p:sp>
            <p:nvSpPr>
              <p:cNvPr id="307" name="Google Shape;307;gd24860a6fc_0_9"/>
              <p:cNvSpPr txBox="1"/>
              <p:nvPr/>
            </p:nvSpPr>
            <p:spPr>
              <a:xfrm>
                <a:off x="3137850" y="2528375"/>
                <a:ext cx="104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이미지</a:t>
                </a:r>
                <a:endParaRPr/>
              </a:p>
            </p:txBody>
          </p:sp>
        </p:grpSp>
        <p:grpSp>
          <p:nvGrpSpPr>
            <p:cNvPr id="308" name="Google Shape;308;gd24860a6fc_0_9"/>
            <p:cNvGrpSpPr/>
            <p:nvPr/>
          </p:nvGrpSpPr>
          <p:grpSpPr>
            <a:xfrm>
              <a:off x="2901075" y="4181175"/>
              <a:ext cx="2496500" cy="400200"/>
              <a:chOff x="2901075" y="4181175"/>
              <a:chExt cx="2496500" cy="400200"/>
            </a:xfrm>
          </p:grpSpPr>
          <p:sp>
            <p:nvSpPr>
              <p:cNvPr id="309" name="Google Shape;309;gd24860a6fc_0_9"/>
              <p:cNvSpPr/>
              <p:nvPr/>
            </p:nvSpPr>
            <p:spPr>
              <a:xfrm>
                <a:off x="2901075" y="4183875"/>
                <a:ext cx="1835400" cy="394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d24860a6fc_0_9"/>
              <p:cNvSpPr/>
              <p:nvPr/>
            </p:nvSpPr>
            <p:spPr>
              <a:xfrm>
                <a:off x="4854875" y="4228275"/>
                <a:ext cx="542700" cy="30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d24860a6fc_0_9"/>
              <p:cNvSpPr txBox="1"/>
              <p:nvPr/>
            </p:nvSpPr>
            <p:spPr>
              <a:xfrm>
                <a:off x="4854875" y="4188825"/>
                <a:ext cx="54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t>수정</a:t>
                </a:r>
                <a:endParaRPr sz="1100"/>
              </a:p>
            </p:txBody>
          </p:sp>
          <p:sp>
            <p:nvSpPr>
              <p:cNvPr id="312" name="Google Shape;312;gd24860a6fc_0_9"/>
              <p:cNvSpPr txBox="1"/>
              <p:nvPr/>
            </p:nvSpPr>
            <p:spPr>
              <a:xfrm>
                <a:off x="3128025" y="4181175"/>
                <a:ext cx="138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닉네임</a:t>
                </a:r>
                <a:endParaRPr/>
              </a:p>
            </p:txBody>
          </p:sp>
        </p:grpSp>
        <p:sp>
          <p:nvSpPr>
            <p:cNvPr id="313" name="Google Shape;313;gd24860a6fc_0_9"/>
            <p:cNvSpPr txBox="1"/>
            <p:nvPr/>
          </p:nvSpPr>
          <p:spPr>
            <a:xfrm>
              <a:off x="2793700" y="4627900"/>
              <a:ext cx="223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3전  	 2승	  1패</a:t>
              </a:r>
              <a:endParaRPr/>
            </a:p>
          </p:txBody>
        </p:sp>
        <p:grpSp>
          <p:nvGrpSpPr>
            <p:cNvPr id="314" name="Google Shape;314;gd24860a6fc_0_9"/>
            <p:cNvGrpSpPr/>
            <p:nvPr/>
          </p:nvGrpSpPr>
          <p:grpSpPr>
            <a:xfrm>
              <a:off x="3442525" y="5819225"/>
              <a:ext cx="853600" cy="384900"/>
              <a:chOff x="3442525" y="5819225"/>
              <a:chExt cx="853600" cy="384900"/>
            </a:xfrm>
          </p:grpSpPr>
          <p:sp>
            <p:nvSpPr>
              <p:cNvPr id="315" name="Google Shape;315;gd24860a6fc_0_9"/>
              <p:cNvSpPr/>
              <p:nvPr/>
            </p:nvSpPr>
            <p:spPr>
              <a:xfrm>
                <a:off x="3442525" y="5852518"/>
                <a:ext cx="794400" cy="3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d24860a6fc_0_9"/>
              <p:cNvSpPr txBox="1"/>
              <p:nvPr/>
            </p:nvSpPr>
            <p:spPr>
              <a:xfrm>
                <a:off x="3501725" y="5819225"/>
                <a:ext cx="79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t>나가기</a:t>
                </a:r>
                <a:endParaRPr sz="1100"/>
              </a:p>
            </p:txBody>
          </p:sp>
        </p:grpSp>
      </p:grpSp>
      <p:sp>
        <p:nvSpPr>
          <p:cNvPr id="317" name="Google Shape;317;gd24860a6fc_0_9"/>
          <p:cNvSpPr/>
          <p:nvPr/>
        </p:nvSpPr>
        <p:spPr>
          <a:xfrm>
            <a:off x="425750" y="1714498"/>
            <a:ext cx="7019100" cy="39009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d24860a6fc_0_9"/>
          <p:cNvSpPr txBox="1"/>
          <p:nvPr/>
        </p:nvSpPr>
        <p:spPr>
          <a:xfrm>
            <a:off x="3279900" y="1867175"/>
            <a:ext cx="137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프로필 수정</a:t>
            </a:r>
            <a:endParaRPr/>
          </a:p>
        </p:txBody>
      </p:sp>
      <p:sp>
        <p:nvSpPr>
          <p:cNvPr id="319" name="Google Shape;319;gd24860a6fc_0_9"/>
          <p:cNvSpPr/>
          <p:nvPr/>
        </p:nvSpPr>
        <p:spPr>
          <a:xfrm>
            <a:off x="2589050" y="5137613"/>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수정</a:t>
            </a:r>
            <a:endParaRPr/>
          </a:p>
        </p:txBody>
      </p:sp>
      <p:sp>
        <p:nvSpPr>
          <p:cNvPr id="320" name="Google Shape;320;gd24860a6fc_0_9"/>
          <p:cNvSpPr/>
          <p:nvPr/>
        </p:nvSpPr>
        <p:spPr>
          <a:xfrm>
            <a:off x="4110450" y="5137613"/>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취소</a:t>
            </a:r>
            <a:endParaRPr/>
          </a:p>
        </p:txBody>
      </p:sp>
      <p:sp>
        <p:nvSpPr>
          <p:cNvPr id="321" name="Google Shape;321;gd24860a6fc_0_9"/>
          <p:cNvSpPr txBox="1"/>
          <p:nvPr/>
        </p:nvSpPr>
        <p:spPr>
          <a:xfrm>
            <a:off x="7805300" y="621650"/>
            <a:ext cx="1934100" cy="1046700"/>
          </a:xfrm>
          <a:prstGeom prst="rect">
            <a:avLst/>
          </a:prstGeom>
          <a:noFill/>
          <a:ln>
            <a:noFill/>
          </a:ln>
        </p:spPr>
        <p:txBody>
          <a:bodyPr anchorCtr="0" anchor="t" bIns="91425" lIns="91425" spcFirstLastPara="1" rIns="91425" wrap="square" tIns="91425">
            <a:spAutoFit/>
          </a:bodyPr>
          <a:lstStyle/>
          <a:p>
            <a:pPr indent="-50800" lvl="0" marL="114300" rtl="0" algn="l">
              <a:spcBef>
                <a:spcPts val="0"/>
              </a:spcBef>
              <a:spcAft>
                <a:spcPts val="0"/>
              </a:spcAft>
              <a:buSzPts val="800"/>
              <a:buAutoNum type="arabicPeriod"/>
            </a:pPr>
            <a:r>
              <a:rPr lang="en-US" sz="800"/>
              <a:t>프로필 수정</a:t>
            </a:r>
            <a:endParaRPr sz="800"/>
          </a:p>
          <a:p>
            <a:pPr indent="0" lvl="0" marL="457200" rtl="0" algn="l">
              <a:spcBef>
                <a:spcPts val="0"/>
              </a:spcBef>
              <a:spcAft>
                <a:spcPts val="0"/>
              </a:spcAft>
              <a:buNone/>
            </a:pPr>
            <a:r>
              <a:rPr lang="en-US" sz="800"/>
              <a:t>프로</a:t>
            </a:r>
            <a:r>
              <a:rPr lang="en-US" sz="800"/>
              <a:t>필 수정을 누르면 선택할 수 있는 이미지가 나온다.</a:t>
            </a:r>
            <a:endParaRPr sz="800"/>
          </a:p>
          <a:p>
            <a:pPr indent="0" lvl="0" marL="457200" rtl="0" algn="l">
              <a:spcBef>
                <a:spcPts val="0"/>
              </a:spcBef>
              <a:spcAft>
                <a:spcPts val="0"/>
              </a:spcAft>
              <a:buNone/>
            </a:pPr>
            <a:r>
              <a:rPr lang="en-US" sz="800"/>
              <a:t>수정을 누르면 변경된 이미지로 수정이 완료되고 </a:t>
            </a:r>
            <a:r>
              <a:rPr lang="en-US" sz="800"/>
              <a:t>취소를 누르면 프로필이 바뀌지 않는다.</a:t>
            </a:r>
            <a:endParaRPr sz="800"/>
          </a:p>
          <a:p>
            <a:pPr indent="0" lvl="0" marL="457200" rtl="0" algn="l">
              <a:spcBef>
                <a:spcPts val="0"/>
              </a:spcBef>
              <a:spcAft>
                <a:spcPts val="0"/>
              </a:spcAft>
              <a:buNone/>
            </a:pPr>
            <a:r>
              <a:t/>
            </a:r>
            <a:endParaRPr sz="800"/>
          </a:p>
        </p:txBody>
      </p:sp>
      <p:pic>
        <p:nvPicPr>
          <p:cNvPr id="322" name="Google Shape;322;gd24860a6fc_0_9"/>
          <p:cNvPicPr preferRelativeResize="0"/>
          <p:nvPr/>
        </p:nvPicPr>
        <p:blipFill>
          <a:blip r:embed="rId3">
            <a:alphaModFix/>
          </a:blip>
          <a:stretch>
            <a:fillRect/>
          </a:stretch>
        </p:blipFill>
        <p:spPr>
          <a:xfrm>
            <a:off x="567425" y="2509875"/>
            <a:ext cx="1518900" cy="1726625"/>
          </a:xfrm>
          <a:prstGeom prst="rect">
            <a:avLst/>
          </a:prstGeom>
          <a:noFill/>
          <a:ln cap="flat" cmpd="sng" w="28575">
            <a:solidFill>
              <a:srgbClr val="FF0000"/>
            </a:solidFill>
            <a:prstDash val="solid"/>
            <a:round/>
            <a:headEnd len="sm" w="sm" type="none"/>
            <a:tailEnd len="sm" w="sm" type="none"/>
          </a:ln>
        </p:spPr>
      </p:pic>
      <p:pic>
        <p:nvPicPr>
          <p:cNvPr id="323" name="Google Shape;323;gd24860a6fc_0_9"/>
          <p:cNvPicPr preferRelativeResize="0"/>
          <p:nvPr/>
        </p:nvPicPr>
        <p:blipFill>
          <a:blip r:embed="rId4">
            <a:alphaModFix/>
          </a:blip>
          <a:stretch>
            <a:fillRect/>
          </a:stretch>
        </p:blipFill>
        <p:spPr>
          <a:xfrm>
            <a:off x="4060925" y="2509875"/>
            <a:ext cx="1518900" cy="1726625"/>
          </a:xfrm>
          <a:prstGeom prst="rect">
            <a:avLst/>
          </a:prstGeom>
          <a:noFill/>
          <a:ln>
            <a:noFill/>
          </a:ln>
        </p:spPr>
      </p:pic>
      <p:pic>
        <p:nvPicPr>
          <p:cNvPr id="324" name="Google Shape;324;gd24860a6fc_0_9"/>
          <p:cNvPicPr preferRelativeResize="0"/>
          <p:nvPr/>
        </p:nvPicPr>
        <p:blipFill>
          <a:blip r:embed="rId5">
            <a:alphaModFix/>
          </a:blip>
          <a:stretch>
            <a:fillRect/>
          </a:stretch>
        </p:blipFill>
        <p:spPr>
          <a:xfrm>
            <a:off x="5785950" y="2509875"/>
            <a:ext cx="1518901" cy="1726626"/>
          </a:xfrm>
          <a:prstGeom prst="rect">
            <a:avLst/>
          </a:prstGeom>
          <a:noFill/>
          <a:ln>
            <a:noFill/>
          </a:ln>
        </p:spPr>
      </p:pic>
      <p:pic>
        <p:nvPicPr>
          <p:cNvPr id="325" name="Google Shape;325;gd24860a6fc_0_9"/>
          <p:cNvPicPr preferRelativeResize="0"/>
          <p:nvPr/>
        </p:nvPicPr>
        <p:blipFill>
          <a:blip r:embed="rId6">
            <a:alphaModFix/>
          </a:blip>
          <a:stretch>
            <a:fillRect/>
          </a:stretch>
        </p:blipFill>
        <p:spPr>
          <a:xfrm>
            <a:off x="2314175" y="2509875"/>
            <a:ext cx="1518900" cy="1726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cf1cef4984_0_68"/>
          <p:cNvSpPr txBox="1"/>
          <p:nvPr>
            <p:ph type="title"/>
          </p:nvPr>
        </p:nvSpPr>
        <p:spPr>
          <a:xfrm>
            <a:off x="1747837" y="295275"/>
            <a:ext cx="4440300" cy="1380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a:t>시작화면</a:t>
            </a:r>
            <a:r>
              <a:rPr b="1" i="0" lang="en-US" sz="900" u="none">
                <a:solidFill>
                  <a:schemeClr val="dk2"/>
                </a:solidFill>
                <a:latin typeface="Arial"/>
                <a:ea typeface="Arial"/>
                <a:cs typeface="Arial"/>
                <a:sym typeface="Arial"/>
              </a:rPr>
              <a:t>&gt; </a:t>
            </a:r>
            <a:r>
              <a:rPr lang="en-US"/>
              <a:t>로그인&gt;메인화면&gt;방 생성</a:t>
            </a:r>
            <a:endParaRPr/>
          </a:p>
        </p:txBody>
      </p:sp>
      <p:sp>
        <p:nvSpPr>
          <p:cNvPr id="332" name="Google Shape;332;gcf1cef4984_0_68"/>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333" name="Google Shape;333;gcf1cef4984_0_68"/>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334" name="Google Shape;334;gcf1cef4984_0_68"/>
          <p:cNvSpPr txBox="1"/>
          <p:nvPr/>
        </p:nvSpPr>
        <p:spPr>
          <a:xfrm>
            <a:off x="7737475" y="817550"/>
            <a:ext cx="2016000" cy="837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방생성</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입력부, 생성버튼, 취소버튼</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rPr lang="en-US" sz="800">
                <a:solidFill>
                  <a:schemeClr val="dk1"/>
                </a:solidFill>
              </a:rPr>
              <a:t>2. 이름 입력 후 생성을 누르면 생성이 되도록하고 방이름을 입력하지 않으면 생성버튼이 활성화 되지 않도록 한다. </a:t>
            </a:r>
            <a:endParaRPr sz="800">
              <a:solidFill>
                <a:schemeClr val="dk1"/>
              </a:solidFill>
            </a:endParaRPr>
          </a:p>
        </p:txBody>
      </p:sp>
      <p:sp>
        <p:nvSpPr>
          <p:cNvPr id="335" name="Google Shape;335;gcf1cef4984_0_68"/>
          <p:cNvSpPr/>
          <p:nvPr/>
        </p:nvSpPr>
        <p:spPr>
          <a:xfrm>
            <a:off x="246050" y="1662425"/>
            <a:ext cx="7281900" cy="39942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cf1cef4984_0_68"/>
          <p:cNvSpPr txBox="1"/>
          <p:nvPr/>
        </p:nvSpPr>
        <p:spPr>
          <a:xfrm>
            <a:off x="1721600" y="1723775"/>
            <a:ext cx="39069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t>쥐뢰찾기</a:t>
            </a:r>
            <a:endParaRPr sz="2000"/>
          </a:p>
          <a:p>
            <a:pPr indent="0" lvl="0" marL="0" rtl="0" algn="ctr">
              <a:spcBef>
                <a:spcPts val="0"/>
              </a:spcBef>
              <a:spcAft>
                <a:spcPts val="0"/>
              </a:spcAft>
              <a:buNone/>
            </a:pPr>
            <a:r>
              <a:rPr lang="en-US" sz="2000"/>
              <a:t>GAME</a:t>
            </a:r>
            <a:endParaRPr sz="2000"/>
          </a:p>
        </p:txBody>
      </p:sp>
      <p:sp>
        <p:nvSpPr>
          <p:cNvPr id="337" name="Google Shape;337;gcf1cef4984_0_68"/>
          <p:cNvSpPr/>
          <p:nvPr/>
        </p:nvSpPr>
        <p:spPr>
          <a:xfrm>
            <a:off x="558225" y="2524175"/>
            <a:ext cx="5070300" cy="156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cf1cef4984_0_68"/>
          <p:cNvSpPr/>
          <p:nvPr/>
        </p:nvSpPr>
        <p:spPr>
          <a:xfrm>
            <a:off x="5628525" y="2524175"/>
            <a:ext cx="1899300" cy="156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쌍용12</a:t>
            </a:r>
            <a:endParaRPr/>
          </a:p>
          <a:p>
            <a:pPr indent="0" lvl="0" marL="0" rtl="0" algn="l">
              <a:spcBef>
                <a:spcPts val="0"/>
              </a:spcBef>
              <a:spcAft>
                <a:spcPts val="0"/>
              </a:spcAft>
              <a:buNone/>
            </a:pPr>
            <a:r>
              <a:rPr lang="en-US"/>
              <a:t>쌍용23</a:t>
            </a:r>
            <a:endParaRPr/>
          </a:p>
        </p:txBody>
      </p:sp>
      <p:sp>
        <p:nvSpPr>
          <p:cNvPr id="339" name="Google Shape;339;gcf1cef4984_0_68"/>
          <p:cNvSpPr txBox="1"/>
          <p:nvPr/>
        </p:nvSpPr>
        <p:spPr>
          <a:xfrm>
            <a:off x="6162525" y="2123975"/>
            <a:ext cx="8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접속자</a:t>
            </a:r>
            <a:endParaRPr b="1"/>
          </a:p>
        </p:txBody>
      </p:sp>
      <p:sp>
        <p:nvSpPr>
          <p:cNvPr id="340" name="Google Shape;340;gcf1cef4984_0_68"/>
          <p:cNvSpPr/>
          <p:nvPr/>
        </p:nvSpPr>
        <p:spPr>
          <a:xfrm>
            <a:off x="558225" y="4092275"/>
            <a:ext cx="5070300" cy="1296000"/>
          </a:xfrm>
          <a:prstGeom prst="rect">
            <a:avLst/>
          </a:prstGeom>
          <a:solidFill>
            <a:srgbClr val="FFFFFF"/>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US"/>
              <a:t>쌍용12(이)가 입장했습니다.</a:t>
            </a:r>
            <a:endParaRPr/>
          </a:p>
          <a:p>
            <a:pPr indent="0" lvl="0" marL="0" rtl="0" algn="l">
              <a:spcBef>
                <a:spcPts val="0"/>
              </a:spcBef>
              <a:spcAft>
                <a:spcPts val="0"/>
              </a:spcAft>
              <a:buNone/>
            </a:pPr>
            <a:r>
              <a:rPr lang="en-US"/>
              <a:t>쌍용23(이)가 입장했습니다.</a:t>
            </a:r>
            <a:endParaRPr/>
          </a:p>
        </p:txBody>
      </p:sp>
      <p:sp>
        <p:nvSpPr>
          <p:cNvPr id="341" name="Google Shape;341;gcf1cef4984_0_68"/>
          <p:cNvSpPr/>
          <p:nvPr/>
        </p:nvSpPr>
        <p:spPr>
          <a:xfrm>
            <a:off x="558225" y="5388275"/>
            <a:ext cx="5070300" cy="21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_</a:t>
            </a:r>
            <a:endParaRPr/>
          </a:p>
        </p:txBody>
      </p:sp>
      <p:sp>
        <p:nvSpPr>
          <p:cNvPr id="342" name="Google Shape;342;gcf1cef4984_0_68"/>
          <p:cNvSpPr/>
          <p:nvPr/>
        </p:nvSpPr>
        <p:spPr>
          <a:xfrm>
            <a:off x="5628525" y="4307675"/>
            <a:ext cx="1899300" cy="215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방 생성</a:t>
            </a:r>
            <a:endParaRPr/>
          </a:p>
        </p:txBody>
      </p:sp>
      <p:sp>
        <p:nvSpPr>
          <p:cNvPr id="343" name="Google Shape;343;gcf1cef4984_0_68"/>
          <p:cNvSpPr/>
          <p:nvPr/>
        </p:nvSpPr>
        <p:spPr>
          <a:xfrm>
            <a:off x="5628525" y="5029950"/>
            <a:ext cx="1899300" cy="215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커뮤니티</a:t>
            </a:r>
            <a:endParaRPr/>
          </a:p>
        </p:txBody>
      </p:sp>
      <p:sp>
        <p:nvSpPr>
          <p:cNvPr id="344" name="Google Shape;344;gcf1cef4984_0_68"/>
          <p:cNvSpPr/>
          <p:nvPr/>
        </p:nvSpPr>
        <p:spPr>
          <a:xfrm>
            <a:off x="5628525" y="5388275"/>
            <a:ext cx="1899300" cy="215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게임종료</a:t>
            </a:r>
            <a:endParaRPr/>
          </a:p>
        </p:txBody>
      </p:sp>
      <p:sp>
        <p:nvSpPr>
          <p:cNvPr id="345" name="Google Shape;345;gcf1cef4984_0_68"/>
          <p:cNvSpPr/>
          <p:nvPr/>
        </p:nvSpPr>
        <p:spPr>
          <a:xfrm>
            <a:off x="575325" y="2542975"/>
            <a:ext cx="5053200" cy="276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1:1 대전 - 1/2</a:t>
            </a:r>
            <a:endParaRPr/>
          </a:p>
        </p:txBody>
      </p:sp>
      <p:sp>
        <p:nvSpPr>
          <p:cNvPr id="346" name="Google Shape;346;gcf1cef4984_0_68"/>
          <p:cNvSpPr/>
          <p:nvPr/>
        </p:nvSpPr>
        <p:spPr>
          <a:xfrm>
            <a:off x="566775" y="2838075"/>
            <a:ext cx="5053200" cy="276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123123 - 2/2</a:t>
            </a:r>
            <a:endParaRPr/>
          </a:p>
        </p:txBody>
      </p:sp>
      <p:sp>
        <p:nvSpPr>
          <p:cNvPr id="347" name="Google Shape;347;gcf1cef4984_0_68"/>
          <p:cNvSpPr/>
          <p:nvPr/>
        </p:nvSpPr>
        <p:spPr>
          <a:xfrm>
            <a:off x="2296925" y="2723863"/>
            <a:ext cx="3525300" cy="1933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cf1cef4984_0_68"/>
          <p:cNvSpPr txBox="1"/>
          <p:nvPr/>
        </p:nvSpPr>
        <p:spPr>
          <a:xfrm>
            <a:off x="3371475" y="2876675"/>
            <a:ext cx="128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방 생성</a:t>
            </a:r>
            <a:endParaRPr/>
          </a:p>
        </p:txBody>
      </p:sp>
      <p:sp>
        <p:nvSpPr>
          <p:cNvPr id="349" name="Google Shape;349;gcf1cef4984_0_68"/>
          <p:cNvSpPr txBox="1"/>
          <p:nvPr/>
        </p:nvSpPr>
        <p:spPr>
          <a:xfrm>
            <a:off x="2436575" y="3392075"/>
            <a:ext cx="8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방이름</a:t>
            </a:r>
            <a:endParaRPr/>
          </a:p>
        </p:txBody>
      </p:sp>
      <p:sp>
        <p:nvSpPr>
          <p:cNvPr id="350" name="Google Shape;350;gcf1cef4984_0_68"/>
          <p:cNvSpPr/>
          <p:nvPr/>
        </p:nvSpPr>
        <p:spPr>
          <a:xfrm>
            <a:off x="3267875" y="3469175"/>
            <a:ext cx="24147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456456</a:t>
            </a:r>
            <a:endParaRPr/>
          </a:p>
        </p:txBody>
      </p:sp>
      <p:sp>
        <p:nvSpPr>
          <p:cNvPr id="351" name="Google Shape;351;gcf1cef4984_0_68"/>
          <p:cNvSpPr/>
          <p:nvPr/>
        </p:nvSpPr>
        <p:spPr>
          <a:xfrm>
            <a:off x="2598525" y="4237013"/>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생성</a:t>
            </a:r>
            <a:endParaRPr/>
          </a:p>
        </p:txBody>
      </p:sp>
      <p:sp>
        <p:nvSpPr>
          <p:cNvPr id="352" name="Google Shape;352;gcf1cef4984_0_68"/>
          <p:cNvSpPr/>
          <p:nvPr/>
        </p:nvSpPr>
        <p:spPr>
          <a:xfrm>
            <a:off x="4382175" y="4237013"/>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취소</a:t>
            </a:r>
            <a:endParaRPr/>
          </a:p>
        </p:txBody>
      </p:sp>
      <p:sp>
        <p:nvSpPr>
          <p:cNvPr id="353" name="Google Shape;353;gcf1cef4984_0_68"/>
          <p:cNvSpPr/>
          <p:nvPr/>
        </p:nvSpPr>
        <p:spPr>
          <a:xfrm>
            <a:off x="5628525" y="4659050"/>
            <a:ext cx="1899300" cy="215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내 프로필</a:t>
            </a:r>
            <a:endParaRPr/>
          </a:p>
        </p:txBody>
      </p:sp>
      <p:sp>
        <p:nvSpPr>
          <p:cNvPr id="354" name="Google Shape;354;gcf1cef4984_0_68"/>
          <p:cNvSpPr txBox="1"/>
          <p:nvPr/>
        </p:nvSpPr>
        <p:spPr>
          <a:xfrm>
            <a:off x="575325" y="2123975"/>
            <a:ext cx="181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방 목록 - </a:t>
            </a:r>
            <a:r>
              <a:rPr b="1" lang="en-US">
                <a:solidFill>
                  <a:schemeClr val="dk1"/>
                </a:solidFill>
              </a:rPr>
              <a:t>인원 수</a:t>
            </a:r>
            <a:endParaRPr b="1">
              <a:solidFill>
                <a:schemeClr val="dk1"/>
              </a:solidFill>
            </a:endParaRPr>
          </a:p>
          <a:p>
            <a:pPr indent="0" lvl="0" marL="0" rtl="0" algn="l">
              <a:spcBef>
                <a:spcPts val="0"/>
              </a:spcBef>
              <a:spcAft>
                <a:spcPts val="0"/>
              </a:spcAft>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cf1cef4984_0_96"/>
          <p:cNvSpPr txBox="1"/>
          <p:nvPr>
            <p:ph type="title"/>
          </p:nvPr>
        </p:nvSpPr>
        <p:spPr>
          <a:xfrm>
            <a:off x="1747837" y="295275"/>
            <a:ext cx="4440300" cy="1380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a:t>시작화면</a:t>
            </a:r>
            <a:r>
              <a:rPr b="1" i="0" lang="en-US" sz="900" u="none">
                <a:solidFill>
                  <a:schemeClr val="dk2"/>
                </a:solidFill>
                <a:latin typeface="Arial"/>
                <a:ea typeface="Arial"/>
                <a:cs typeface="Arial"/>
                <a:sym typeface="Arial"/>
              </a:rPr>
              <a:t>&gt; </a:t>
            </a:r>
            <a:r>
              <a:rPr lang="en-US"/>
              <a:t>로그인&gt;메인화면&gt;방 참가</a:t>
            </a:r>
            <a:endParaRPr/>
          </a:p>
        </p:txBody>
      </p:sp>
      <p:sp>
        <p:nvSpPr>
          <p:cNvPr id="361" name="Google Shape;361;gcf1cef4984_0_96"/>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362" name="Google Shape;362;gcf1cef4984_0_96"/>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363" name="Google Shape;363;gcf1cef4984_0_96"/>
          <p:cNvSpPr txBox="1"/>
          <p:nvPr/>
        </p:nvSpPr>
        <p:spPr>
          <a:xfrm>
            <a:off x="7737475" y="817550"/>
            <a:ext cx="2016000" cy="8844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방참가</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방이름이 출력되고 이 방에 입장할지 확인하는 ui를 띄운다.</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예라고 하면 바로 입장하고 아니오를 누르면 다시 메인 ui에 들어간다.</a:t>
            </a:r>
            <a:endParaRPr sz="800">
              <a:solidFill>
                <a:schemeClr val="dk1"/>
              </a:solidFill>
            </a:endParaRPr>
          </a:p>
        </p:txBody>
      </p:sp>
      <p:sp>
        <p:nvSpPr>
          <p:cNvPr id="364" name="Google Shape;364;gcf1cef4984_0_96"/>
          <p:cNvSpPr/>
          <p:nvPr/>
        </p:nvSpPr>
        <p:spPr>
          <a:xfrm>
            <a:off x="246050" y="1662425"/>
            <a:ext cx="7281900" cy="39942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cf1cef4984_0_96"/>
          <p:cNvSpPr txBox="1"/>
          <p:nvPr/>
        </p:nvSpPr>
        <p:spPr>
          <a:xfrm>
            <a:off x="1721600" y="1723775"/>
            <a:ext cx="39069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t>쥐뢰찾기</a:t>
            </a:r>
            <a:endParaRPr sz="2000"/>
          </a:p>
          <a:p>
            <a:pPr indent="0" lvl="0" marL="0" rtl="0" algn="ctr">
              <a:spcBef>
                <a:spcPts val="0"/>
              </a:spcBef>
              <a:spcAft>
                <a:spcPts val="0"/>
              </a:spcAft>
              <a:buNone/>
            </a:pPr>
            <a:r>
              <a:rPr lang="en-US" sz="2000"/>
              <a:t>GAME</a:t>
            </a:r>
            <a:endParaRPr sz="2000"/>
          </a:p>
        </p:txBody>
      </p:sp>
      <p:sp>
        <p:nvSpPr>
          <p:cNvPr id="366" name="Google Shape;366;gcf1cef4984_0_96"/>
          <p:cNvSpPr/>
          <p:nvPr/>
        </p:nvSpPr>
        <p:spPr>
          <a:xfrm>
            <a:off x="558225" y="2524175"/>
            <a:ext cx="5070300" cy="156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cf1cef4984_0_96"/>
          <p:cNvSpPr/>
          <p:nvPr/>
        </p:nvSpPr>
        <p:spPr>
          <a:xfrm>
            <a:off x="5628525" y="2524175"/>
            <a:ext cx="1899300" cy="156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쌍용12</a:t>
            </a:r>
            <a:endParaRPr/>
          </a:p>
          <a:p>
            <a:pPr indent="0" lvl="0" marL="0" rtl="0" algn="l">
              <a:spcBef>
                <a:spcPts val="0"/>
              </a:spcBef>
              <a:spcAft>
                <a:spcPts val="0"/>
              </a:spcAft>
              <a:buNone/>
            </a:pPr>
            <a:r>
              <a:rPr lang="en-US"/>
              <a:t>쌍용23</a:t>
            </a:r>
            <a:endParaRPr/>
          </a:p>
        </p:txBody>
      </p:sp>
      <p:sp>
        <p:nvSpPr>
          <p:cNvPr id="368" name="Google Shape;368;gcf1cef4984_0_96"/>
          <p:cNvSpPr txBox="1"/>
          <p:nvPr/>
        </p:nvSpPr>
        <p:spPr>
          <a:xfrm>
            <a:off x="6162525" y="2123975"/>
            <a:ext cx="8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접속자</a:t>
            </a:r>
            <a:endParaRPr b="1"/>
          </a:p>
        </p:txBody>
      </p:sp>
      <p:sp>
        <p:nvSpPr>
          <p:cNvPr id="369" name="Google Shape;369;gcf1cef4984_0_96"/>
          <p:cNvSpPr/>
          <p:nvPr/>
        </p:nvSpPr>
        <p:spPr>
          <a:xfrm>
            <a:off x="558225" y="4092275"/>
            <a:ext cx="5070300" cy="1296000"/>
          </a:xfrm>
          <a:prstGeom prst="rect">
            <a:avLst/>
          </a:prstGeom>
          <a:solidFill>
            <a:srgbClr val="FFFFFF"/>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US"/>
              <a:t>쌍용12(이)가 입장했습니다.</a:t>
            </a:r>
            <a:endParaRPr/>
          </a:p>
          <a:p>
            <a:pPr indent="0" lvl="0" marL="0" rtl="0" algn="l">
              <a:spcBef>
                <a:spcPts val="0"/>
              </a:spcBef>
              <a:spcAft>
                <a:spcPts val="0"/>
              </a:spcAft>
              <a:buNone/>
            </a:pPr>
            <a:r>
              <a:rPr lang="en-US"/>
              <a:t>쌍용23(이)가 입장했습니다.</a:t>
            </a:r>
            <a:endParaRPr/>
          </a:p>
        </p:txBody>
      </p:sp>
      <p:sp>
        <p:nvSpPr>
          <p:cNvPr id="370" name="Google Shape;370;gcf1cef4984_0_96"/>
          <p:cNvSpPr/>
          <p:nvPr/>
        </p:nvSpPr>
        <p:spPr>
          <a:xfrm>
            <a:off x="558225" y="5388275"/>
            <a:ext cx="5070300" cy="21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_</a:t>
            </a:r>
            <a:endParaRPr/>
          </a:p>
        </p:txBody>
      </p:sp>
      <p:sp>
        <p:nvSpPr>
          <p:cNvPr id="371" name="Google Shape;371;gcf1cef4984_0_96"/>
          <p:cNvSpPr/>
          <p:nvPr/>
        </p:nvSpPr>
        <p:spPr>
          <a:xfrm>
            <a:off x="5628525" y="4307675"/>
            <a:ext cx="1899300" cy="215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방 생성</a:t>
            </a:r>
            <a:endParaRPr/>
          </a:p>
        </p:txBody>
      </p:sp>
      <p:sp>
        <p:nvSpPr>
          <p:cNvPr id="372" name="Google Shape;372;gcf1cef4984_0_96"/>
          <p:cNvSpPr/>
          <p:nvPr/>
        </p:nvSpPr>
        <p:spPr>
          <a:xfrm>
            <a:off x="5628525" y="5018450"/>
            <a:ext cx="1899300" cy="215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커뮤니티</a:t>
            </a:r>
            <a:endParaRPr/>
          </a:p>
        </p:txBody>
      </p:sp>
      <p:sp>
        <p:nvSpPr>
          <p:cNvPr id="373" name="Google Shape;373;gcf1cef4984_0_96"/>
          <p:cNvSpPr/>
          <p:nvPr/>
        </p:nvSpPr>
        <p:spPr>
          <a:xfrm>
            <a:off x="5628525" y="5388275"/>
            <a:ext cx="1899300" cy="215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게임종료</a:t>
            </a:r>
            <a:endParaRPr/>
          </a:p>
        </p:txBody>
      </p:sp>
      <p:sp>
        <p:nvSpPr>
          <p:cNvPr id="374" name="Google Shape;374;gcf1cef4984_0_96"/>
          <p:cNvSpPr/>
          <p:nvPr/>
        </p:nvSpPr>
        <p:spPr>
          <a:xfrm>
            <a:off x="575325" y="2542975"/>
            <a:ext cx="5053200" cy="276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1:1 대전 - 1/2</a:t>
            </a:r>
            <a:endParaRPr/>
          </a:p>
        </p:txBody>
      </p:sp>
      <p:sp>
        <p:nvSpPr>
          <p:cNvPr id="375" name="Google Shape;375;gcf1cef4984_0_96"/>
          <p:cNvSpPr/>
          <p:nvPr/>
        </p:nvSpPr>
        <p:spPr>
          <a:xfrm>
            <a:off x="566775" y="2838075"/>
            <a:ext cx="5053200" cy="276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123123 - 2/2</a:t>
            </a:r>
            <a:endParaRPr/>
          </a:p>
        </p:txBody>
      </p:sp>
      <p:sp>
        <p:nvSpPr>
          <p:cNvPr id="376" name="Google Shape;376;gcf1cef4984_0_96"/>
          <p:cNvSpPr/>
          <p:nvPr/>
        </p:nvSpPr>
        <p:spPr>
          <a:xfrm>
            <a:off x="2296925" y="2723863"/>
            <a:ext cx="3525300" cy="1933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cf1cef4984_0_96"/>
          <p:cNvSpPr txBox="1"/>
          <p:nvPr/>
        </p:nvSpPr>
        <p:spPr>
          <a:xfrm>
            <a:off x="2663975" y="2945725"/>
            <a:ext cx="2791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1:1대전</a:t>
            </a:r>
            <a:endParaRPr b="1"/>
          </a:p>
          <a:p>
            <a:pPr indent="0" lvl="0" marL="0" rtl="0" algn="ctr">
              <a:spcBef>
                <a:spcPts val="0"/>
              </a:spcBef>
              <a:spcAft>
                <a:spcPts val="0"/>
              </a:spcAft>
              <a:buNone/>
            </a:pPr>
            <a:r>
              <a:rPr lang="en-US"/>
              <a:t>에 </a:t>
            </a:r>
            <a:r>
              <a:rPr lang="en-US"/>
              <a:t>입장하시겠습니까?</a:t>
            </a:r>
            <a:endParaRPr/>
          </a:p>
        </p:txBody>
      </p:sp>
      <p:sp>
        <p:nvSpPr>
          <p:cNvPr id="378" name="Google Shape;378;gcf1cef4984_0_96"/>
          <p:cNvSpPr/>
          <p:nvPr/>
        </p:nvSpPr>
        <p:spPr>
          <a:xfrm>
            <a:off x="2598525" y="4154213"/>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예</a:t>
            </a:r>
            <a:endParaRPr/>
          </a:p>
        </p:txBody>
      </p:sp>
      <p:sp>
        <p:nvSpPr>
          <p:cNvPr id="379" name="Google Shape;379;gcf1cef4984_0_96"/>
          <p:cNvSpPr/>
          <p:nvPr/>
        </p:nvSpPr>
        <p:spPr>
          <a:xfrm>
            <a:off x="4359175" y="4154213"/>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아니오</a:t>
            </a:r>
            <a:endParaRPr/>
          </a:p>
        </p:txBody>
      </p:sp>
      <p:sp>
        <p:nvSpPr>
          <p:cNvPr id="380" name="Google Shape;380;gcf1cef4984_0_96"/>
          <p:cNvSpPr/>
          <p:nvPr/>
        </p:nvSpPr>
        <p:spPr>
          <a:xfrm>
            <a:off x="5628525" y="4659050"/>
            <a:ext cx="1899300" cy="215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내 프로필</a:t>
            </a:r>
            <a:endParaRPr/>
          </a:p>
        </p:txBody>
      </p:sp>
      <p:sp>
        <p:nvSpPr>
          <p:cNvPr id="381" name="Google Shape;381;gcf1cef4984_0_96"/>
          <p:cNvSpPr txBox="1"/>
          <p:nvPr/>
        </p:nvSpPr>
        <p:spPr>
          <a:xfrm>
            <a:off x="575325" y="2123975"/>
            <a:ext cx="181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방 목록 - </a:t>
            </a:r>
            <a:r>
              <a:rPr b="1" lang="en-US">
                <a:solidFill>
                  <a:schemeClr val="dk1"/>
                </a:solidFill>
              </a:rPr>
              <a:t>인원 수</a:t>
            </a:r>
            <a:endParaRPr b="1">
              <a:solidFill>
                <a:schemeClr val="dk1"/>
              </a:solidFill>
            </a:endParaRPr>
          </a:p>
          <a:p>
            <a:pPr indent="0" lvl="0" marL="0" rtl="0" algn="l">
              <a:spcBef>
                <a:spcPts val="0"/>
              </a:spcBef>
              <a:spcAft>
                <a:spcPts val="0"/>
              </a:spcAft>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cf1cef4984_0_123"/>
          <p:cNvSpPr txBox="1"/>
          <p:nvPr>
            <p:ph type="title"/>
          </p:nvPr>
        </p:nvSpPr>
        <p:spPr>
          <a:xfrm>
            <a:off x="1747837" y="295275"/>
            <a:ext cx="4440300" cy="1380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a:t>시작화면</a:t>
            </a:r>
            <a:r>
              <a:rPr b="1" i="0" lang="en-US" sz="900" u="none">
                <a:solidFill>
                  <a:schemeClr val="dk2"/>
                </a:solidFill>
                <a:latin typeface="Arial"/>
                <a:ea typeface="Arial"/>
                <a:cs typeface="Arial"/>
                <a:sym typeface="Arial"/>
              </a:rPr>
              <a:t>&gt; </a:t>
            </a:r>
            <a:r>
              <a:rPr lang="en-US"/>
              <a:t>로그인&gt;메인화면&gt;게임 종료</a:t>
            </a:r>
            <a:endParaRPr/>
          </a:p>
        </p:txBody>
      </p:sp>
      <p:sp>
        <p:nvSpPr>
          <p:cNvPr id="388" name="Google Shape;388;gcf1cef4984_0_123"/>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389" name="Google Shape;389;gcf1cef4984_0_123"/>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390" name="Google Shape;390;gcf1cef4984_0_123"/>
          <p:cNvSpPr txBox="1"/>
          <p:nvPr/>
        </p:nvSpPr>
        <p:spPr>
          <a:xfrm>
            <a:off x="7737475" y="817550"/>
            <a:ext cx="2016000" cy="8844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게임 종료</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방이름이 출력되고 이 방에 입장할지 확인하는 ui를 띄운다.</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예라고 하면 바로 입장하고 아니오를 누르면 다시 메인 ui에 들어간다.</a:t>
            </a:r>
            <a:endParaRPr sz="800">
              <a:solidFill>
                <a:schemeClr val="dk1"/>
              </a:solidFill>
            </a:endParaRPr>
          </a:p>
        </p:txBody>
      </p:sp>
      <p:sp>
        <p:nvSpPr>
          <p:cNvPr id="391" name="Google Shape;391;gcf1cef4984_0_123"/>
          <p:cNvSpPr/>
          <p:nvPr/>
        </p:nvSpPr>
        <p:spPr>
          <a:xfrm>
            <a:off x="246050" y="1662425"/>
            <a:ext cx="7281900" cy="39942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cf1cef4984_0_123"/>
          <p:cNvSpPr txBox="1"/>
          <p:nvPr/>
        </p:nvSpPr>
        <p:spPr>
          <a:xfrm>
            <a:off x="1721600" y="1723775"/>
            <a:ext cx="39069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t>쥐뢰찾기</a:t>
            </a:r>
            <a:endParaRPr sz="2000"/>
          </a:p>
          <a:p>
            <a:pPr indent="0" lvl="0" marL="0" rtl="0" algn="ctr">
              <a:spcBef>
                <a:spcPts val="0"/>
              </a:spcBef>
              <a:spcAft>
                <a:spcPts val="0"/>
              </a:spcAft>
              <a:buNone/>
            </a:pPr>
            <a:r>
              <a:rPr lang="en-US" sz="2000"/>
              <a:t>GAME</a:t>
            </a:r>
            <a:endParaRPr sz="2000"/>
          </a:p>
        </p:txBody>
      </p:sp>
      <p:sp>
        <p:nvSpPr>
          <p:cNvPr id="393" name="Google Shape;393;gcf1cef4984_0_123"/>
          <p:cNvSpPr/>
          <p:nvPr/>
        </p:nvSpPr>
        <p:spPr>
          <a:xfrm>
            <a:off x="558225" y="2524175"/>
            <a:ext cx="5070300" cy="156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cf1cef4984_0_123"/>
          <p:cNvSpPr/>
          <p:nvPr/>
        </p:nvSpPr>
        <p:spPr>
          <a:xfrm>
            <a:off x="5628525" y="2524175"/>
            <a:ext cx="1899300" cy="156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쌍용12</a:t>
            </a:r>
            <a:endParaRPr/>
          </a:p>
          <a:p>
            <a:pPr indent="0" lvl="0" marL="0" rtl="0" algn="l">
              <a:spcBef>
                <a:spcPts val="0"/>
              </a:spcBef>
              <a:spcAft>
                <a:spcPts val="0"/>
              </a:spcAft>
              <a:buNone/>
            </a:pPr>
            <a:r>
              <a:rPr lang="en-US"/>
              <a:t>쌍용23</a:t>
            </a:r>
            <a:endParaRPr/>
          </a:p>
        </p:txBody>
      </p:sp>
      <p:sp>
        <p:nvSpPr>
          <p:cNvPr id="395" name="Google Shape;395;gcf1cef4984_0_123"/>
          <p:cNvSpPr txBox="1"/>
          <p:nvPr/>
        </p:nvSpPr>
        <p:spPr>
          <a:xfrm>
            <a:off x="6162525" y="2123975"/>
            <a:ext cx="8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접속자</a:t>
            </a:r>
            <a:endParaRPr b="1"/>
          </a:p>
        </p:txBody>
      </p:sp>
      <p:sp>
        <p:nvSpPr>
          <p:cNvPr id="396" name="Google Shape;396;gcf1cef4984_0_123"/>
          <p:cNvSpPr/>
          <p:nvPr/>
        </p:nvSpPr>
        <p:spPr>
          <a:xfrm>
            <a:off x="558225" y="4092275"/>
            <a:ext cx="5070300" cy="1296000"/>
          </a:xfrm>
          <a:prstGeom prst="rect">
            <a:avLst/>
          </a:prstGeom>
          <a:solidFill>
            <a:srgbClr val="FFFFFF"/>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US"/>
              <a:t>쌍용12(이)가 입장했습니다.</a:t>
            </a:r>
            <a:endParaRPr/>
          </a:p>
          <a:p>
            <a:pPr indent="0" lvl="0" marL="0" rtl="0" algn="l">
              <a:spcBef>
                <a:spcPts val="0"/>
              </a:spcBef>
              <a:spcAft>
                <a:spcPts val="0"/>
              </a:spcAft>
              <a:buNone/>
            </a:pPr>
            <a:r>
              <a:rPr lang="en-US"/>
              <a:t>쌍용23(이)가 입장했습니다.</a:t>
            </a:r>
            <a:endParaRPr/>
          </a:p>
        </p:txBody>
      </p:sp>
      <p:sp>
        <p:nvSpPr>
          <p:cNvPr id="397" name="Google Shape;397;gcf1cef4984_0_123"/>
          <p:cNvSpPr/>
          <p:nvPr/>
        </p:nvSpPr>
        <p:spPr>
          <a:xfrm>
            <a:off x="558225" y="5388275"/>
            <a:ext cx="5070300" cy="21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_</a:t>
            </a:r>
            <a:endParaRPr/>
          </a:p>
        </p:txBody>
      </p:sp>
      <p:sp>
        <p:nvSpPr>
          <p:cNvPr id="398" name="Google Shape;398;gcf1cef4984_0_123"/>
          <p:cNvSpPr/>
          <p:nvPr/>
        </p:nvSpPr>
        <p:spPr>
          <a:xfrm>
            <a:off x="5628525" y="4307675"/>
            <a:ext cx="1899300" cy="215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방 생성</a:t>
            </a:r>
            <a:endParaRPr/>
          </a:p>
        </p:txBody>
      </p:sp>
      <p:sp>
        <p:nvSpPr>
          <p:cNvPr id="399" name="Google Shape;399;gcf1cef4984_0_123"/>
          <p:cNvSpPr/>
          <p:nvPr/>
        </p:nvSpPr>
        <p:spPr>
          <a:xfrm>
            <a:off x="5628525" y="4995425"/>
            <a:ext cx="1899300" cy="215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커뮤니티</a:t>
            </a:r>
            <a:endParaRPr/>
          </a:p>
        </p:txBody>
      </p:sp>
      <p:sp>
        <p:nvSpPr>
          <p:cNvPr id="400" name="Google Shape;400;gcf1cef4984_0_123"/>
          <p:cNvSpPr/>
          <p:nvPr/>
        </p:nvSpPr>
        <p:spPr>
          <a:xfrm>
            <a:off x="5628525" y="5388275"/>
            <a:ext cx="1899300" cy="215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게임종료</a:t>
            </a:r>
            <a:endParaRPr/>
          </a:p>
        </p:txBody>
      </p:sp>
      <p:sp>
        <p:nvSpPr>
          <p:cNvPr id="401" name="Google Shape;401;gcf1cef4984_0_123"/>
          <p:cNvSpPr/>
          <p:nvPr/>
        </p:nvSpPr>
        <p:spPr>
          <a:xfrm>
            <a:off x="575325" y="2542975"/>
            <a:ext cx="5053200" cy="276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1:1 대전 - 1/2</a:t>
            </a:r>
            <a:endParaRPr/>
          </a:p>
        </p:txBody>
      </p:sp>
      <p:sp>
        <p:nvSpPr>
          <p:cNvPr id="402" name="Google Shape;402;gcf1cef4984_0_123"/>
          <p:cNvSpPr/>
          <p:nvPr/>
        </p:nvSpPr>
        <p:spPr>
          <a:xfrm>
            <a:off x="566775" y="2838075"/>
            <a:ext cx="5053200" cy="276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123123 - 2</a:t>
            </a:r>
            <a:r>
              <a:rPr lang="en-US"/>
              <a:t>/2</a:t>
            </a:r>
            <a:endParaRPr/>
          </a:p>
        </p:txBody>
      </p:sp>
      <p:sp>
        <p:nvSpPr>
          <p:cNvPr id="403" name="Google Shape;403;gcf1cef4984_0_123"/>
          <p:cNvSpPr/>
          <p:nvPr/>
        </p:nvSpPr>
        <p:spPr>
          <a:xfrm>
            <a:off x="2296925" y="2723863"/>
            <a:ext cx="3525300" cy="1933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cf1cef4984_0_123"/>
          <p:cNvSpPr txBox="1"/>
          <p:nvPr/>
        </p:nvSpPr>
        <p:spPr>
          <a:xfrm>
            <a:off x="2663975" y="2945725"/>
            <a:ext cx="279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정말로 종료하겠습니까?</a:t>
            </a:r>
            <a:endParaRPr/>
          </a:p>
        </p:txBody>
      </p:sp>
      <p:sp>
        <p:nvSpPr>
          <p:cNvPr id="405" name="Google Shape;405;gcf1cef4984_0_123"/>
          <p:cNvSpPr/>
          <p:nvPr/>
        </p:nvSpPr>
        <p:spPr>
          <a:xfrm>
            <a:off x="2598525" y="4154213"/>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예</a:t>
            </a:r>
            <a:endParaRPr/>
          </a:p>
        </p:txBody>
      </p:sp>
      <p:sp>
        <p:nvSpPr>
          <p:cNvPr id="406" name="Google Shape;406;gcf1cef4984_0_123"/>
          <p:cNvSpPr/>
          <p:nvPr/>
        </p:nvSpPr>
        <p:spPr>
          <a:xfrm>
            <a:off x="4359175" y="4154213"/>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아니오</a:t>
            </a:r>
            <a:endParaRPr/>
          </a:p>
        </p:txBody>
      </p:sp>
      <p:sp>
        <p:nvSpPr>
          <p:cNvPr id="407" name="Google Shape;407;gcf1cef4984_0_123"/>
          <p:cNvSpPr/>
          <p:nvPr/>
        </p:nvSpPr>
        <p:spPr>
          <a:xfrm>
            <a:off x="5628525" y="4659050"/>
            <a:ext cx="1899300" cy="215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내 기록</a:t>
            </a:r>
            <a:endParaRPr/>
          </a:p>
        </p:txBody>
      </p:sp>
      <p:sp>
        <p:nvSpPr>
          <p:cNvPr id="408" name="Google Shape;408;gcf1cef4984_0_123"/>
          <p:cNvSpPr txBox="1"/>
          <p:nvPr/>
        </p:nvSpPr>
        <p:spPr>
          <a:xfrm>
            <a:off x="575325" y="2123975"/>
            <a:ext cx="181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방 목록 - </a:t>
            </a:r>
            <a:r>
              <a:rPr b="1" lang="en-US">
                <a:solidFill>
                  <a:schemeClr val="dk1"/>
                </a:solidFill>
              </a:rPr>
              <a:t>인원 수</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cf1cef4984_0_236"/>
          <p:cNvSpPr txBox="1"/>
          <p:nvPr>
            <p:ph type="title"/>
          </p:nvPr>
        </p:nvSpPr>
        <p:spPr>
          <a:xfrm>
            <a:off x="1747837" y="295275"/>
            <a:ext cx="4440300" cy="1380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a:t>시작화면</a:t>
            </a:r>
            <a:r>
              <a:rPr b="1" i="0" lang="en-US" sz="900" u="none">
                <a:solidFill>
                  <a:schemeClr val="dk2"/>
                </a:solidFill>
                <a:latin typeface="Arial"/>
                <a:ea typeface="Arial"/>
                <a:cs typeface="Arial"/>
                <a:sym typeface="Arial"/>
              </a:rPr>
              <a:t>&gt; </a:t>
            </a:r>
            <a:r>
              <a:rPr lang="en-US"/>
              <a:t>로그인&gt;메인화면&gt;게임 화면</a:t>
            </a:r>
            <a:endParaRPr/>
          </a:p>
        </p:txBody>
      </p:sp>
      <p:sp>
        <p:nvSpPr>
          <p:cNvPr id="415" name="Google Shape;415;gcf1cef4984_0_236"/>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416" name="Google Shape;416;gcf1cef4984_0_236"/>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417" name="Google Shape;417;gcf1cef4984_0_236"/>
          <p:cNvSpPr txBox="1"/>
          <p:nvPr/>
        </p:nvSpPr>
        <p:spPr>
          <a:xfrm>
            <a:off x="7737475" y="817550"/>
            <a:ext cx="2016000" cy="50034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400"/>
              </a:spcBef>
              <a:spcAft>
                <a:spcPts val="0"/>
              </a:spcAft>
              <a:buNone/>
            </a:pPr>
            <a:r>
              <a:rPr lang="en-US" sz="800">
                <a:solidFill>
                  <a:schemeClr val="dk1"/>
                </a:solidFill>
              </a:rPr>
              <a:t>게임 진행 방식</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게임의 순서는 테두리의 색깔로 판단하다. 빨간색 테두리의 사용자가 게임을 한다. 1:1단판 방식으로 게임을 진행한다.</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rPr lang="en-US" sz="800">
                <a:solidFill>
                  <a:schemeClr val="dk1"/>
                </a:solidFill>
              </a:rPr>
              <a:t>승리조건</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만일 버튼을 누르다가 고양이를 고르면 승리하고 상대 턴에서 상대방이 버튼을 누르다가  쥐를 누르면 승리한다.</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rPr lang="en-US" sz="800">
                <a:solidFill>
                  <a:schemeClr val="dk1"/>
                </a:solidFill>
              </a:rPr>
              <a:t>1:1 채팅</a:t>
            </a:r>
            <a:endParaRPr sz="800">
              <a:solidFill>
                <a:schemeClr val="dk1"/>
              </a:solidFill>
            </a:endParaRPr>
          </a:p>
          <a:p>
            <a:pPr indent="0" lvl="0" marL="0" marR="0" rtl="0" algn="l">
              <a:lnSpc>
                <a:spcPct val="80000"/>
              </a:lnSpc>
              <a:spcBef>
                <a:spcPts val="400"/>
              </a:spcBef>
              <a:spcAft>
                <a:spcPts val="0"/>
              </a:spcAft>
              <a:buNone/>
            </a:pPr>
            <a:r>
              <a:rPr lang="en-US" sz="800">
                <a:solidFill>
                  <a:schemeClr val="dk1"/>
                </a:solidFill>
              </a:rPr>
              <a:t>	쥐는 쥐뢰찾기의 역할이니까 고양이는 쥐의 천적이여서 고양이를 누르면 게임을 승리할 수 있게 만들어줍니다. 그래서</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rPr lang="en-US" sz="800">
                <a:solidFill>
                  <a:schemeClr val="dk1"/>
                </a:solidFill>
              </a:rPr>
              <a:t>쥐뢰찾기는 지뢰찾기에 멀티플레이 요소와 약간의 운적 요소를 가미한 게임이다. 통상의 지뢰는 쥐로 대체된다. 턴마다 플레이어가 번갈아 선택하는 방식의 게임이므로, 게임 후반부에는 확실히 승패가 정해지게 되는데, 이를 타개할 조커 개념으로 고양이 칸이 등장한다. 지뢰와 같은 취급을 받으나, 고양이 칸을 오픈하면 게임에서 승리하게 된다.</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rPr lang="en-US" sz="800">
                <a:solidFill>
                  <a:schemeClr val="dk1"/>
                </a:solidFill>
              </a:rPr>
              <a:t>그리고 게임을 하면서 서로 소통을 할 수 있도록 채팅창 기능을 하단에 넣었다.</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rPr lang="en-US" sz="800">
                <a:solidFill>
                  <a:schemeClr val="dk1"/>
                </a:solidFill>
              </a:rPr>
              <a:t>또한 프로필 기능을 만들어서 나와 상대방의 프로필을 들어가 프로필 이미지와 승패기록을 확인할 수 있다.</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p:txBody>
      </p:sp>
      <p:sp>
        <p:nvSpPr>
          <p:cNvPr id="418" name="Google Shape;418;gcf1cef4984_0_236"/>
          <p:cNvSpPr/>
          <p:nvPr/>
        </p:nvSpPr>
        <p:spPr>
          <a:xfrm>
            <a:off x="246050" y="1701950"/>
            <a:ext cx="7281900" cy="50181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cf1cef4984_0_236"/>
          <p:cNvSpPr txBox="1"/>
          <p:nvPr/>
        </p:nvSpPr>
        <p:spPr>
          <a:xfrm>
            <a:off x="1721600" y="1723775"/>
            <a:ext cx="3906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000"/>
          </a:p>
        </p:txBody>
      </p:sp>
      <p:graphicFrame>
        <p:nvGraphicFramePr>
          <p:cNvPr id="420" name="Google Shape;420;gcf1cef4984_0_236"/>
          <p:cNvGraphicFramePr/>
          <p:nvPr/>
        </p:nvGraphicFramePr>
        <p:xfrm>
          <a:off x="2164175" y="1914363"/>
          <a:ext cx="3000000" cy="3000000"/>
        </p:xfrm>
        <a:graphic>
          <a:graphicData uri="http://schemas.openxmlformats.org/drawingml/2006/table">
            <a:tbl>
              <a:tblPr>
                <a:noFill/>
                <a:tableStyleId>{4180BC95-A08E-46A4-B299-CDB8AA483D1B}</a:tableStyleId>
              </a:tblPr>
              <a:tblGrid>
                <a:gridCol w="382850"/>
                <a:gridCol w="382850"/>
                <a:gridCol w="382850"/>
                <a:gridCol w="382850"/>
                <a:gridCol w="382850"/>
                <a:gridCol w="382850"/>
                <a:gridCol w="382850"/>
                <a:gridCol w="382850"/>
                <a:gridCol w="382850"/>
              </a:tblGrid>
              <a:tr h="299975">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99975">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99975">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99975">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99975">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3</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29550">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99975">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29550">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99975">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pic>
        <p:nvPicPr>
          <p:cNvPr id="421" name="Google Shape;421;gcf1cef4984_0_236"/>
          <p:cNvPicPr preferRelativeResize="0"/>
          <p:nvPr/>
        </p:nvPicPr>
        <p:blipFill>
          <a:blip r:embed="rId3">
            <a:alphaModFix/>
          </a:blip>
          <a:stretch>
            <a:fillRect/>
          </a:stretch>
        </p:blipFill>
        <p:spPr>
          <a:xfrm>
            <a:off x="5806350" y="2013338"/>
            <a:ext cx="1518901" cy="1726626"/>
          </a:xfrm>
          <a:prstGeom prst="rect">
            <a:avLst/>
          </a:prstGeom>
          <a:noFill/>
          <a:ln cap="flat" cmpd="sng" w="28575">
            <a:solidFill>
              <a:srgbClr val="FF0000"/>
            </a:solidFill>
            <a:prstDash val="solid"/>
            <a:round/>
            <a:headEnd len="sm" w="sm" type="none"/>
            <a:tailEnd len="sm" w="sm" type="none"/>
          </a:ln>
        </p:spPr>
      </p:pic>
      <p:pic>
        <p:nvPicPr>
          <p:cNvPr id="422" name="Google Shape;422;gcf1cef4984_0_236"/>
          <p:cNvPicPr preferRelativeResize="0"/>
          <p:nvPr/>
        </p:nvPicPr>
        <p:blipFill>
          <a:blip r:embed="rId4">
            <a:alphaModFix/>
          </a:blip>
          <a:stretch>
            <a:fillRect/>
          </a:stretch>
        </p:blipFill>
        <p:spPr>
          <a:xfrm>
            <a:off x="448750" y="2013350"/>
            <a:ext cx="1518900" cy="1726625"/>
          </a:xfrm>
          <a:prstGeom prst="rect">
            <a:avLst/>
          </a:prstGeom>
          <a:noFill/>
          <a:ln>
            <a:noFill/>
          </a:ln>
        </p:spPr>
      </p:pic>
      <p:sp>
        <p:nvSpPr>
          <p:cNvPr id="423" name="Google Shape;423;gcf1cef4984_0_236"/>
          <p:cNvSpPr/>
          <p:nvPr/>
        </p:nvSpPr>
        <p:spPr>
          <a:xfrm>
            <a:off x="310350" y="5638425"/>
            <a:ext cx="6141900" cy="757800"/>
          </a:xfrm>
          <a:prstGeom prst="rect">
            <a:avLst/>
          </a:prstGeom>
          <a:solidFill>
            <a:srgbClr val="FFFFFF"/>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US"/>
              <a:t>쌍용123이(가) 입장했습니다.</a:t>
            </a:r>
            <a:endParaRPr/>
          </a:p>
          <a:p>
            <a:pPr indent="0" lvl="0" marL="0" rtl="0" algn="l">
              <a:spcBef>
                <a:spcPts val="0"/>
              </a:spcBef>
              <a:spcAft>
                <a:spcPts val="0"/>
              </a:spcAft>
              <a:buNone/>
            </a:pPr>
            <a:r>
              <a:rPr lang="en-US"/>
              <a:t>쌍용123: ㅎㅇ</a:t>
            </a:r>
            <a:endParaRPr/>
          </a:p>
        </p:txBody>
      </p:sp>
      <p:sp>
        <p:nvSpPr>
          <p:cNvPr id="424" name="Google Shape;424;gcf1cef4984_0_236"/>
          <p:cNvSpPr/>
          <p:nvPr/>
        </p:nvSpPr>
        <p:spPr>
          <a:xfrm>
            <a:off x="758125" y="3873963"/>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쌍용789</a:t>
            </a:r>
            <a:endParaRPr/>
          </a:p>
        </p:txBody>
      </p:sp>
      <p:sp>
        <p:nvSpPr>
          <p:cNvPr id="425" name="Google Shape;425;gcf1cef4984_0_236"/>
          <p:cNvSpPr/>
          <p:nvPr/>
        </p:nvSpPr>
        <p:spPr>
          <a:xfrm>
            <a:off x="6127550" y="3873963"/>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쌍용123</a:t>
            </a:r>
            <a:endParaRPr/>
          </a:p>
        </p:txBody>
      </p:sp>
      <p:sp>
        <p:nvSpPr>
          <p:cNvPr id="426" name="Google Shape;426;gcf1cef4984_0_236"/>
          <p:cNvSpPr/>
          <p:nvPr/>
        </p:nvSpPr>
        <p:spPr>
          <a:xfrm>
            <a:off x="308450" y="6404825"/>
            <a:ext cx="6141900" cy="268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_</a:t>
            </a:r>
            <a:endParaRPr/>
          </a:p>
        </p:txBody>
      </p:sp>
      <p:sp>
        <p:nvSpPr>
          <p:cNvPr id="427" name="Google Shape;427;gcf1cef4984_0_236"/>
          <p:cNvSpPr/>
          <p:nvPr/>
        </p:nvSpPr>
        <p:spPr>
          <a:xfrm>
            <a:off x="6495450" y="5638413"/>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준비</a:t>
            </a:r>
            <a:endParaRPr/>
          </a:p>
        </p:txBody>
      </p:sp>
      <p:sp>
        <p:nvSpPr>
          <p:cNvPr id="428" name="Google Shape;428;gcf1cef4984_0_236"/>
          <p:cNvSpPr/>
          <p:nvPr/>
        </p:nvSpPr>
        <p:spPr>
          <a:xfrm>
            <a:off x="6495450" y="6249538"/>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나가기</a:t>
            </a:r>
            <a:endParaRPr/>
          </a:p>
        </p:txBody>
      </p:sp>
      <p:pic>
        <p:nvPicPr>
          <p:cNvPr id="429" name="Google Shape;429;gcf1cef4984_0_236"/>
          <p:cNvPicPr preferRelativeResize="0"/>
          <p:nvPr/>
        </p:nvPicPr>
        <p:blipFill rotWithShape="1">
          <a:blip r:embed="rId5">
            <a:alphaModFix/>
          </a:blip>
          <a:srcRect b="35268" l="31375" r="26739" t="32325"/>
          <a:stretch/>
        </p:blipFill>
        <p:spPr>
          <a:xfrm>
            <a:off x="976750" y="1723775"/>
            <a:ext cx="326820" cy="268499"/>
          </a:xfrm>
          <a:prstGeom prst="rect">
            <a:avLst/>
          </a:prstGeom>
          <a:noFill/>
          <a:ln>
            <a:noFill/>
          </a:ln>
        </p:spPr>
      </p:pic>
      <p:sp>
        <p:nvSpPr>
          <p:cNvPr id="430" name="Google Shape;430;gcf1cef4984_0_236"/>
          <p:cNvSpPr/>
          <p:nvPr/>
        </p:nvSpPr>
        <p:spPr>
          <a:xfrm>
            <a:off x="6127550" y="4692838"/>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프로필 보기</a:t>
            </a:r>
            <a:endParaRPr sz="1200"/>
          </a:p>
        </p:txBody>
      </p:sp>
      <p:sp>
        <p:nvSpPr>
          <p:cNvPr id="431" name="Google Shape;431;gcf1cef4984_0_236"/>
          <p:cNvSpPr/>
          <p:nvPr/>
        </p:nvSpPr>
        <p:spPr>
          <a:xfrm>
            <a:off x="758125" y="4692838"/>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프로필 보기</a:t>
            </a:r>
            <a:endParaRPr sz="1200"/>
          </a:p>
        </p:txBody>
      </p:sp>
      <p:pic>
        <p:nvPicPr>
          <p:cNvPr id="432" name="Google Shape;432;gcf1cef4984_0_236"/>
          <p:cNvPicPr preferRelativeResize="0"/>
          <p:nvPr/>
        </p:nvPicPr>
        <p:blipFill>
          <a:blip r:embed="rId6">
            <a:alphaModFix/>
          </a:blip>
          <a:stretch>
            <a:fillRect/>
          </a:stretch>
        </p:blipFill>
        <p:spPr>
          <a:xfrm>
            <a:off x="3652022" y="3928140"/>
            <a:ext cx="404627" cy="248384"/>
          </a:xfrm>
          <a:prstGeom prst="rect">
            <a:avLst/>
          </a:prstGeom>
          <a:noFill/>
          <a:ln>
            <a:noFill/>
          </a:ln>
        </p:spPr>
      </p:pic>
      <p:pic>
        <p:nvPicPr>
          <p:cNvPr id="433" name="Google Shape;433;gcf1cef4984_0_236"/>
          <p:cNvPicPr preferRelativeResize="0"/>
          <p:nvPr/>
        </p:nvPicPr>
        <p:blipFill>
          <a:blip r:embed="rId7">
            <a:alphaModFix/>
          </a:blip>
          <a:stretch>
            <a:fillRect/>
          </a:stretch>
        </p:blipFill>
        <p:spPr>
          <a:xfrm>
            <a:off x="4056642" y="3076475"/>
            <a:ext cx="404632" cy="356700"/>
          </a:xfrm>
          <a:prstGeom prst="rect">
            <a:avLst/>
          </a:prstGeom>
          <a:noFill/>
          <a:ln>
            <a:noFill/>
          </a:ln>
        </p:spPr>
      </p:pic>
      <p:pic>
        <p:nvPicPr>
          <p:cNvPr id="434" name="Google Shape;434;gcf1cef4984_0_236"/>
          <p:cNvPicPr preferRelativeResize="0"/>
          <p:nvPr/>
        </p:nvPicPr>
        <p:blipFill>
          <a:blip r:embed="rId6">
            <a:alphaModFix/>
          </a:blip>
          <a:stretch>
            <a:fillRect/>
          </a:stretch>
        </p:blipFill>
        <p:spPr>
          <a:xfrm>
            <a:off x="3312735" y="3130640"/>
            <a:ext cx="404627" cy="248384"/>
          </a:xfrm>
          <a:prstGeom prst="rect">
            <a:avLst/>
          </a:prstGeom>
          <a:noFill/>
          <a:ln>
            <a:noFill/>
          </a:ln>
        </p:spPr>
      </p:pic>
      <p:pic>
        <p:nvPicPr>
          <p:cNvPr id="435" name="Google Shape;435;gcf1cef4984_0_236"/>
          <p:cNvPicPr preferRelativeResize="0"/>
          <p:nvPr/>
        </p:nvPicPr>
        <p:blipFill>
          <a:blip r:embed="rId6">
            <a:alphaModFix/>
          </a:blip>
          <a:stretch>
            <a:fillRect/>
          </a:stretch>
        </p:blipFill>
        <p:spPr>
          <a:xfrm>
            <a:off x="2525260" y="4294478"/>
            <a:ext cx="404627" cy="248384"/>
          </a:xfrm>
          <a:prstGeom prst="rect">
            <a:avLst/>
          </a:prstGeom>
          <a:noFill/>
          <a:ln>
            <a:noFill/>
          </a:ln>
        </p:spPr>
      </p:pic>
      <p:pic>
        <p:nvPicPr>
          <p:cNvPr id="436" name="Google Shape;436;gcf1cef4984_0_236"/>
          <p:cNvPicPr preferRelativeResize="0"/>
          <p:nvPr/>
        </p:nvPicPr>
        <p:blipFill>
          <a:blip r:embed="rId6">
            <a:alphaModFix/>
          </a:blip>
          <a:stretch>
            <a:fillRect/>
          </a:stretch>
        </p:blipFill>
        <p:spPr>
          <a:xfrm>
            <a:off x="4822360" y="3506865"/>
            <a:ext cx="404627" cy="2483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cf471e556d_0_0"/>
          <p:cNvSpPr txBox="1"/>
          <p:nvPr>
            <p:ph type="title"/>
          </p:nvPr>
        </p:nvSpPr>
        <p:spPr>
          <a:xfrm>
            <a:off x="1747838" y="295275"/>
            <a:ext cx="4440300" cy="138000"/>
          </a:xfrm>
          <a:prstGeom prst="rect">
            <a:avLst/>
          </a:prstGeom>
        </p:spPr>
        <p:txBody>
          <a:bodyPr anchorCtr="0" anchor="ctr" bIns="0" lIns="36000" spcFirstLastPara="1" rIns="0" wrap="square" tIns="0">
            <a:noAutofit/>
          </a:bodyPr>
          <a:lstStyle/>
          <a:p>
            <a:pPr indent="0" lvl="0" marL="0" rtl="0" algn="l">
              <a:spcBef>
                <a:spcPts val="0"/>
              </a:spcBef>
              <a:spcAft>
                <a:spcPts val="0"/>
              </a:spcAft>
              <a:buNone/>
            </a:pPr>
            <a:r>
              <a:rPr lang="en-US">
                <a:solidFill>
                  <a:schemeClr val="dk1"/>
                </a:solidFill>
              </a:rPr>
              <a:t>시작화면&gt; 로그인&gt;메인화면&gt;게임 화면&gt;상대 프로필</a:t>
            </a:r>
            <a:endParaRPr/>
          </a:p>
        </p:txBody>
      </p:sp>
      <p:sp>
        <p:nvSpPr>
          <p:cNvPr id="443" name="Google Shape;443;gcf471e556d_0_0"/>
          <p:cNvSpPr/>
          <p:nvPr/>
        </p:nvSpPr>
        <p:spPr>
          <a:xfrm>
            <a:off x="248100" y="1481113"/>
            <a:ext cx="7281900" cy="50181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cf471e556d_0_0"/>
          <p:cNvSpPr txBox="1"/>
          <p:nvPr/>
        </p:nvSpPr>
        <p:spPr>
          <a:xfrm>
            <a:off x="7805300" y="621650"/>
            <a:ext cx="1934100" cy="677100"/>
          </a:xfrm>
          <a:prstGeom prst="rect">
            <a:avLst/>
          </a:prstGeom>
          <a:noFill/>
          <a:ln>
            <a:noFill/>
          </a:ln>
        </p:spPr>
        <p:txBody>
          <a:bodyPr anchorCtr="0" anchor="t" bIns="91425" lIns="91425" spcFirstLastPara="1" rIns="91425" wrap="square" tIns="91425">
            <a:spAutoFit/>
          </a:bodyPr>
          <a:lstStyle/>
          <a:p>
            <a:pPr indent="-50800" lvl="0" marL="114300" rtl="0" algn="l">
              <a:spcBef>
                <a:spcPts val="0"/>
              </a:spcBef>
              <a:spcAft>
                <a:spcPts val="0"/>
              </a:spcAft>
              <a:buSzPts val="800"/>
              <a:buAutoNum type="arabicPeriod"/>
            </a:pPr>
            <a:r>
              <a:rPr lang="en-US" sz="800"/>
              <a:t>상대 프로필보기</a:t>
            </a:r>
            <a:endParaRPr sz="800"/>
          </a:p>
          <a:p>
            <a:pPr indent="0" lvl="0" marL="457200" rtl="0" algn="l">
              <a:spcBef>
                <a:spcPts val="0"/>
              </a:spcBef>
              <a:spcAft>
                <a:spcPts val="0"/>
              </a:spcAft>
              <a:buNone/>
            </a:pPr>
            <a:r>
              <a:rPr lang="en-US" sz="800"/>
              <a:t>상대방의 프로필 이미지. 닉네임, 전승패 등을 볼 수 있다.</a:t>
            </a:r>
            <a:endParaRPr sz="800"/>
          </a:p>
        </p:txBody>
      </p:sp>
      <p:grpSp>
        <p:nvGrpSpPr>
          <p:cNvPr id="445" name="Google Shape;445;gcf471e556d_0_0"/>
          <p:cNvGrpSpPr/>
          <p:nvPr/>
        </p:nvGrpSpPr>
        <p:grpSpPr>
          <a:xfrm>
            <a:off x="2019775" y="2528375"/>
            <a:ext cx="3004125" cy="3675750"/>
            <a:chOff x="2019775" y="2528375"/>
            <a:chExt cx="3004125" cy="3675750"/>
          </a:xfrm>
        </p:grpSpPr>
        <p:sp>
          <p:nvSpPr>
            <p:cNvPr id="446" name="Google Shape;446;gcf471e556d_0_0"/>
            <p:cNvSpPr txBox="1"/>
            <p:nvPr/>
          </p:nvSpPr>
          <p:spPr>
            <a:xfrm>
              <a:off x="3266125" y="2528375"/>
              <a:ext cx="104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이미지</a:t>
              </a:r>
              <a:endParaRPr/>
            </a:p>
          </p:txBody>
        </p:sp>
        <p:sp>
          <p:nvSpPr>
            <p:cNvPr id="447" name="Google Shape;447;gcf471e556d_0_0"/>
            <p:cNvSpPr txBox="1"/>
            <p:nvPr/>
          </p:nvSpPr>
          <p:spPr>
            <a:xfrm>
              <a:off x="2019775" y="4178475"/>
              <a:ext cx="79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아이디</a:t>
              </a:r>
              <a:endParaRPr/>
            </a:p>
          </p:txBody>
        </p:sp>
        <p:sp>
          <p:nvSpPr>
            <p:cNvPr id="448" name="Google Shape;448;gcf471e556d_0_0"/>
            <p:cNvSpPr txBox="1"/>
            <p:nvPr/>
          </p:nvSpPr>
          <p:spPr>
            <a:xfrm>
              <a:off x="2793700" y="4627900"/>
              <a:ext cx="223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3전  	 2승	 1패</a:t>
              </a:r>
              <a:endParaRPr/>
            </a:p>
          </p:txBody>
        </p:sp>
        <p:grpSp>
          <p:nvGrpSpPr>
            <p:cNvPr id="449" name="Google Shape;449;gcf471e556d_0_0"/>
            <p:cNvGrpSpPr/>
            <p:nvPr/>
          </p:nvGrpSpPr>
          <p:grpSpPr>
            <a:xfrm>
              <a:off x="3442525" y="5819225"/>
              <a:ext cx="853600" cy="384900"/>
              <a:chOff x="3442525" y="5819225"/>
              <a:chExt cx="853600" cy="384900"/>
            </a:xfrm>
          </p:grpSpPr>
          <p:sp>
            <p:nvSpPr>
              <p:cNvPr id="450" name="Google Shape;450;gcf471e556d_0_0"/>
              <p:cNvSpPr/>
              <p:nvPr/>
            </p:nvSpPr>
            <p:spPr>
              <a:xfrm>
                <a:off x="3442525" y="5852518"/>
                <a:ext cx="794400" cy="3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cf471e556d_0_0"/>
              <p:cNvSpPr txBox="1"/>
              <p:nvPr/>
            </p:nvSpPr>
            <p:spPr>
              <a:xfrm>
                <a:off x="3501725" y="5819225"/>
                <a:ext cx="79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t>나가기</a:t>
                </a:r>
                <a:endParaRPr sz="1100"/>
              </a:p>
            </p:txBody>
          </p:sp>
        </p:grpSp>
      </p:grpSp>
      <p:sp>
        <p:nvSpPr>
          <p:cNvPr id="452" name="Google Shape;452;gcf471e556d_0_0"/>
          <p:cNvSpPr txBox="1"/>
          <p:nvPr/>
        </p:nvSpPr>
        <p:spPr>
          <a:xfrm>
            <a:off x="1962475" y="4621925"/>
            <a:ext cx="90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전적</a:t>
            </a:r>
            <a:endParaRPr/>
          </a:p>
        </p:txBody>
      </p:sp>
      <p:pic>
        <p:nvPicPr>
          <p:cNvPr id="453" name="Google Shape;453;gcf471e556d_0_0"/>
          <p:cNvPicPr preferRelativeResize="0"/>
          <p:nvPr/>
        </p:nvPicPr>
        <p:blipFill>
          <a:blip r:embed="rId3">
            <a:alphaModFix/>
          </a:blip>
          <a:stretch>
            <a:fillRect/>
          </a:stretch>
        </p:blipFill>
        <p:spPr>
          <a:xfrm>
            <a:off x="2998700" y="1776188"/>
            <a:ext cx="1518901" cy="1726626"/>
          </a:xfrm>
          <a:prstGeom prst="rect">
            <a:avLst/>
          </a:prstGeom>
          <a:noFill/>
          <a:ln>
            <a:noFill/>
          </a:ln>
        </p:spPr>
      </p:pic>
      <p:sp>
        <p:nvSpPr>
          <p:cNvPr id="454" name="Google Shape;454;gcf471e556d_0_0"/>
          <p:cNvSpPr/>
          <p:nvPr/>
        </p:nvSpPr>
        <p:spPr>
          <a:xfrm>
            <a:off x="3161850" y="4187900"/>
            <a:ext cx="1454400" cy="356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쌍용123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cf471e556d_4_48"/>
          <p:cNvSpPr txBox="1"/>
          <p:nvPr>
            <p:ph type="title"/>
          </p:nvPr>
        </p:nvSpPr>
        <p:spPr>
          <a:xfrm>
            <a:off x="1747838" y="295275"/>
            <a:ext cx="4440300" cy="138000"/>
          </a:xfrm>
          <a:prstGeom prst="rect">
            <a:avLst/>
          </a:prstGeom>
        </p:spPr>
        <p:txBody>
          <a:bodyPr anchorCtr="0" anchor="ctr" bIns="0" lIns="36000" spcFirstLastPara="1" rIns="0" wrap="square" tIns="0">
            <a:noAutofit/>
          </a:bodyPr>
          <a:lstStyle/>
          <a:p>
            <a:pPr indent="0" lvl="0" marL="0" rtl="0" algn="l">
              <a:spcBef>
                <a:spcPts val="0"/>
              </a:spcBef>
              <a:spcAft>
                <a:spcPts val="0"/>
              </a:spcAft>
              <a:buNone/>
            </a:pPr>
            <a:r>
              <a:rPr lang="en-US">
                <a:solidFill>
                  <a:schemeClr val="dk1"/>
                </a:solidFill>
              </a:rPr>
              <a:t>시작화면&gt; 로그인&gt;메인화면&gt;게임 화면&gt;내 프로필</a:t>
            </a:r>
            <a:endParaRPr/>
          </a:p>
        </p:txBody>
      </p:sp>
      <p:sp>
        <p:nvSpPr>
          <p:cNvPr id="461" name="Google Shape;461;gcf471e556d_4_48"/>
          <p:cNvSpPr/>
          <p:nvPr/>
        </p:nvSpPr>
        <p:spPr>
          <a:xfrm>
            <a:off x="248100" y="1481113"/>
            <a:ext cx="7281900" cy="50181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cf471e556d_4_48"/>
          <p:cNvSpPr txBox="1"/>
          <p:nvPr/>
        </p:nvSpPr>
        <p:spPr>
          <a:xfrm>
            <a:off x="7805300" y="621650"/>
            <a:ext cx="1934100" cy="1785600"/>
          </a:xfrm>
          <a:prstGeom prst="rect">
            <a:avLst/>
          </a:prstGeom>
          <a:noFill/>
          <a:ln>
            <a:noFill/>
          </a:ln>
        </p:spPr>
        <p:txBody>
          <a:bodyPr anchorCtr="0" anchor="t" bIns="91425" lIns="91425" spcFirstLastPara="1" rIns="91425" wrap="square" tIns="91425">
            <a:spAutoFit/>
          </a:bodyPr>
          <a:lstStyle/>
          <a:p>
            <a:pPr indent="-50800" lvl="0" marL="114300" rtl="0" algn="l">
              <a:spcBef>
                <a:spcPts val="0"/>
              </a:spcBef>
              <a:spcAft>
                <a:spcPts val="0"/>
              </a:spcAft>
              <a:buSzPts val="800"/>
              <a:buAutoNum type="arabicPeriod"/>
            </a:pPr>
            <a:r>
              <a:rPr lang="en-US" sz="800"/>
              <a:t>내 프로필보기</a:t>
            </a:r>
            <a:endParaRPr sz="800"/>
          </a:p>
          <a:p>
            <a:pPr indent="0" lvl="0" marL="457200" rtl="0" algn="l">
              <a:spcBef>
                <a:spcPts val="0"/>
              </a:spcBef>
              <a:spcAft>
                <a:spcPts val="0"/>
              </a:spcAft>
              <a:buNone/>
            </a:pPr>
            <a:r>
              <a:rPr lang="en-US" sz="800"/>
              <a:t>프로필 이미지. 닉네임, 전승패 등을 볼 수 있다.</a:t>
            </a:r>
            <a:endParaRPr sz="800"/>
          </a:p>
          <a:p>
            <a:pPr indent="0" lvl="0" marL="457200" rtl="0" algn="l">
              <a:spcBef>
                <a:spcPts val="0"/>
              </a:spcBef>
              <a:spcAft>
                <a:spcPts val="0"/>
              </a:spcAft>
              <a:buNone/>
            </a:pPr>
            <a:r>
              <a:rPr lang="en-US" sz="800"/>
              <a:t>프로필을 통해서 이미지와 닉네임을 시청, 변경이 가능하며 </a:t>
            </a:r>
            <a:r>
              <a:rPr lang="en-US" sz="800"/>
              <a:t>전,</a:t>
            </a:r>
            <a:r>
              <a:rPr lang="en-US" sz="800"/>
              <a:t>승,패 기록을 볼  수 있다.</a:t>
            </a:r>
            <a:endParaRPr sz="800"/>
          </a:p>
          <a:p>
            <a:pPr indent="0" lvl="0" marL="45720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US" sz="800"/>
              <a:t>프로필 수정</a:t>
            </a:r>
            <a:endParaRPr sz="800"/>
          </a:p>
          <a:p>
            <a:pPr indent="0" lvl="0" marL="0" rtl="0" algn="l">
              <a:spcBef>
                <a:spcPts val="0"/>
              </a:spcBef>
              <a:spcAft>
                <a:spcPts val="0"/>
              </a:spcAft>
              <a:buNone/>
            </a:pPr>
            <a:r>
              <a:rPr lang="en-US" sz="800"/>
              <a:t>	만일 프로필을 수정하고 싶으면 메인 UI에 있는 내 기록으로 들어가서 수정하면 된다.</a:t>
            </a:r>
            <a:endParaRPr sz="800"/>
          </a:p>
        </p:txBody>
      </p:sp>
      <p:sp>
        <p:nvSpPr>
          <p:cNvPr id="463" name="Google Shape;463;gcf471e556d_4_48"/>
          <p:cNvSpPr txBox="1"/>
          <p:nvPr/>
        </p:nvSpPr>
        <p:spPr>
          <a:xfrm>
            <a:off x="1962475" y="4621925"/>
            <a:ext cx="90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전적</a:t>
            </a:r>
            <a:endParaRPr/>
          </a:p>
        </p:txBody>
      </p:sp>
      <p:pic>
        <p:nvPicPr>
          <p:cNvPr id="464" name="Google Shape;464;gcf471e556d_4_48"/>
          <p:cNvPicPr preferRelativeResize="0"/>
          <p:nvPr/>
        </p:nvPicPr>
        <p:blipFill>
          <a:blip r:embed="rId3">
            <a:alphaModFix/>
          </a:blip>
          <a:stretch>
            <a:fillRect/>
          </a:stretch>
        </p:blipFill>
        <p:spPr>
          <a:xfrm>
            <a:off x="3037775" y="1776200"/>
            <a:ext cx="1518900" cy="1726625"/>
          </a:xfrm>
          <a:prstGeom prst="rect">
            <a:avLst/>
          </a:prstGeom>
          <a:noFill/>
          <a:ln>
            <a:noFill/>
          </a:ln>
        </p:spPr>
      </p:pic>
      <p:grpSp>
        <p:nvGrpSpPr>
          <p:cNvPr id="465" name="Google Shape;465;gcf471e556d_4_48"/>
          <p:cNvGrpSpPr/>
          <p:nvPr/>
        </p:nvGrpSpPr>
        <p:grpSpPr>
          <a:xfrm>
            <a:off x="1962475" y="4181175"/>
            <a:ext cx="3061425" cy="2022950"/>
            <a:chOff x="1962475" y="4181175"/>
            <a:chExt cx="3061425" cy="2022950"/>
          </a:xfrm>
        </p:grpSpPr>
        <p:sp>
          <p:nvSpPr>
            <p:cNvPr id="466" name="Google Shape;466;gcf471e556d_4_48"/>
            <p:cNvSpPr txBox="1"/>
            <p:nvPr/>
          </p:nvSpPr>
          <p:spPr>
            <a:xfrm>
              <a:off x="1962475" y="4181175"/>
              <a:ext cx="90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아이디</a:t>
              </a:r>
              <a:endParaRPr/>
            </a:p>
          </p:txBody>
        </p:sp>
        <p:sp>
          <p:nvSpPr>
            <p:cNvPr id="467" name="Google Shape;467;gcf471e556d_4_48"/>
            <p:cNvSpPr txBox="1"/>
            <p:nvPr/>
          </p:nvSpPr>
          <p:spPr>
            <a:xfrm>
              <a:off x="2793700" y="4627900"/>
              <a:ext cx="223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3전  	 2승	 1패</a:t>
              </a:r>
              <a:endParaRPr/>
            </a:p>
          </p:txBody>
        </p:sp>
        <p:grpSp>
          <p:nvGrpSpPr>
            <p:cNvPr id="468" name="Google Shape;468;gcf471e556d_4_48"/>
            <p:cNvGrpSpPr/>
            <p:nvPr/>
          </p:nvGrpSpPr>
          <p:grpSpPr>
            <a:xfrm>
              <a:off x="3442525" y="5819225"/>
              <a:ext cx="853600" cy="384900"/>
              <a:chOff x="3442525" y="5819225"/>
              <a:chExt cx="853600" cy="384900"/>
            </a:xfrm>
          </p:grpSpPr>
          <p:sp>
            <p:nvSpPr>
              <p:cNvPr id="469" name="Google Shape;469;gcf471e556d_4_48"/>
              <p:cNvSpPr/>
              <p:nvPr/>
            </p:nvSpPr>
            <p:spPr>
              <a:xfrm>
                <a:off x="3442525" y="5852518"/>
                <a:ext cx="794400" cy="3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cf471e556d_4_48"/>
              <p:cNvSpPr txBox="1"/>
              <p:nvPr/>
            </p:nvSpPr>
            <p:spPr>
              <a:xfrm>
                <a:off x="3501725" y="5819225"/>
                <a:ext cx="79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t>나가기</a:t>
                </a:r>
                <a:endParaRPr sz="1100"/>
              </a:p>
            </p:txBody>
          </p:sp>
        </p:grpSp>
      </p:grpSp>
      <p:sp>
        <p:nvSpPr>
          <p:cNvPr id="471" name="Google Shape;471;gcf471e556d_4_48"/>
          <p:cNvSpPr/>
          <p:nvPr/>
        </p:nvSpPr>
        <p:spPr>
          <a:xfrm>
            <a:off x="3161850" y="4187900"/>
            <a:ext cx="1454400" cy="356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쌍용789</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cf1cef4984_0_172"/>
          <p:cNvSpPr txBox="1"/>
          <p:nvPr>
            <p:ph type="title"/>
          </p:nvPr>
        </p:nvSpPr>
        <p:spPr>
          <a:xfrm>
            <a:off x="1747837" y="295275"/>
            <a:ext cx="4440300" cy="1380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a:t>시작화면</a:t>
            </a:r>
            <a:r>
              <a:rPr b="1" i="0" lang="en-US" sz="900" u="none">
                <a:solidFill>
                  <a:schemeClr val="dk2"/>
                </a:solidFill>
                <a:latin typeface="Arial"/>
                <a:ea typeface="Arial"/>
                <a:cs typeface="Arial"/>
                <a:sym typeface="Arial"/>
              </a:rPr>
              <a:t>&gt; </a:t>
            </a:r>
            <a:r>
              <a:rPr lang="en-US"/>
              <a:t>로그인&gt;메인화면&gt;커뮤니티</a:t>
            </a:r>
            <a:endParaRPr/>
          </a:p>
        </p:txBody>
      </p:sp>
      <p:sp>
        <p:nvSpPr>
          <p:cNvPr id="478" name="Google Shape;478;gcf1cef4984_0_172"/>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479" name="Google Shape;479;gcf1cef4984_0_172"/>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480" name="Google Shape;480;gcf1cef4984_0_172"/>
          <p:cNvSpPr txBox="1"/>
          <p:nvPr/>
        </p:nvSpPr>
        <p:spPr>
          <a:xfrm>
            <a:off x="7737475" y="817550"/>
            <a:ext cx="2016000" cy="13341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커뮤니티</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커뮤니티에 들어가 게시판에 올러와 있는 게시물 목록을 보고 게시물을 시청, 작성을 하도록 한다.</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제목, 글쓴이를 조건으로 한 검색 기능</a:t>
            </a:r>
            <a:endParaRPr sz="800">
              <a:solidFill>
                <a:schemeClr val="dk1"/>
              </a:solidFill>
            </a:endParaRPr>
          </a:p>
        </p:txBody>
      </p:sp>
      <p:sp>
        <p:nvSpPr>
          <p:cNvPr id="481" name="Google Shape;481;gcf1cef4984_0_172"/>
          <p:cNvSpPr/>
          <p:nvPr/>
        </p:nvSpPr>
        <p:spPr>
          <a:xfrm>
            <a:off x="246050" y="1662425"/>
            <a:ext cx="7281900" cy="41370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cf1cef4984_0_172"/>
          <p:cNvSpPr txBox="1"/>
          <p:nvPr/>
        </p:nvSpPr>
        <p:spPr>
          <a:xfrm>
            <a:off x="1721600" y="1723775"/>
            <a:ext cx="3906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t>커뮤니티</a:t>
            </a:r>
            <a:endParaRPr sz="2000"/>
          </a:p>
        </p:txBody>
      </p:sp>
      <p:sp>
        <p:nvSpPr>
          <p:cNvPr id="483" name="Google Shape;483;gcf1cef4984_0_172"/>
          <p:cNvSpPr/>
          <p:nvPr/>
        </p:nvSpPr>
        <p:spPr>
          <a:xfrm>
            <a:off x="524200" y="2535675"/>
            <a:ext cx="6725400" cy="2769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cf1cef4984_0_172"/>
          <p:cNvSpPr/>
          <p:nvPr/>
        </p:nvSpPr>
        <p:spPr>
          <a:xfrm>
            <a:off x="535545" y="2857625"/>
            <a:ext cx="6702900" cy="276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01		오늘 1시에 1:</a:t>
            </a:r>
            <a:r>
              <a:rPr lang="en-US"/>
              <a:t>1 할 사람				</a:t>
            </a:r>
            <a:r>
              <a:rPr lang="en-US"/>
              <a:t>        쌍용789                2</a:t>
            </a:r>
            <a:endParaRPr/>
          </a:p>
        </p:txBody>
      </p:sp>
      <p:sp>
        <p:nvSpPr>
          <p:cNvPr id="485" name="Google Shape;485;gcf1cef4984_0_172"/>
          <p:cNvSpPr/>
          <p:nvPr/>
        </p:nvSpPr>
        <p:spPr>
          <a:xfrm>
            <a:off x="529879" y="3152700"/>
            <a:ext cx="6702900" cy="276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02		쥐뢰찾기 버그 찾았다</a:t>
            </a:r>
            <a:r>
              <a:rPr lang="en-US"/>
              <a:t>			   	        쌍용999                5</a:t>
            </a:r>
            <a:endParaRPr/>
          </a:p>
        </p:txBody>
      </p:sp>
      <p:sp>
        <p:nvSpPr>
          <p:cNvPr id="486" name="Google Shape;486;gcf1cef4984_0_172"/>
          <p:cNvSpPr/>
          <p:nvPr/>
        </p:nvSpPr>
        <p:spPr>
          <a:xfrm>
            <a:off x="6497075" y="5380325"/>
            <a:ext cx="752700" cy="2763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글쓰기</a:t>
            </a:r>
            <a:endParaRPr/>
          </a:p>
        </p:txBody>
      </p:sp>
      <p:sp>
        <p:nvSpPr>
          <p:cNvPr id="487" name="Google Shape;487;gcf1cef4984_0_172"/>
          <p:cNvSpPr txBox="1"/>
          <p:nvPr/>
        </p:nvSpPr>
        <p:spPr>
          <a:xfrm>
            <a:off x="2344975" y="2135475"/>
            <a:ext cx="8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제목</a:t>
            </a:r>
            <a:r>
              <a:rPr lang="en-US" sz="1200">
                <a:solidFill>
                  <a:srgbClr val="0C43B7"/>
                </a:solidFill>
                <a:highlight>
                  <a:srgbClr val="FFFFFF"/>
                </a:highlight>
                <a:uFill>
                  <a:noFill/>
                </a:uFill>
                <a:latin typeface="Malgun Gothic"/>
                <a:ea typeface="Malgun Gothic"/>
                <a:cs typeface="Malgun Gothic"/>
                <a:sym typeface="Malgun Gothic"/>
                <a:hlinkClick r:id="rId3">
                  <a:extLst>
                    <a:ext uri="{A12FA001-AC4F-418D-AE19-62706E023703}">
                      <ahyp:hlinkClr val="tx"/>
                    </a:ext>
                  </a:extLst>
                </a:hlinkClick>
              </a:rPr>
              <a:t>↓</a:t>
            </a:r>
            <a:endParaRPr/>
          </a:p>
        </p:txBody>
      </p:sp>
      <p:sp>
        <p:nvSpPr>
          <p:cNvPr id="488" name="Google Shape;488;gcf1cef4984_0_172"/>
          <p:cNvSpPr/>
          <p:nvPr/>
        </p:nvSpPr>
        <p:spPr>
          <a:xfrm>
            <a:off x="3176275" y="2212575"/>
            <a:ext cx="24147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_</a:t>
            </a:r>
            <a:endParaRPr/>
          </a:p>
        </p:txBody>
      </p:sp>
      <p:sp>
        <p:nvSpPr>
          <p:cNvPr id="489" name="Google Shape;489;gcf1cef4984_0_172"/>
          <p:cNvSpPr/>
          <p:nvPr/>
        </p:nvSpPr>
        <p:spPr>
          <a:xfrm>
            <a:off x="5628500" y="2197425"/>
            <a:ext cx="752700" cy="2763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검색</a:t>
            </a:r>
            <a:endParaRPr/>
          </a:p>
        </p:txBody>
      </p:sp>
      <p:sp>
        <p:nvSpPr>
          <p:cNvPr id="490" name="Google Shape;490;gcf1cef4984_0_172"/>
          <p:cNvSpPr/>
          <p:nvPr/>
        </p:nvSpPr>
        <p:spPr>
          <a:xfrm>
            <a:off x="529870" y="2558488"/>
            <a:ext cx="6702900" cy="276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글번호	제목								글쓴이		조회수</a:t>
            </a:r>
            <a:endParaRPr/>
          </a:p>
        </p:txBody>
      </p:sp>
      <p:pic>
        <p:nvPicPr>
          <p:cNvPr id="491" name="Google Shape;491;gcf1cef4984_0_172"/>
          <p:cNvPicPr preferRelativeResize="0"/>
          <p:nvPr/>
        </p:nvPicPr>
        <p:blipFill>
          <a:blip r:embed="rId4">
            <a:alphaModFix/>
          </a:blip>
          <a:stretch>
            <a:fillRect/>
          </a:stretch>
        </p:blipFill>
        <p:spPr>
          <a:xfrm>
            <a:off x="7336525" y="2401100"/>
            <a:ext cx="4313350" cy="4375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cf1cef4984_0_200"/>
          <p:cNvSpPr txBox="1"/>
          <p:nvPr>
            <p:ph type="title"/>
          </p:nvPr>
        </p:nvSpPr>
        <p:spPr>
          <a:xfrm>
            <a:off x="1747837" y="295275"/>
            <a:ext cx="4440300" cy="1380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a:t>시작화면</a:t>
            </a:r>
            <a:r>
              <a:rPr b="1" i="0" lang="en-US" sz="900" u="none">
                <a:solidFill>
                  <a:schemeClr val="dk2"/>
                </a:solidFill>
                <a:latin typeface="Arial"/>
                <a:ea typeface="Arial"/>
                <a:cs typeface="Arial"/>
                <a:sym typeface="Arial"/>
              </a:rPr>
              <a:t>&gt; </a:t>
            </a:r>
            <a:r>
              <a:rPr lang="en-US"/>
              <a:t>로그인&gt;메인화면&gt;커뮤니티&gt;글</a:t>
            </a:r>
            <a:endParaRPr/>
          </a:p>
        </p:txBody>
      </p:sp>
      <p:sp>
        <p:nvSpPr>
          <p:cNvPr id="498" name="Google Shape;498;gcf1cef4984_0_200"/>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499" name="Google Shape;499;gcf1cef4984_0_200"/>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500" name="Google Shape;500;gcf1cef4984_0_200"/>
          <p:cNvSpPr txBox="1"/>
          <p:nvPr/>
        </p:nvSpPr>
        <p:spPr>
          <a:xfrm>
            <a:off x="7737475" y="817550"/>
            <a:ext cx="2016000" cy="11841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커뮤니티 시청</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커뮤니티에 글을 눌러서 해당 글의 내용을 볼 수 있고 댓글까지 작성하도록 한다.</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rPr lang="en-US" sz="800">
                <a:solidFill>
                  <a:schemeClr val="dk1"/>
                </a:solidFill>
              </a:rPr>
              <a:t>2. ui길이</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만일 글의 길이와 댓글의 수가 많아진다면 스크롤을 사용해서 볼 수 있도록 만든다.</a:t>
            </a:r>
            <a:endParaRPr sz="800">
              <a:solidFill>
                <a:schemeClr val="dk1"/>
              </a:solidFill>
            </a:endParaRPr>
          </a:p>
        </p:txBody>
      </p:sp>
      <p:sp>
        <p:nvSpPr>
          <p:cNvPr id="501" name="Google Shape;501;gcf1cef4984_0_200"/>
          <p:cNvSpPr/>
          <p:nvPr/>
        </p:nvSpPr>
        <p:spPr>
          <a:xfrm>
            <a:off x="246050" y="1662425"/>
            <a:ext cx="7281900" cy="41370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cf1cef4984_0_200"/>
          <p:cNvSpPr txBox="1"/>
          <p:nvPr/>
        </p:nvSpPr>
        <p:spPr>
          <a:xfrm>
            <a:off x="1721600" y="1723775"/>
            <a:ext cx="3906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t>커뮤니티</a:t>
            </a:r>
            <a:endParaRPr sz="2000"/>
          </a:p>
        </p:txBody>
      </p:sp>
      <p:sp>
        <p:nvSpPr>
          <p:cNvPr id="503" name="Google Shape;503;gcf1cef4984_0_200"/>
          <p:cNvSpPr/>
          <p:nvPr/>
        </p:nvSpPr>
        <p:spPr>
          <a:xfrm>
            <a:off x="524200" y="2216375"/>
            <a:ext cx="6725400" cy="2019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제목: </a:t>
            </a:r>
            <a:r>
              <a:rPr lang="en-US">
                <a:solidFill>
                  <a:schemeClr val="dk1"/>
                </a:solidFill>
              </a:rPr>
              <a:t>오늘 1시에 1:1 할 사람						2021/04/08 15:02	</a:t>
            </a:r>
            <a:endParaRPr>
              <a:solidFill>
                <a:schemeClr val="dk1"/>
              </a:solidFill>
            </a:endParaRPr>
          </a:p>
          <a:p>
            <a:pPr indent="0" lvl="0" marL="0" rtl="0" algn="l">
              <a:spcBef>
                <a:spcPts val="0"/>
              </a:spcBef>
              <a:spcAft>
                <a:spcPts val="0"/>
              </a:spcAft>
              <a:buNone/>
            </a:pPr>
            <a:r>
              <a:rPr lang="en-US">
                <a:solidFill>
                  <a:schemeClr val="dk1"/>
                </a:solidFill>
              </a:rPr>
              <a:t>글쓴이: 쌍용789 								쌍용789	조회수: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ㅈㄱㄴ 초보만 오세요.</a:t>
            </a:r>
            <a:endParaRPr>
              <a:solidFill>
                <a:schemeClr val="dk1"/>
              </a:solidFill>
            </a:endParaRPr>
          </a:p>
        </p:txBody>
      </p:sp>
      <p:sp>
        <p:nvSpPr>
          <p:cNvPr id="504" name="Google Shape;504;gcf1cef4984_0_200"/>
          <p:cNvSpPr/>
          <p:nvPr/>
        </p:nvSpPr>
        <p:spPr>
          <a:xfrm>
            <a:off x="524300" y="4808400"/>
            <a:ext cx="6725400" cy="333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쌍용999: ㅇㅇㅇ</a:t>
            </a:r>
            <a:endParaRPr>
              <a:solidFill>
                <a:schemeClr val="dk1"/>
              </a:solidFill>
            </a:endParaRPr>
          </a:p>
        </p:txBody>
      </p:sp>
      <p:sp>
        <p:nvSpPr>
          <p:cNvPr id="505" name="Google Shape;505;gcf1cef4984_0_200"/>
          <p:cNvSpPr/>
          <p:nvPr/>
        </p:nvSpPr>
        <p:spPr>
          <a:xfrm>
            <a:off x="524300" y="5142000"/>
            <a:ext cx="6725400" cy="333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_</a:t>
            </a:r>
            <a:endParaRPr>
              <a:solidFill>
                <a:schemeClr val="dk1"/>
              </a:solidFill>
            </a:endParaRPr>
          </a:p>
        </p:txBody>
      </p:sp>
      <p:sp>
        <p:nvSpPr>
          <p:cNvPr id="506" name="Google Shape;506;gcf1cef4984_0_200"/>
          <p:cNvSpPr/>
          <p:nvPr/>
        </p:nvSpPr>
        <p:spPr>
          <a:xfrm>
            <a:off x="6119075" y="5170650"/>
            <a:ext cx="1061700" cy="2763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댓글 </a:t>
            </a:r>
            <a:r>
              <a:rPr lang="en-US"/>
              <a:t>작성</a:t>
            </a:r>
            <a:endParaRPr/>
          </a:p>
        </p:txBody>
      </p:sp>
      <p:sp>
        <p:nvSpPr>
          <p:cNvPr id="507" name="Google Shape;507;gcf1cef4984_0_200"/>
          <p:cNvSpPr/>
          <p:nvPr/>
        </p:nvSpPr>
        <p:spPr>
          <a:xfrm>
            <a:off x="524300" y="4487675"/>
            <a:ext cx="6725400" cy="333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댓글</a:t>
            </a:r>
            <a:endParaRPr>
              <a:solidFill>
                <a:schemeClr val="dk1"/>
              </a:solidFill>
            </a:endParaRPr>
          </a:p>
        </p:txBody>
      </p:sp>
      <p:pic>
        <p:nvPicPr>
          <p:cNvPr id="508" name="Google Shape;508;gcf1cef4984_0_200"/>
          <p:cNvPicPr preferRelativeResize="0"/>
          <p:nvPr/>
        </p:nvPicPr>
        <p:blipFill>
          <a:blip r:embed="rId3">
            <a:alphaModFix/>
          </a:blip>
          <a:stretch>
            <a:fillRect/>
          </a:stretch>
        </p:blipFill>
        <p:spPr>
          <a:xfrm>
            <a:off x="7394850" y="2434175"/>
            <a:ext cx="4279200" cy="43408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cf1cef4984_0_218"/>
          <p:cNvSpPr txBox="1"/>
          <p:nvPr>
            <p:ph type="title"/>
          </p:nvPr>
        </p:nvSpPr>
        <p:spPr>
          <a:xfrm>
            <a:off x="1747837" y="295275"/>
            <a:ext cx="4440300" cy="1380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a:t>시작화면</a:t>
            </a:r>
            <a:r>
              <a:rPr b="1" i="0" lang="en-US" sz="900" u="none">
                <a:solidFill>
                  <a:schemeClr val="dk2"/>
                </a:solidFill>
                <a:latin typeface="Arial"/>
                <a:ea typeface="Arial"/>
                <a:cs typeface="Arial"/>
                <a:sym typeface="Arial"/>
              </a:rPr>
              <a:t>&gt; </a:t>
            </a:r>
            <a:r>
              <a:rPr lang="en-US"/>
              <a:t>로그인&gt;메인화면&gt;커뮤니티&gt;글 작성</a:t>
            </a:r>
            <a:endParaRPr/>
          </a:p>
        </p:txBody>
      </p:sp>
      <p:sp>
        <p:nvSpPr>
          <p:cNvPr id="515" name="Google Shape;515;gcf1cef4984_0_218"/>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516" name="Google Shape;516;gcf1cef4984_0_218"/>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517" name="Google Shape;517;gcf1cef4984_0_218"/>
          <p:cNvSpPr txBox="1"/>
          <p:nvPr/>
        </p:nvSpPr>
        <p:spPr>
          <a:xfrm>
            <a:off x="7737475" y="817550"/>
            <a:ext cx="2016000" cy="63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커뮤니티 글 작성</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커뮤니티에 들어가 게시판에 올러와 있는 게시물 목록을 보고 게시물을 시청, 작성을 하도록 한다.</a:t>
            </a:r>
            <a:endParaRPr sz="800">
              <a:solidFill>
                <a:schemeClr val="dk1"/>
              </a:solidFill>
            </a:endParaRPr>
          </a:p>
        </p:txBody>
      </p:sp>
      <p:sp>
        <p:nvSpPr>
          <p:cNvPr id="518" name="Google Shape;518;gcf1cef4984_0_218"/>
          <p:cNvSpPr/>
          <p:nvPr/>
        </p:nvSpPr>
        <p:spPr>
          <a:xfrm>
            <a:off x="246050" y="1662425"/>
            <a:ext cx="7281900" cy="41370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cf1cef4984_0_218"/>
          <p:cNvSpPr txBox="1"/>
          <p:nvPr/>
        </p:nvSpPr>
        <p:spPr>
          <a:xfrm>
            <a:off x="1721600" y="1723775"/>
            <a:ext cx="3906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t>커뮤니티</a:t>
            </a:r>
            <a:endParaRPr sz="2000"/>
          </a:p>
        </p:txBody>
      </p:sp>
      <p:sp>
        <p:nvSpPr>
          <p:cNvPr id="520" name="Google Shape;520;gcf1cef4984_0_218"/>
          <p:cNvSpPr/>
          <p:nvPr/>
        </p:nvSpPr>
        <p:spPr>
          <a:xfrm>
            <a:off x="1081600" y="2842150"/>
            <a:ext cx="6168000" cy="2462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cf1cef4984_0_218"/>
          <p:cNvSpPr/>
          <p:nvPr/>
        </p:nvSpPr>
        <p:spPr>
          <a:xfrm>
            <a:off x="6497075" y="5380325"/>
            <a:ext cx="752700" cy="2763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작성</a:t>
            </a:r>
            <a:endParaRPr/>
          </a:p>
        </p:txBody>
      </p:sp>
      <p:sp>
        <p:nvSpPr>
          <p:cNvPr id="522" name="Google Shape;522;gcf1cef4984_0_218"/>
          <p:cNvSpPr txBox="1"/>
          <p:nvPr/>
        </p:nvSpPr>
        <p:spPr>
          <a:xfrm>
            <a:off x="524200" y="2135475"/>
            <a:ext cx="5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제목</a:t>
            </a:r>
            <a:endParaRPr/>
          </a:p>
        </p:txBody>
      </p:sp>
      <p:sp>
        <p:nvSpPr>
          <p:cNvPr id="523" name="Google Shape;523;gcf1cef4984_0_218"/>
          <p:cNvSpPr/>
          <p:nvPr/>
        </p:nvSpPr>
        <p:spPr>
          <a:xfrm>
            <a:off x="1081600" y="2212575"/>
            <a:ext cx="61680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_</a:t>
            </a:r>
            <a:endParaRPr/>
          </a:p>
        </p:txBody>
      </p:sp>
      <p:sp>
        <p:nvSpPr>
          <p:cNvPr id="524" name="Google Shape;524;gcf1cef4984_0_218"/>
          <p:cNvSpPr txBox="1"/>
          <p:nvPr/>
        </p:nvSpPr>
        <p:spPr>
          <a:xfrm>
            <a:off x="524200" y="2842150"/>
            <a:ext cx="5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내용</a:t>
            </a:r>
            <a:endParaRPr/>
          </a:p>
        </p:txBody>
      </p:sp>
      <p:pic>
        <p:nvPicPr>
          <p:cNvPr id="525" name="Google Shape;525;gcf1cef4984_0_218"/>
          <p:cNvPicPr preferRelativeResize="0"/>
          <p:nvPr/>
        </p:nvPicPr>
        <p:blipFill>
          <a:blip r:embed="rId3">
            <a:alphaModFix/>
          </a:blip>
          <a:stretch>
            <a:fillRect/>
          </a:stretch>
        </p:blipFill>
        <p:spPr>
          <a:xfrm>
            <a:off x="7737475" y="2274225"/>
            <a:ext cx="3906901" cy="39631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p:nvPr/>
        </p:nvSpPr>
        <p:spPr>
          <a:xfrm>
            <a:off x="724950" y="1844150"/>
            <a:ext cx="6742800" cy="4142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txBox="1"/>
          <p:nvPr>
            <p:ph type="title"/>
          </p:nvPr>
        </p:nvSpPr>
        <p:spPr>
          <a:xfrm>
            <a:off x="1747837" y="295275"/>
            <a:ext cx="4440300" cy="1380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a:t>시작화면</a:t>
            </a:r>
            <a:endParaRPr/>
          </a:p>
        </p:txBody>
      </p:sp>
      <p:sp>
        <p:nvSpPr>
          <p:cNvPr id="85" name="Google Shape;85;p4"/>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86" name="Google Shape;86;p4"/>
          <p:cNvSpPr txBox="1"/>
          <p:nvPr/>
        </p:nvSpPr>
        <p:spPr>
          <a:xfrm>
            <a:off x="8255000" y="61912"/>
            <a:ext cx="468300" cy="21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87" name="Google Shape;87;p4"/>
          <p:cNvSpPr txBox="1"/>
          <p:nvPr/>
        </p:nvSpPr>
        <p:spPr>
          <a:xfrm>
            <a:off x="7737475" y="817550"/>
            <a:ext cx="2016000" cy="1857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시작</a:t>
            </a:r>
            <a:r>
              <a:rPr b="0" i="0" lang="en-US" sz="800" u="none" cap="none" strike="noStrike">
                <a:solidFill>
                  <a:schemeClr val="dk1"/>
                </a:solidFill>
                <a:latin typeface="Arial"/>
                <a:ea typeface="Arial"/>
                <a:cs typeface="Arial"/>
                <a:sym typeface="Arial"/>
              </a:rPr>
              <a:t> 필드</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로그인,  회원가입</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2. </a:t>
            </a:r>
            <a:r>
              <a:rPr lang="en-US" sz="800">
                <a:solidFill>
                  <a:schemeClr val="dk1"/>
                </a:solidFill>
              </a:rPr>
              <a:t>로그인에 실패하면 밑의 텍스트 창에 성공여부가 출력된다</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rPr lang="en-US" sz="800">
                <a:solidFill>
                  <a:schemeClr val="dk1"/>
                </a:solidFill>
              </a:rPr>
              <a:t>3. 출력이 된다음 성공하면 메인 화면으로 넘어간다. 실패시 로그인 창에 남아있는다.</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rPr lang="en-US" sz="800">
                <a:solidFill>
                  <a:schemeClr val="dk1"/>
                </a:solidFill>
              </a:rPr>
              <a:t>4. 만일 쥐화면으로 힘들다면 기본 화면으로 제작</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txBox="1"/>
          <p:nvPr/>
        </p:nvSpPr>
        <p:spPr>
          <a:xfrm>
            <a:off x="2344975" y="45793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grpSp>
        <p:nvGrpSpPr>
          <p:cNvPr id="89" name="Google Shape;89;p4"/>
          <p:cNvGrpSpPr/>
          <p:nvPr/>
        </p:nvGrpSpPr>
        <p:grpSpPr>
          <a:xfrm>
            <a:off x="2344975" y="4193550"/>
            <a:ext cx="3246000" cy="723300"/>
            <a:chOff x="2344975" y="3677650"/>
            <a:chExt cx="3246000" cy="723300"/>
          </a:xfrm>
        </p:grpSpPr>
        <p:sp>
          <p:nvSpPr>
            <p:cNvPr id="90" name="Google Shape;90;p4"/>
            <p:cNvSpPr txBox="1"/>
            <p:nvPr/>
          </p:nvSpPr>
          <p:spPr>
            <a:xfrm>
              <a:off x="2344975" y="36776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91" name="Google Shape;91;p4"/>
            <p:cNvSpPr/>
            <p:nvPr/>
          </p:nvSpPr>
          <p:spPr>
            <a:xfrm>
              <a:off x="2875375" y="37547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92" name="Google Shape;92;p4"/>
            <p:cNvSpPr/>
            <p:nvPr/>
          </p:nvSpPr>
          <p:spPr>
            <a:xfrm>
              <a:off x="2875375" y="41549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t>
              </a:r>
              <a:endParaRPr/>
            </a:p>
          </p:txBody>
        </p:sp>
      </p:grpSp>
      <p:sp>
        <p:nvSpPr>
          <p:cNvPr id="93" name="Google Shape;93;p4"/>
          <p:cNvSpPr/>
          <p:nvPr/>
        </p:nvSpPr>
        <p:spPr>
          <a:xfrm>
            <a:off x="2344975" y="546570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로그인</a:t>
            </a:r>
            <a:endParaRPr/>
          </a:p>
        </p:txBody>
      </p:sp>
      <p:sp>
        <p:nvSpPr>
          <p:cNvPr id="94" name="Google Shape;94;p4"/>
          <p:cNvSpPr/>
          <p:nvPr/>
        </p:nvSpPr>
        <p:spPr>
          <a:xfrm>
            <a:off x="4900425" y="546570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회원가입</a:t>
            </a:r>
            <a:endParaRPr/>
          </a:p>
        </p:txBody>
      </p:sp>
      <p:pic>
        <p:nvPicPr>
          <p:cNvPr id="95" name="Google Shape;95;p4"/>
          <p:cNvPicPr preferRelativeResize="0"/>
          <p:nvPr/>
        </p:nvPicPr>
        <p:blipFill>
          <a:blip r:embed="rId3">
            <a:alphaModFix/>
          </a:blip>
          <a:stretch>
            <a:fillRect/>
          </a:stretch>
        </p:blipFill>
        <p:spPr>
          <a:xfrm>
            <a:off x="2017625" y="1844150"/>
            <a:ext cx="4157450" cy="2281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cf1cef4984_0_270"/>
          <p:cNvSpPr/>
          <p:nvPr/>
        </p:nvSpPr>
        <p:spPr>
          <a:xfrm>
            <a:off x="724950" y="1806550"/>
            <a:ext cx="6742800" cy="4142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cf1cef4984_0_270"/>
          <p:cNvSpPr txBox="1"/>
          <p:nvPr>
            <p:ph type="title"/>
          </p:nvPr>
        </p:nvSpPr>
        <p:spPr>
          <a:xfrm>
            <a:off x="1747837" y="295275"/>
            <a:ext cx="4440300" cy="1380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a:t>시작화면&gt;로그</a:t>
            </a:r>
            <a:r>
              <a:rPr lang="en-US"/>
              <a:t>인</a:t>
            </a:r>
            <a:endParaRPr/>
          </a:p>
        </p:txBody>
      </p:sp>
      <p:sp>
        <p:nvSpPr>
          <p:cNvPr id="103" name="Google Shape;103;gcf1cef4984_0_270"/>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104" name="Google Shape;104;gcf1cef4984_0_270"/>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105" name="Google Shape;105;gcf1cef4984_0_270"/>
          <p:cNvSpPr txBox="1"/>
          <p:nvPr/>
        </p:nvSpPr>
        <p:spPr>
          <a:xfrm>
            <a:off x="7737475" y="817550"/>
            <a:ext cx="2016000" cy="16089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로그인에 실패하면 아이</a:t>
            </a:r>
            <a:r>
              <a:rPr lang="en-US" sz="800">
                <a:solidFill>
                  <a:schemeClr val="dk1"/>
                </a:solidFill>
              </a:rPr>
              <a:t>디 또는 패스워드가 틀렸다는 </a:t>
            </a:r>
            <a:r>
              <a:rPr lang="en-US" sz="800">
                <a:solidFill>
                  <a:schemeClr val="dk1"/>
                </a:solidFill>
              </a:rPr>
              <a:t>메세</a:t>
            </a:r>
            <a:r>
              <a:rPr lang="en-US" sz="800">
                <a:solidFill>
                  <a:schemeClr val="dk1"/>
                </a:solidFill>
              </a:rPr>
              <a:t>지 창이 뜬다. 메세지의 확인 버튼을 누르면 메인화면이 보인다.</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rPr lang="en-US" sz="800">
                <a:solidFill>
                  <a:schemeClr val="dk1"/>
                </a:solidFill>
              </a:rPr>
              <a:t>2. 로그인</a:t>
            </a:r>
            <a:r>
              <a:rPr lang="en-US" sz="800">
                <a:solidFill>
                  <a:schemeClr val="dk1"/>
                </a:solidFill>
              </a:rPr>
              <a:t>에 </a:t>
            </a:r>
            <a:r>
              <a:rPr lang="en-US" sz="800">
                <a:solidFill>
                  <a:schemeClr val="dk1"/>
                </a:solidFill>
              </a:rPr>
              <a:t>성공하면 메인 화면으로 넘어간다.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cf1cef4984_0_270"/>
          <p:cNvSpPr txBox="1"/>
          <p:nvPr/>
        </p:nvSpPr>
        <p:spPr>
          <a:xfrm>
            <a:off x="1540075" y="2128750"/>
            <a:ext cx="4855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highlight>
                  <a:srgbClr val="FFFFFF"/>
                </a:highlight>
              </a:rPr>
              <a:t>쥐뢰찾기</a:t>
            </a:r>
            <a:endParaRPr b="1">
              <a:highlight>
                <a:srgbClr val="FFFFFF"/>
              </a:highlight>
            </a:endParaRPr>
          </a:p>
          <a:p>
            <a:pPr indent="0" lvl="0" marL="0" rtl="0" algn="ctr">
              <a:spcBef>
                <a:spcPts val="0"/>
              </a:spcBef>
              <a:spcAft>
                <a:spcPts val="0"/>
              </a:spcAft>
              <a:buNone/>
            </a:pPr>
            <a:r>
              <a:rPr b="1" lang="en-US">
                <a:highlight>
                  <a:srgbClr val="FFFFFF"/>
                </a:highlight>
              </a:rPr>
              <a:t>GAME</a:t>
            </a:r>
            <a:endParaRPr b="1">
              <a:highlight>
                <a:srgbClr val="FFFFFF"/>
              </a:highlight>
            </a:endParaRPr>
          </a:p>
        </p:txBody>
      </p:sp>
      <p:sp>
        <p:nvSpPr>
          <p:cNvPr id="107" name="Google Shape;107;gcf1cef4984_0_270"/>
          <p:cNvSpPr txBox="1"/>
          <p:nvPr/>
        </p:nvSpPr>
        <p:spPr>
          <a:xfrm>
            <a:off x="2344975" y="36776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108" name="Google Shape;108;gcf1cef4984_0_270"/>
          <p:cNvSpPr txBox="1"/>
          <p:nvPr/>
        </p:nvSpPr>
        <p:spPr>
          <a:xfrm>
            <a:off x="2344975" y="40778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sp>
        <p:nvSpPr>
          <p:cNvPr id="109" name="Google Shape;109;gcf1cef4984_0_270"/>
          <p:cNvSpPr/>
          <p:nvPr/>
        </p:nvSpPr>
        <p:spPr>
          <a:xfrm>
            <a:off x="2875375" y="37547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110" name="Google Shape;110;gcf1cef4984_0_270"/>
          <p:cNvSpPr/>
          <p:nvPr/>
        </p:nvSpPr>
        <p:spPr>
          <a:xfrm>
            <a:off x="2875375" y="41549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t>
            </a:r>
            <a:endParaRPr/>
          </a:p>
        </p:txBody>
      </p:sp>
      <p:sp>
        <p:nvSpPr>
          <p:cNvPr id="111" name="Google Shape;111;gcf1cef4984_0_270"/>
          <p:cNvSpPr/>
          <p:nvPr/>
        </p:nvSpPr>
        <p:spPr>
          <a:xfrm>
            <a:off x="2344975" y="546570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로그인</a:t>
            </a:r>
            <a:endParaRPr/>
          </a:p>
        </p:txBody>
      </p:sp>
      <p:sp>
        <p:nvSpPr>
          <p:cNvPr id="112" name="Google Shape;112;gcf1cef4984_0_270"/>
          <p:cNvSpPr/>
          <p:nvPr/>
        </p:nvSpPr>
        <p:spPr>
          <a:xfrm>
            <a:off x="4900425" y="546570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회원가입</a:t>
            </a:r>
            <a:endParaRPr/>
          </a:p>
        </p:txBody>
      </p:sp>
      <p:sp>
        <p:nvSpPr>
          <p:cNvPr id="113" name="Google Shape;113;gcf1cef4984_0_270"/>
          <p:cNvSpPr/>
          <p:nvPr/>
        </p:nvSpPr>
        <p:spPr>
          <a:xfrm>
            <a:off x="2205325" y="2965513"/>
            <a:ext cx="3525300" cy="1933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cf1cef4984_0_270"/>
          <p:cNvSpPr txBox="1"/>
          <p:nvPr/>
        </p:nvSpPr>
        <p:spPr>
          <a:xfrm>
            <a:off x="2572375" y="3187375"/>
            <a:ext cx="279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아이디/패스워드가 틀렸습니다.</a:t>
            </a:r>
            <a:endParaRPr/>
          </a:p>
        </p:txBody>
      </p:sp>
      <p:sp>
        <p:nvSpPr>
          <p:cNvPr id="115" name="Google Shape;115;gcf1cef4984_0_270"/>
          <p:cNvSpPr/>
          <p:nvPr/>
        </p:nvSpPr>
        <p:spPr>
          <a:xfrm>
            <a:off x="3473125" y="4395863"/>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확인</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cf1cef4984_0_11"/>
          <p:cNvSpPr txBox="1"/>
          <p:nvPr>
            <p:ph type="title"/>
          </p:nvPr>
        </p:nvSpPr>
        <p:spPr>
          <a:xfrm>
            <a:off x="1747837" y="295275"/>
            <a:ext cx="4440300" cy="1380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a:t>시작화면</a:t>
            </a:r>
            <a:r>
              <a:rPr b="1" i="0" lang="en-US" sz="900" u="none">
                <a:solidFill>
                  <a:schemeClr val="dk2"/>
                </a:solidFill>
                <a:latin typeface="Arial"/>
                <a:ea typeface="Arial"/>
                <a:cs typeface="Arial"/>
                <a:sym typeface="Arial"/>
              </a:rPr>
              <a:t>&gt; </a:t>
            </a:r>
            <a:r>
              <a:rPr lang="en-US"/>
              <a:t>회원가입</a:t>
            </a:r>
            <a:endParaRPr/>
          </a:p>
        </p:txBody>
      </p:sp>
      <p:sp>
        <p:nvSpPr>
          <p:cNvPr id="122" name="Google Shape;122;gcf1cef4984_0_11"/>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123" name="Google Shape;123;gcf1cef4984_0_11"/>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124" name="Google Shape;124;gcf1cef4984_0_11"/>
          <p:cNvSpPr txBox="1"/>
          <p:nvPr/>
        </p:nvSpPr>
        <p:spPr>
          <a:xfrm>
            <a:off x="7737475" y="817550"/>
            <a:ext cx="2016000" cy="13341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회원가입</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id</a:t>
            </a:r>
            <a:r>
              <a:rPr lang="en-US" sz="800">
                <a:solidFill>
                  <a:schemeClr val="dk1"/>
                </a:solidFill>
              </a:rPr>
              <a:t>, pw, pw확인, 닉네임 회원가입 버튼, 취소 버튼</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2. </a:t>
            </a:r>
            <a:r>
              <a:rPr lang="en-US" sz="800">
                <a:solidFill>
                  <a:schemeClr val="dk1"/>
                </a:solidFill>
              </a:rPr>
              <a:t>회원가입에 성공해도 로그인창으로, 취소를 해도 로그인창으로 돌아가도록 한다.</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rPr lang="en-US" sz="800">
                <a:solidFill>
                  <a:schemeClr val="dk1"/>
                </a:solidFill>
              </a:rPr>
              <a:t>3. 입력된 아이디의 중복상태를 맨 아래의 텍스트 창에서 출력해준다.</a:t>
            </a:r>
            <a:endParaRPr sz="800">
              <a:solidFill>
                <a:schemeClr val="dk1"/>
              </a:solidFill>
            </a:endParaRPr>
          </a:p>
        </p:txBody>
      </p:sp>
      <p:sp>
        <p:nvSpPr>
          <p:cNvPr id="125" name="Google Shape;125;gcf1cef4984_0_11"/>
          <p:cNvSpPr/>
          <p:nvPr/>
        </p:nvSpPr>
        <p:spPr>
          <a:xfrm>
            <a:off x="724950" y="1844150"/>
            <a:ext cx="6742800" cy="4142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cf1cef4984_0_11"/>
          <p:cNvSpPr txBox="1"/>
          <p:nvPr/>
        </p:nvSpPr>
        <p:spPr>
          <a:xfrm>
            <a:off x="2344975" y="45793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grpSp>
        <p:nvGrpSpPr>
          <p:cNvPr id="127" name="Google Shape;127;gcf1cef4984_0_11"/>
          <p:cNvGrpSpPr/>
          <p:nvPr/>
        </p:nvGrpSpPr>
        <p:grpSpPr>
          <a:xfrm>
            <a:off x="2344975" y="4193550"/>
            <a:ext cx="3246000" cy="723300"/>
            <a:chOff x="2344975" y="3677650"/>
            <a:chExt cx="3246000" cy="723300"/>
          </a:xfrm>
        </p:grpSpPr>
        <p:sp>
          <p:nvSpPr>
            <p:cNvPr id="128" name="Google Shape;128;gcf1cef4984_0_11"/>
            <p:cNvSpPr txBox="1"/>
            <p:nvPr/>
          </p:nvSpPr>
          <p:spPr>
            <a:xfrm>
              <a:off x="2344975" y="36776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129" name="Google Shape;129;gcf1cef4984_0_11"/>
            <p:cNvSpPr/>
            <p:nvPr/>
          </p:nvSpPr>
          <p:spPr>
            <a:xfrm>
              <a:off x="2875375" y="37547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130" name="Google Shape;130;gcf1cef4984_0_11"/>
            <p:cNvSpPr/>
            <p:nvPr/>
          </p:nvSpPr>
          <p:spPr>
            <a:xfrm>
              <a:off x="2875375" y="41549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t>
              </a:r>
              <a:endParaRPr/>
            </a:p>
          </p:txBody>
        </p:sp>
      </p:grpSp>
      <p:sp>
        <p:nvSpPr>
          <p:cNvPr id="131" name="Google Shape;131;gcf1cef4984_0_11"/>
          <p:cNvSpPr/>
          <p:nvPr/>
        </p:nvSpPr>
        <p:spPr>
          <a:xfrm>
            <a:off x="2344975" y="546570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로그인</a:t>
            </a:r>
            <a:endParaRPr/>
          </a:p>
        </p:txBody>
      </p:sp>
      <p:sp>
        <p:nvSpPr>
          <p:cNvPr id="132" name="Google Shape;132;gcf1cef4984_0_11"/>
          <p:cNvSpPr/>
          <p:nvPr/>
        </p:nvSpPr>
        <p:spPr>
          <a:xfrm>
            <a:off x="4900425" y="546570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회원가입</a:t>
            </a:r>
            <a:endParaRPr/>
          </a:p>
        </p:txBody>
      </p:sp>
      <p:pic>
        <p:nvPicPr>
          <p:cNvPr id="133" name="Google Shape;133;gcf1cef4984_0_11"/>
          <p:cNvPicPr preferRelativeResize="0"/>
          <p:nvPr/>
        </p:nvPicPr>
        <p:blipFill>
          <a:blip r:embed="rId3">
            <a:alphaModFix/>
          </a:blip>
          <a:stretch>
            <a:fillRect/>
          </a:stretch>
        </p:blipFill>
        <p:spPr>
          <a:xfrm>
            <a:off x="2017625" y="1844150"/>
            <a:ext cx="4157450" cy="2281076"/>
          </a:xfrm>
          <a:prstGeom prst="rect">
            <a:avLst/>
          </a:prstGeom>
          <a:noFill/>
          <a:ln>
            <a:noFill/>
          </a:ln>
        </p:spPr>
      </p:pic>
      <p:sp>
        <p:nvSpPr>
          <p:cNvPr id="134" name="Google Shape;134;gcf1cef4984_0_11"/>
          <p:cNvSpPr/>
          <p:nvPr/>
        </p:nvSpPr>
        <p:spPr>
          <a:xfrm>
            <a:off x="1818150" y="2151650"/>
            <a:ext cx="4855800" cy="3014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cf1cef4984_0_11"/>
          <p:cNvSpPr txBox="1"/>
          <p:nvPr/>
        </p:nvSpPr>
        <p:spPr>
          <a:xfrm>
            <a:off x="1518750" y="2209200"/>
            <a:ext cx="485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회원가입</a:t>
            </a:r>
            <a:endParaRPr/>
          </a:p>
        </p:txBody>
      </p:sp>
      <p:sp>
        <p:nvSpPr>
          <p:cNvPr id="136" name="Google Shape;136;gcf1cef4984_0_11"/>
          <p:cNvSpPr txBox="1"/>
          <p:nvPr/>
        </p:nvSpPr>
        <p:spPr>
          <a:xfrm>
            <a:off x="2379400" y="32262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sp>
        <p:nvSpPr>
          <p:cNvPr id="137" name="Google Shape;137;gcf1cef4984_0_11"/>
          <p:cNvSpPr/>
          <p:nvPr/>
        </p:nvSpPr>
        <p:spPr>
          <a:xfrm>
            <a:off x="2909800" y="29031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138" name="Google Shape;138;gcf1cef4984_0_11"/>
          <p:cNvSpPr/>
          <p:nvPr/>
        </p:nvSpPr>
        <p:spPr>
          <a:xfrm>
            <a:off x="2909800" y="33033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a:t>
            </a:r>
            <a:endParaRPr/>
          </a:p>
        </p:txBody>
      </p:sp>
      <p:sp>
        <p:nvSpPr>
          <p:cNvPr id="139" name="Google Shape;139;gcf1cef4984_0_11"/>
          <p:cNvSpPr/>
          <p:nvPr/>
        </p:nvSpPr>
        <p:spPr>
          <a:xfrm>
            <a:off x="2379400" y="472215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가입</a:t>
            </a:r>
            <a:endParaRPr/>
          </a:p>
        </p:txBody>
      </p:sp>
      <p:sp>
        <p:nvSpPr>
          <p:cNvPr id="140" name="Google Shape;140;gcf1cef4984_0_11"/>
          <p:cNvSpPr/>
          <p:nvPr/>
        </p:nvSpPr>
        <p:spPr>
          <a:xfrm>
            <a:off x="4635700" y="472215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취소</a:t>
            </a:r>
            <a:endParaRPr/>
          </a:p>
        </p:txBody>
      </p:sp>
      <p:sp>
        <p:nvSpPr>
          <p:cNvPr id="141" name="Google Shape;141;gcf1cef4984_0_11"/>
          <p:cNvSpPr/>
          <p:nvPr/>
        </p:nvSpPr>
        <p:spPr>
          <a:xfrm>
            <a:off x="2909800" y="385120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a:t>
            </a:r>
            <a:endParaRPr/>
          </a:p>
        </p:txBody>
      </p:sp>
      <p:sp>
        <p:nvSpPr>
          <p:cNvPr id="142" name="Google Shape;142;gcf1cef4984_0_11"/>
          <p:cNvSpPr txBox="1"/>
          <p:nvPr/>
        </p:nvSpPr>
        <p:spPr>
          <a:xfrm>
            <a:off x="2059600" y="3774100"/>
            <a:ext cx="85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PW확인</a:t>
            </a:r>
            <a:endParaRPr/>
          </a:p>
        </p:txBody>
      </p:sp>
      <p:sp>
        <p:nvSpPr>
          <p:cNvPr id="143" name="Google Shape;143;gcf1cef4984_0_11"/>
          <p:cNvSpPr txBox="1"/>
          <p:nvPr/>
        </p:nvSpPr>
        <p:spPr>
          <a:xfrm>
            <a:off x="2376025" y="28260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144" name="Google Shape;144;gcf1cef4984_0_11"/>
          <p:cNvSpPr/>
          <p:nvPr/>
        </p:nvSpPr>
        <p:spPr>
          <a:xfrm>
            <a:off x="5690875" y="2903150"/>
            <a:ext cx="850500" cy="246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t>중복확인</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cd0f91dbe3_1_22"/>
          <p:cNvSpPr txBox="1"/>
          <p:nvPr>
            <p:ph type="title"/>
          </p:nvPr>
        </p:nvSpPr>
        <p:spPr>
          <a:xfrm>
            <a:off x="1747837" y="295275"/>
            <a:ext cx="4440300" cy="1380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a:t>시작화면</a:t>
            </a:r>
            <a:r>
              <a:rPr b="1" i="0" lang="en-US" sz="900" u="none">
                <a:solidFill>
                  <a:schemeClr val="dk2"/>
                </a:solidFill>
                <a:latin typeface="Arial"/>
                <a:ea typeface="Arial"/>
                <a:cs typeface="Arial"/>
                <a:sym typeface="Arial"/>
              </a:rPr>
              <a:t>&gt; </a:t>
            </a:r>
            <a:r>
              <a:rPr lang="en-US"/>
              <a:t>회원가입&gt; 중복확인</a:t>
            </a:r>
            <a:endParaRPr/>
          </a:p>
        </p:txBody>
      </p:sp>
      <p:sp>
        <p:nvSpPr>
          <p:cNvPr id="151" name="Google Shape;151;gcd0f91dbe3_1_22"/>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152" name="Google Shape;152;gcd0f91dbe3_1_22"/>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153" name="Google Shape;153;gcd0f91dbe3_1_22"/>
          <p:cNvSpPr txBox="1"/>
          <p:nvPr/>
        </p:nvSpPr>
        <p:spPr>
          <a:xfrm>
            <a:off x="7737475" y="817550"/>
            <a:ext cx="2016000" cy="2892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아이디 입력 후 없는 아이디면 ‘사용 가능한 아이디 입니다’ 메시지 송출</a:t>
            </a:r>
            <a:endParaRPr sz="800">
              <a:solidFill>
                <a:schemeClr val="dk1"/>
              </a:solidFill>
            </a:endParaRPr>
          </a:p>
        </p:txBody>
      </p:sp>
      <p:sp>
        <p:nvSpPr>
          <p:cNvPr id="154" name="Google Shape;154;gcd0f91dbe3_1_22"/>
          <p:cNvSpPr/>
          <p:nvPr/>
        </p:nvSpPr>
        <p:spPr>
          <a:xfrm>
            <a:off x="724950" y="1844150"/>
            <a:ext cx="6742800" cy="4142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cd0f91dbe3_1_22"/>
          <p:cNvSpPr txBox="1"/>
          <p:nvPr/>
        </p:nvSpPr>
        <p:spPr>
          <a:xfrm>
            <a:off x="2344975" y="45793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grpSp>
        <p:nvGrpSpPr>
          <p:cNvPr id="156" name="Google Shape;156;gcd0f91dbe3_1_22"/>
          <p:cNvGrpSpPr/>
          <p:nvPr/>
        </p:nvGrpSpPr>
        <p:grpSpPr>
          <a:xfrm>
            <a:off x="2344975" y="4193550"/>
            <a:ext cx="3246000" cy="723300"/>
            <a:chOff x="2344975" y="3677650"/>
            <a:chExt cx="3246000" cy="723300"/>
          </a:xfrm>
        </p:grpSpPr>
        <p:sp>
          <p:nvSpPr>
            <p:cNvPr id="157" name="Google Shape;157;gcd0f91dbe3_1_22"/>
            <p:cNvSpPr txBox="1"/>
            <p:nvPr/>
          </p:nvSpPr>
          <p:spPr>
            <a:xfrm>
              <a:off x="2344975" y="36776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158" name="Google Shape;158;gcd0f91dbe3_1_22"/>
            <p:cNvSpPr/>
            <p:nvPr/>
          </p:nvSpPr>
          <p:spPr>
            <a:xfrm>
              <a:off x="2875375" y="37547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159" name="Google Shape;159;gcd0f91dbe3_1_22"/>
            <p:cNvSpPr/>
            <p:nvPr/>
          </p:nvSpPr>
          <p:spPr>
            <a:xfrm>
              <a:off x="2875375" y="41549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t>
              </a:r>
              <a:endParaRPr/>
            </a:p>
          </p:txBody>
        </p:sp>
      </p:grpSp>
      <p:sp>
        <p:nvSpPr>
          <p:cNvPr id="160" name="Google Shape;160;gcd0f91dbe3_1_22"/>
          <p:cNvSpPr/>
          <p:nvPr/>
        </p:nvSpPr>
        <p:spPr>
          <a:xfrm>
            <a:off x="2344975" y="546570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로그인</a:t>
            </a:r>
            <a:endParaRPr/>
          </a:p>
        </p:txBody>
      </p:sp>
      <p:sp>
        <p:nvSpPr>
          <p:cNvPr id="161" name="Google Shape;161;gcd0f91dbe3_1_22"/>
          <p:cNvSpPr/>
          <p:nvPr/>
        </p:nvSpPr>
        <p:spPr>
          <a:xfrm>
            <a:off x="4900425" y="546570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회원가입</a:t>
            </a:r>
            <a:endParaRPr/>
          </a:p>
        </p:txBody>
      </p:sp>
      <p:pic>
        <p:nvPicPr>
          <p:cNvPr id="162" name="Google Shape;162;gcd0f91dbe3_1_22"/>
          <p:cNvPicPr preferRelativeResize="0"/>
          <p:nvPr/>
        </p:nvPicPr>
        <p:blipFill>
          <a:blip r:embed="rId3">
            <a:alphaModFix/>
          </a:blip>
          <a:stretch>
            <a:fillRect/>
          </a:stretch>
        </p:blipFill>
        <p:spPr>
          <a:xfrm>
            <a:off x="2017625" y="1844150"/>
            <a:ext cx="4157450" cy="2281076"/>
          </a:xfrm>
          <a:prstGeom prst="rect">
            <a:avLst/>
          </a:prstGeom>
          <a:noFill/>
          <a:ln>
            <a:noFill/>
          </a:ln>
        </p:spPr>
      </p:pic>
      <p:sp>
        <p:nvSpPr>
          <p:cNvPr id="163" name="Google Shape;163;gcd0f91dbe3_1_22"/>
          <p:cNvSpPr/>
          <p:nvPr/>
        </p:nvSpPr>
        <p:spPr>
          <a:xfrm>
            <a:off x="1818150" y="2151650"/>
            <a:ext cx="4855800" cy="3014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cd0f91dbe3_1_22"/>
          <p:cNvSpPr txBox="1"/>
          <p:nvPr/>
        </p:nvSpPr>
        <p:spPr>
          <a:xfrm>
            <a:off x="1518750" y="2209200"/>
            <a:ext cx="485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회원가입</a:t>
            </a:r>
            <a:endParaRPr/>
          </a:p>
        </p:txBody>
      </p:sp>
      <p:sp>
        <p:nvSpPr>
          <p:cNvPr id="165" name="Google Shape;165;gcd0f91dbe3_1_22"/>
          <p:cNvSpPr txBox="1"/>
          <p:nvPr/>
        </p:nvSpPr>
        <p:spPr>
          <a:xfrm>
            <a:off x="2379400" y="32262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sp>
        <p:nvSpPr>
          <p:cNvPr id="166" name="Google Shape;166;gcd0f91dbe3_1_22"/>
          <p:cNvSpPr/>
          <p:nvPr/>
        </p:nvSpPr>
        <p:spPr>
          <a:xfrm>
            <a:off x="2909800" y="29031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167" name="Google Shape;167;gcd0f91dbe3_1_22"/>
          <p:cNvSpPr/>
          <p:nvPr/>
        </p:nvSpPr>
        <p:spPr>
          <a:xfrm>
            <a:off x="2909800" y="33033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a:t>
            </a:r>
            <a:endParaRPr/>
          </a:p>
        </p:txBody>
      </p:sp>
      <p:sp>
        <p:nvSpPr>
          <p:cNvPr id="168" name="Google Shape;168;gcd0f91dbe3_1_22"/>
          <p:cNvSpPr/>
          <p:nvPr/>
        </p:nvSpPr>
        <p:spPr>
          <a:xfrm>
            <a:off x="2379400" y="472215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가입</a:t>
            </a:r>
            <a:endParaRPr/>
          </a:p>
        </p:txBody>
      </p:sp>
      <p:sp>
        <p:nvSpPr>
          <p:cNvPr id="169" name="Google Shape;169;gcd0f91dbe3_1_22"/>
          <p:cNvSpPr/>
          <p:nvPr/>
        </p:nvSpPr>
        <p:spPr>
          <a:xfrm>
            <a:off x="4635700" y="472215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취소</a:t>
            </a:r>
            <a:endParaRPr/>
          </a:p>
        </p:txBody>
      </p:sp>
      <p:sp>
        <p:nvSpPr>
          <p:cNvPr id="170" name="Google Shape;170;gcd0f91dbe3_1_22"/>
          <p:cNvSpPr/>
          <p:nvPr/>
        </p:nvSpPr>
        <p:spPr>
          <a:xfrm>
            <a:off x="2909800" y="385120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a:t>
            </a:r>
            <a:endParaRPr/>
          </a:p>
        </p:txBody>
      </p:sp>
      <p:sp>
        <p:nvSpPr>
          <p:cNvPr id="171" name="Google Shape;171;gcd0f91dbe3_1_22"/>
          <p:cNvSpPr txBox="1"/>
          <p:nvPr/>
        </p:nvSpPr>
        <p:spPr>
          <a:xfrm>
            <a:off x="2059600" y="3774100"/>
            <a:ext cx="85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PW확인</a:t>
            </a:r>
            <a:endParaRPr/>
          </a:p>
        </p:txBody>
      </p:sp>
      <p:sp>
        <p:nvSpPr>
          <p:cNvPr id="172" name="Google Shape;172;gcd0f91dbe3_1_22"/>
          <p:cNvSpPr txBox="1"/>
          <p:nvPr/>
        </p:nvSpPr>
        <p:spPr>
          <a:xfrm>
            <a:off x="2376025" y="28260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173" name="Google Shape;173;gcd0f91dbe3_1_22"/>
          <p:cNvSpPr/>
          <p:nvPr/>
        </p:nvSpPr>
        <p:spPr>
          <a:xfrm>
            <a:off x="5690875" y="2903150"/>
            <a:ext cx="850500" cy="246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t>중복확인</a:t>
            </a:r>
            <a:endParaRPr sz="1300"/>
          </a:p>
        </p:txBody>
      </p:sp>
      <p:sp>
        <p:nvSpPr>
          <p:cNvPr id="174" name="Google Shape;174;gcd0f91dbe3_1_22"/>
          <p:cNvSpPr/>
          <p:nvPr/>
        </p:nvSpPr>
        <p:spPr>
          <a:xfrm>
            <a:off x="2165575" y="2525338"/>
            <a:ext cx="3525300" cy="1933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cd0f91dbe3_1_22"/>
          <p:cNvSpPr txBox="1"/>
          <p:nvPr/>
        </p:nvSpPr>
        <p:spPr>
          <a:xfrm>
            <a:off x="2532625" y="2967788"/>
            <a:ext cx="279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사용 가능한 아이디 입니다.</a:t>
            </a:r>
            <a:endParaRPr b="1"/>
          </a:p>
        </p:txBody>
      </p:sp>
      <p:sp>
        <p:nvSpPr>
          <p:cNvPr id="176" name="Google Shape;176;gcd0f91dbe3_1_22"/>
          <p:cNvSpPr/>
          <p:nvPr/>
        </p:nvSpPr>
        <p:spPr>
          <a:xfrm>
            <a:off x="3433375" y="3955688"/>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확인</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cd0f91dbe3_1_49"/>
          <p:cNvSpPr txBox="1"/>
          <p:nvPr>
            <p:ph type="title"/>
          </p:nvPr>
        </p:nvSpPr>
        <p:spPr>
          <a:xfrm>
            <a:off x="1747837" y="295275"/>
            <a:ext cx="4440300" cy="1380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a:t>시작화면</a:t>
            </a:r>
            <a:r>
              <a:rPr b="1" i="0" lang="en-US" sz="900" u="none">
                <a:solidFill>
                  <a:schemeClr val="dk2"/>
                </a:solidFill>
                <a:latin typeface="Arial"/>
                <a:ea typeface="Arial"/>
                <a:cs typeface="Arial"/>
                <a:sym typeface="Arial"/>
              </a:rPr>
              <a:t>&gt; </a:t>
            </a:r>
            <a:r>
              <a:rPr lang="en-US"/>
              <a:t>회원가입&gt; 중복확인</a:t>
            </a:r>
            <a:endParaRPr/>
          </a:p>
        </p:txBody>
      </p:sp>
      <p:sp>
        <p:nvSpPr>
          <p:cNvPr id="183" name="Google Shape;183;gcd0f91dbe3_1_49"/>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184" name="Google Shape;184;gcd0f91dbe3_1_49"/>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185" name="Google Shape;185;gcd0f91dbe3_1_49"/>
          <p:cNvSpPr txBox="1"/>
          <p:nvPr/>
        </p:nvSpPr>
        <p:spPr>
          <a:xfrm>
            <a:off x="7737475" y="817550"/>
            <a:ext cx="2016000" cy="289200"/>
          </a:xfrm>
          <a:prstGeom prst="rect">
            <a:avLst/>
          </a:prstGeom>
          <a:noFill/>
          <a:ln>
            <a:noFill/>
          </a:ln>
        </p:spPr>
        <p:txBody>
          <a:bodyPr anchorCtr="0" anchor="t" bIns="45700" lIns="91425" spcFirstLastPara="1" rIns="91425" wrap="square" tIns="45700">
            <a:spAutoFit/>
          </a:bodyPr>
          <a:lstStyle/>
          <a:p>
            <a:pPr indent="0" lvl="0" marL="0" rtl="0" algn="l">
              <a:lnSpc>
                <a:spcPct val="80000"/>
              </a:lnSpc>
              <a:spcBef>
                <a:spcPts val="0"/>
              </a:spcBef>
              <a:spcAft>
                <a:spcPts val="0"/>
              </a:spcAft>
              <a:buClr>
                <a:schemeClr val="dk1"/>
              </a:buClr>
              <a:buSzPts val="800"/>
              <a:buFont typeface="Arial"/>
              <a:buNone/>
            </a:pPr>
            <a:r>
              <a:rPr lang="en-US" sz="800">
                <a:solidFill>
                  <a:schemeClr val="dk1"/>
                </a:solidFill>
              </a:rPr>
              <a:t>1. 아이디 입력 후 있는 아이디면 ‘중복된 아이디 입니다’ 메시지 송출</a:t>
            </a:r>
            <a:endParaRPr sz="800">
              <a:solidFill>
                <a:schemeClr val="dk1"/>
              </a:solidFill>
            </a:endParaRPr>
          </a:p>
        </p:txBody>
      </p:sp>
      <p:sp>
        <p:nvSpPr>
          <p:cNvPr id="186" name="Google Shape;186;gcd0f91dbe3_1_49"/>
          <p:cNvSpPr/>
          <p:nvPr/>
        </p:nvSpPr>
        <p:spPr>
          <a:xfrm>
            <a:off x="724950" y="1844150"/>
            <a:ext cx="6742800" cy="4142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cd0f91dbe3_1_49"/>
          <p:cNvSpPr txBox="1"/>
          <p:nvPr/>
        </p:nvSpPr>
        <p:spPr>
          <a:xfrm>
            <a:off x="2344975" y="45793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grpSp>
        <p:nvGrpSpPr>
          <p:cNvPr id="188" name="Google Shape;188;gcd0f91dbe3_1_49"/>
          <p:cNvGrpSpPr/>
          <p:nvPr/>
        </p:nvGrpSpPr>
        <p:grpSpPr>
          <a:xfrm>
            <a:off x="2344975" y="4193550"/>
            <a:ext cx="3246000" cy="723300"/>
            <a:chOff x="2344975" y="3677650"/>
            <a:chExt cx="3246000" cy="723300"/>
          </a:xfrm>
        </p:grpSpPr>
        <p:sp>
          <p:nvSpPr>
            <p:cNvPr id="189" name="Google Shape;189;gcd0f91dbe3_1_49"/>
            <p:cNvSpPr txBox="1"/>
            <p:nvPr/>
          </p:nvSpPr>
          <p:spPr>
            <a:xfrm>
              <a:off x="2344975" y="36776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190" name="Google Shape;190;gcd0f91dbe3_1_49"/>
            <p:cNvSpPr/>
            <p:nvPr/>
          </p:nvSpPr>
          <p:spPr>
            <a:xfrm>
              <a:off x="2875375" y="37547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191" name="Google Shape;191;gcd0f91dbe3_1_49"/>
            <p:cNvSpPr/>
            <p:nvPr/>
          </p:nvSpPr>
          <p:spPr>
            <a:xfrm>
              <a:off x="2875375" y="41549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t>
              </a:r>
              <a:endParaRPr/>
            </a:p>
          </p:txBody>
        </p:sp>
      </p:grpSp>
      <p:sp>
        <p:nvSpPr>
          <p:cNvPr id="192" name="Google Shape;192;gcd0f91dbe3_1_49"/>
          <p:cNvSpPr/>
          <p:nvPr/>
        </p:nvSpPr>
        <p:spPr>
          <a:xfrm>
            <a:off x="2344975" y="546570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로그인</a:t>
            </a:r>
            <a:endParaRPr/>
          </a:p>
        </p:txBody>
      </p:sp>
      <p:sp>
        <p:nvSpPr>
          <p:cNvPr id="193" name="Google Shape;193;gcd0f91dbe3_1_49"/>
          <p:cNvSpPr/>
          <p:nvPr/>
        </p:nvSpPr>
        <p:spPr>
          <a:xfrm>
            <a:off x="4900425" y="546570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회원가입</a:t>
            </a:r>
            <a:endParaRPr/>
          </a:p>
        </p:txBody>
      </p:sp>
      <p:pic>
        <p:nvPicPr>
          <p:cNvPr id="194" name="Google Shape;194;gcd0f91dbe3_1_49"/>
          <p:cNvPicPr preferRelativeResize="0"/>
          <p:nvPr/>
        </p:nvPicPr>
        <p:blipFill>
          <a:blip r:embed="rId3">
            <a:alphaModFix/>
          </a:blip>
          <a:stretch>
            <a:fillRect/>
          </a:stretch>
        </p:blipFill>
        <p:spPr>
          <a:xfrm>
            <a:off x="2017625" y="1844150"/>
            <a:ext cx="4157450" cy="2281076"/>
          </a:xfrm>
          <a:prstGeom prst="rect">
            <a:avLst/>
          </a:prstGeom>
          <a:noFill/>
          <a:ln>
            <a:noFill/>
          </a:ln>
        </p:spPr>
      </p:pic>
      <p:sp>
        <p:nvSpPr>
          <p:cNvPr id="195" name="Google Shape;195;gcd0f91dbe3_1_49"/>
          <p:cNvSpPr/>
          <p:nvPr/>
        </p:nvSpPr>
        <p:spPr>
          <a:xfrm>
            <a:off x="1818150" y="2151650"/>
            <a:ext cx="4855800" cy="3014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cd0f91dbe3_1_49"/>
          <p:cNvSpPr txBox="1"/>
          <p:nvPr/>
        </p:nvSpPr>
        <p:spPr>
          <a:xfrm>
            <a:off x="1518750" y="2209200"/>
            <a:ext cx="485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회원가입</a:t>
            </a:r>
            <a:endParaRPr/>
          </a:p>
        </p:txBody>
      </p:sp>
      <p:sp>
        <p:nvSpPr>
          <p:cNvPr id="197" name="Google Shape;197;gcd0f91dbe3_1_49"/>
          <p:cNvSpPr txBox="1"/>
          <p:nvPr/>
        </p:nvSpPr>
        <p:spPr>
          <a:xfrm>
            <a:off x="2379400" y="32262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sp>
        <p:nvSpPr>
          <p:cNvPr id="198" name="Google Shape;198;gcd0f91dbe3_1_49"/>
          <p:cNvSpPr/>
          <p:nvPr/>
        </p:nvSpPr>
        <p:spPr>
          <a:xfrm>
            <a:off x="2909800" y="29031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199" name="Google Shape;199;gcd0f91dbe3_1_49"/>
          <p:cNvSpPr/>
          <p:nvPr/>
        </p:nvSpPr>
        <p:spPr>
          <a:xfrm>
            <a:off x="2909800" y="33033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a:t>
            </a:r>
            <a:endParaRPr/>
          </a:p>
        </p:txBody>
      </p:sp>
      <p:sp>
        <p:nvSpPr>
          <p:cNvPr id="200" name="Google Shape;200;gcd0f91dbe3_1_49"/>
          <p:cNvSpPr/>
          <p:nvPr/>
        </p:nvSpPr>
        <p:spPr>
          <a:xfrm>
            <a:off x="2379400" y="472215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가입</a:t>
            </a:r>
            <a:endParaRPr/>
          </a:p>
        </p:txBody>
      </p:sp>
      <p:sp>
        <p:nvSpPr>
          <p:cNvPr id="201" name="Google Shape;201;gcd0f91dbe3_1_49"/>
          <p:cNvSpPr/>
          <p:nvPr/>
        </p:nvSpPr>
        <p:spPr>
          <a:xfrm>
            <a:off x="4635700" y="472215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취소</a:t>
            </a:r>
            <a:endParaRPr/>
          </a:p>
        </p:txBody>
      </p:sp>
      <p:sp>
        <p:nvSpPr>
          <p:cNvPr id="202" name="Google Shape;202;gcd0f91dbe3_1_49"/>
          <p:cNvSpPr/>
          <p:nvPr/>
        </p:nvSpPr>
        <p:spPr>
          <a:xfrm>
            <a:off x="2909800" y="385120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a:t>
            </a:r>
            <a:endParaRPr/>
          </a:p>
        </p:txBody>
      </p:sp>
      <p:sp>
        <p:nvSpPr>
          <p:cNvPr id="203" name="Google Shape;203;gcd0f91dbe3_1_49"/>
          <p:cNvSpPr txBox="1"/>
          <p:nvPr/>
        </p:nvSpPr>
        <p:spPr>
          <a:xfrm>
            <a:off x="2059600" y="3774100"/>
            <a:ext cx="85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PW확인</a:t>
            </a:r>
            <a:endParaRPr/>
          </a:p>
        </p:txBody>
      </p:sp>
      <p:sp>
        <p:nvSpPr>
          <p:cNvPr id="204" name="Google Shape;204;gcd0f91dbe3_1_49"/>
          <p:cNvSpPr txBox="1"/>
          <p:nvPr/>
        </p:nvSpPr>
        <p:spPr>
          <a:xfrm>
            <a:off x="2376025" y="28260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205" name="Google Shape;205;gcd0f91dbe3_1_49"/>
          <p:cNvSpPr/>
          <p:nvPr/>
        </p:nvSpPr>
        <p:spPr>
          <a:xfrm>
            <a:off x="5690875" y="2903150"/>
            <a:ext cx="850500" cy="246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t>중복확인</a:t>
            </a:r>
            <a:endParaRPr sz="1300"/>
          </a:p>
        </p:txBody>
      </p:sp>
      <p:sp>
        <p:nvSpPr>
          <p:cNvPr id="206" name="Google Shape;206;gcd0f91dbe3_1_49"/>
          <p:cNvSpPr/>
          <p:nvPr/>
        </p:nvSpPr>
        <p:spPr>
          <a:xfrm>
            <a:off x="2165575" y="2525338"/>
            <a:ext cx="3525300" cy="1933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cd0f91dbe3_1_49"/>
          <p:cNvSpPr txBox="1"/>
          <p:nvPr/>
        </p:nvSpPr>
        <p:spPr>
          <a:xfrm>
            <a:off x="2532625" y="2967788"/>
            <a:ext cx="279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중복된</a:t>
            </a:r>
            <a:r>
              <a:rPr b="1" lang="en-US"/>
              <a:t> 아이디 입니다.</a:t>
            </a:r>
            <a:endParaRPr b="1"/>
          </a:p>
        </p:txBody>
      </p:sp>
      <p:sp>
        <p:nvSpPr>
          <p:cNvPr id="208" name="Google Shape;208;gcd0f91dbe3_1_49"/>
          <p:cNvSpPr/>
          <p:nvPr/>
        </p:nvSpPr>
        <p:spPr>
          <a:xfrm>
            <a:off x="3433375" y="3955688"/>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확인</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cd0f91dbe3_1_1"/>
          <p:cNvSpPr txBox="1"/>
          <p:nvPr>
            <p:ph type="title"/>
          </p:nvPr>
        </p:nvSpPr>
        <p:spPr>
          <a:xfrm>
            <a:off x="1747837" y="295275"/>
            <a:ext cx="4440300" cy="1380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a:t>시작화면</a:t>
            </a:r>
            <a:r>
              <a:rPr b="1" i="0" lang="en-US" sz="900" u="none">
                <a:solidFill>
                  <a:schemeClr val="dk2"/>
                </a:solidFill>
                <a:latin typeface="Arial"/>
                <a:ea typeface="Arial"/>
                <a:cs typeface="Arial"/>
                <a:sym typeface="Arial"/>
              </a:rPr>
              <a:t>&gt; </a:t>
            </a:r>
            <a:r>
              <a:rPr lang="en-US"/>
              <a:t>회원가입&gt; 가입</a:t>
            </a:r>
            <a:endParaRPr/>
          </a:p>
        </p:txBody>
      </p:sp>
      <p:sp>
        <p:nvSpPr>
          <p:cNvPr id="215" name="Google Shape;215;gcd0f91dbe3_1_1"/>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216" name="Google Shape;216;gcd0f91dbe3_1_1"/>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217" name="Google Shape;217;gcd0f91dbe3_1_1"/>
          <p:cNvSpPr txBox="1"/>
          <p:nvPr/>
        </p:nvSpPr>
        <p:spPr>
          <a:xfrm>
            <a:off x="7737475" y="817550"/>
            <a:ext cx="2016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가입 완료 시 ‘회원가입을 완료했습니다’ 메세지 송출</a:t>
            </a:r>
            <a:endParaRPr sz="800">
              <a:solidFill>
                <a:schemeClr val="dk1"/>
              </a:solidFill>
            </a:endParaRPr>
          </a:p>
          <a:p>
            <a:pPr indent="0" lvl="0" marL="0" marR="0" rtl="0" algn="l">
              <a:lnSpc>
                <a:spcPct val="80000"/>
              </a:lnSpc>
              <a:spcBef>
                <a:spcPts val="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0"/>
              </a:spcBef>
              <a:spcAft>
                <a:spcPts val="0"/>
              </a:spcAft>
              <a:buClr>
                <a:schemeClr val="dk1"/>
              </a:buClr>
              <a:buSzPts val="800"/>
              <a:buFont typeface="Arial"/>
              <a:buNone/>
            </a:pPr>
            <a:r>
              <a:rPr lang="en-US" sz="800">
                <a:solidFill>
                  <a:schemeClr val="dk1"/>
                </a:solidFill>
              </a:rPr>
              <a:t>2. 확인 버튼을 누르면 시작화면으로 돌아가 로그인 할 수 있게 됩니다.</a:t>
            </a:r>
            <a:endParaRPr sz="800">
              <a:solidFill>
                <a:schemeClr val="dk1"/>
              </a:solidFill>
            </a:endParaRPr>
          </a:p>
        </p:txBody>
      </p:sp>
      <p:sp>
        <p:nvSpPr>
          <p:cNvPr id="218" name="Google Shape;218;gcd0f91dbe3_1_1"/>
          <p:cNvSpPr/>
          <p:nvPr/>
        </p:nvSpPr>
        <p:spPr>
          <a:xfrm>
            <a:off x="724950" y="1844150"/>
            <a:ext cx="6742800" cy="4142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cd0f91dbe3_1_1"/>
          <p:cNvSpPr txBox="1"/>
          <p:nvPr/>
        </p:nvSpPr>
        <p:spPr>
          <a:xfrm>
            <a:off x="2344975" y="45793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grpSp>
        <p:nvGrpSpPr>
          <p:cNvPr id="220" name="Google Shape;220;gcd0f91dbe3_1_1"/>
          <p:cNvGrpSpPr/>
          <p:nvPr/>
        </p:nvGrpSpPr>
        <p:grpSpPr>
          <a:xfrm>
            <a:off x="2344975" y="4193550"/>
            <a:ext cx="3246000" cy="723300"/>
            <a:chOff x="2344975" y="3677650"/>
            <a:chExt cx="3246000" cy="723300"/>
          </a:xfrm>
        </p:grpSpPr>
        <p:sp>
          <p:nvSpPr>
            <p:cNvPr id="221" name="Google Shape;221;gcd0f91dbe3_1_1"/>
            <p:cNvSpPr txBox="1"/>
            <p:nvPr/>
          </p:nvSpPr>
          <p:spPr>
            <a:xfrm>
              <a:off x="2344975" y="36776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222" name="Google Shape;222;gcd0f91dbe3_1_1"/>
            <p:cNvSpPr/>
            <p:nvPr/>
          </p:nvSpPr>
          <p:spPr>
            <a:xfrm>
              <a:off x="2875375" y="37547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223" name="Google Shape;223;gcd0f91dbe3_1_1"/>
            <p:cNvSpPr/>
            <p:nvPr/>
          </p:nvSpPr>
          <p:spPr>
            <a:xfrm>
              <a:off x="2875375" y="41549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t>
              </a:r>
              <a:endParaRPr/>
            </a:p>
          </p:txBody>
        </p:sp>
      </p:grpSp>
      <p:sp>
        <p:nvSpPr>
          <p:cNvPr id="224" name="Google Shape;224;gcd0f91dbe3_1_1"/>
          <p:cNvSpPr/>
          <p:nvPr/>
        </p:nvSpPr>
        <p:spPr>
          <a:xfrm>
            <a:off x="2344975" y="546570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로그인</a:t>
            </a:r>
            <a:endParaRPr/>
          </a:p>
        </p:txBody>
      </p:sp>
      <p:sp>
        <p:nvSpPr>
          <p:cNvPr id="225" name="Google Shape;225;gcd0f91dbe3_1_1"/>
          <p:cNvSpPr/>
          <p:nvPr/>
        </p:nvSpPr>
        <p:spPr>
          <a:xfrm>
            <a:off x="4900425" y="546570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회원가입</a:t>
            </a:r>
            <a:endParaRPr/>
          </a:p>
        </p:txBody>
      </p:sp>
      <p:pic>
        <p:nvPicPr>
          <p:cNvPr id="226" name="Google Shape;226;gcd0f91dbe3_1_1"/>
          <p:cNvPicPr preferRelativeResize="0"/>
          <p:nvPr/>
        </p:nvPicPr>
        <p:blipFill>
          <a:blip r:embed="rId3">
            <a:alphaModFix/>
          </a:blip>
          <a:stretch>
            <a:fillRect/>
          </a:stretch>
        </p:blipFill>
        <p:spPr>
          <a:xfrm>
            <a:off x="2017625" y="1844150"/>
            <a:ext cx="4157450" cy="2281076"/>
          </a:xfrm>
          <a:prstGeom prst="rect">
            <a:avLst/>
          </a:prstGeom>
          <a:noFill/>
          <a:ln>
            <a:noFill/>
          </a:ln>
        </p:spPr>
      </p:pic>
      <p:sp>
        <p:nvSpPr>
          <p:cNvPr id="227" name="Google Shape;227;gcd0f91dbe3_1_1"/>
          <p:cNvSpPr/>
          <p:nvPr/>
        </p:nvSpPr>
        <p:spPr>
          <a:xfrm>
            <a:off x="1818150" y="2151650"/>
            <a:ext cx="4855800" cy="3014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cd0f91dbe3_1_1"/>
          <p:cNvSpPr txBox="1"/>
          <p:nvPr/>
        </p:nvSpPr>
        <p:spPr>
          <a:xfrm>
            <a:off x="1518750" y="2209200"/>
            <a:ext cx="485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회원가입</a:t>
            </a:r>
            <a:endParaRPr/>
          </a:p>
        </p:txBody>
      </p:sp>
      <p:sp>
        <p:nvSpPr>
          <p:cNvPr id="229" name="Google Shape;229;gcd0f91dbe3_1_1"/>
          <p:cNvSpPr txBox="1"/>
          <p:nvPr/>
        </p:nvSpPr>
        <p:spPr>
          <a:xfrm>
            <a:off x="2379400" y="32262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sp>
        <p:nvSpPr>
          <p:cNvPr id="230" name="Google Shape;230;gcd0f91dbe3_1_1"/>
          <p:cNvSpPr/>
          <p:nvPr/>
        </p:nvSpPr>
        <p:spPr>
          <a:xfrm>
            <a:off x="2909800" y="29031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231" name="Google Shape;231;gcd0f91dbe3_1_1"/>
          <p:cNvSpPr/>
          <p:nvPr/>
        </p:nvSpPr>
        <p:spPr>
          <a:xfrm>
            <a:off x="2909800" y="33033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a:t>
            </a:r>
            <a:endParaRPr/>
          </a:p>
        </p:txBody>
      </p:sp>
      <p:sp>
        <p:nvSpPr>
          <p:cNvPr id="232" name="Google Shape;232;gcd0f91dbe3_1_1"/>
          <p:cNvSpPr/>
          <p:nvPr/>
        </p:nvSpPr>
        <p:spPr>
          <a:xfrm>
            <a:off x="2379400" y="472215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가입</a:t>
            </a:r>
            <a:endParaRPr/>
          </a:p>
        </p:txBody>
      </p:sp>
      <p:sp>
        <p:nvSpPr>
          <p:cNvPr id="233" name="Google Shape;233;gcd0f91dbe3_1_1"/>
          <p:cNvSpPr/>
          <p:nvPr/>
        </p:nvSpPr>
        <p:spPr>
          <a:xfrm>
            <a:off x="4635700" y="4722150"/>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취소</a:t>
            </a:r>
            <a:endParaRPr/>
          </a:p>
        </p:txBody>
      </p:sp>
      <p:sp>
        <p:nvSpPr>
          <p:cNvPr id="234" name="Google Shape;234;gcd0f91dbe3_1_1"/>
          <p:cNvSpPr/>
          <p:nvPr/>
        </p:nvSpPr>
        <p:spPr>
          <a:xfrm>
            <a:off x="2909800" y="385120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a:t>
            </a:r>
            <a:endParaRPr/>
          </a:p>
        </p:txBody>
      </p:sp>
      <p:sp>
        <p:nvSpPr>
          <p:cNvPr id="235" name="Google Shape;235;gcd0f91dbe3_1_1"/>
          <p:cNvSpPr txBox="1"/>
          <p:nvPr/>
        </p:nvSpPr>
        <p:spPr>
          <a:xfrm>
            <a:off x="2059600" y="3774100"/>
            <a:ext cx="85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PW확인</a:t>
            </a:r>
            <a:endParaRPr/>
          </a:p>
        </p:txBody>
      </p:sp>
      <p:sp>
        <p:nvSpPr>
          <p:cNvPr id="236" name="Google Shape;236;gcd0f91dbe3_1_1"/>
          <p:cNvSpPr txBox="1"/>
          <p:nvPr/>
        </p:nvSpPr>
        <p:spPr>
          <a:xfrm>
            <a:off x="2376025" y="28260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237" name="Google Shape;237;gcd0f91dbe3_1_1"/>
          <p:cNvSpPr/>
          <p:nvPr/>
        </p:nvSpPr>
        <p:spPr>
          <a:xfrm>
            <a:off x="5690875" y="2903150"/>
            <a:ext cx="850500" cy="246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t>중복확인</a:t>
            </a:r>
            <a:endParaRPr sz="1300"/>
          </a:p>
        </p:txBody>
      </p:sp>
      <p:sp>
        <p:nvSpPr>
          <p:cNvPr id="238" name="Google Shape;238;gcd0f91dbe3_1_1"/>
          <p:cNvSpPr/>
          <p:nvPr/>
        </p:nvSpPr>
        <p:spPr>
          <a:xfrm>
            <a:off x="2165575" y="2525338"/>
            <a:ext cx="3525300" cy="1933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cd0f91dbe3_1_1"/>
          <p:cNvSpPr txBox="1"/>
          <p:nvPr/>
        </p:nvSpPr>
        <p:spPr>
          <a:xfrm>
            <a:off x="2532625" y="2967788"/>
            <a:ext cx="279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회원가입이 완료되었습니다.</a:t>
            </a:r>
            <a:endParaRPr b="1"/>
          </a:p>
        </p:txBody>
      </p:sp>
      <p:sp>
        <p:nvSpPr>
          <p:cNvPr id="240" name="Google Shape;240;gcd0f91dbe3_1_1"/>
          <p:cNvSpPr/>
          <p:nvPr/>
        </p:nvSpPr>
        <p:spPr>
          <a:xfrm>
            <a:off x="3433375" y="3955688"/>
            <a:ext cx="989700" cy="356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확인</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cf1cef4984_0_33"/>
          <p:cNvSpPr txBox="1"/>
          <p:nvPr>
            <p:ph type="title"/>
          </p:nvPr>
        </p:nvSpPr>
        <p:spPr>
          <a:xfrm>
            <a:off x="1747837" y="295275"/>
            <a:ext cx="4440300" cy="1380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a:t>시작화면</a:t>
            </a:r>
            <a:r>
              <a:rPr b="1" i="0" lang="en-US" sz="900" u="none">
                <a:solidFill>
                  <a:schemeClr val="dk2"/>
                </a:solidFill>
                <a:latin typeface="Arial"/>
                <a:ea typeface="Arial"/>
                <a:cs typeface="Arial"/>
                <a:sym typeface="Arial"/>
              </a:rPr>
              <a:t>&gt; </a:t>
            </a:r>
            <a:r>
              <a:rPr lang="en-US"/>
              <a:t>로그인&gt;메인화면</a:t>
            </a:r>
            <a:endParaRPr/>
          </a:p>
        </p:txBody>
      </p:sp>
      <p:sp>
        <p:nvSpPr>
          <p:cNvPr id="247" name="Google Shape;247;gcf1cef4984_0_33"/>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248" name="Google Shape;248;gcf1cef4984_0_33"/>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249" name="Google Shape;249;gcf1cef4984_0_33"/>
          <p:cNvSpPr txBox="1"/>
          <p:nvPr/>
        </p:nvSpPr>
        <p:spPr>
          <a:xfrm>
            <a:off x="7737475" y="817550"/>
            <a:ext cx="2016000" cy="39198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메인화면</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방목록,접속자 목록, 채팅창, 방 , 부가기능 버튼으로 구성</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279400" lvl="0" marL="457200" marR="0" rtl="0" algn="l">
              <a:lnSpc>
                <a:spcPct val="80000"/>
              </a:lnSpc>
              <a:spcBef>
                <a:spcPts val="400"/>
              </a:spcBef>
              <a:spcAft>
                <a:spcPts val="0"/>
              </a:spcAft>
              <a:buClr>
                <a:schemeClr val="dk1"/>
              </a:buClr>
              <a:buSzPts val="800"/>
              <a:buChar char="-"/>
            </a:pPr>
            <a:r>
              <a:rPr lang="en-US" sz="800">
                <a:solidFill>
                  <a:schemeClr val="dk1"/>
                </a:solidFill>
              </a:rPr>
              <a:t>방목록</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생성된 방들이 보이도록 해준다; 입장여부를 좌측에 출력해준다.</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 </a:t>
            </a:r>
            <a:endParaRPr sz="800">
              <a:solidFill>
                <a:schemeClr val="dk1"/>
              </a:solidFill>
            </a:endParaRPr>
          </a:p>
          <a:p>
            <a:pPr indent="-279400" lvl="0" marL="457200" marR="0" rtl="0" algn="l">
              <a:lnSpc>
                <a:spcPct val="80000"/>
              </a:lnSpc>
              <a:spcBef>
                <a:spcPts val="400"/>
              </a:spcBef>
              <a:spcAft>
                <a:spcPts val="0"/>
              </a:spcAft>
              <a:buClr>
                <a:schemeClr val="dk1"/>
              </a:buClr>
              <a:buSzPts val="800"/>
              <a:buChar char="-"/>
            </a:pPr>
            <a:r>
              <a:rPr lang="en-US" sz="800">
                <a:solidFill>
                  <a:schemeClr val="dk1"/>
                </a:solidFill>
              </a:rPr>
              <a:t>접속자 목록</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현재 접속된 사람들의 닉네임을 보여준다. 실시간으로 갱신해주는것이 핵심이다.</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279400" lvl="0" marL="457200" marR="0" rtl="0" algn="l">
              <a:lnSpc>
                <a:spcPct val="80000"/>
              </a:lnSpc>
              <a:spcBef>
                <a:spcPts val="400"/>
              </a:spcBef>
              <a:spcAft>
                <a:spcPts val="0"/>
              </a:spcAft>
              <a:buClr>
                <a:schemeClr val="dk1"/>
              </a:buClr>
              <a:buSzPts val="800"/>
              <a:buChar char="-"/>
            </a:pPr>
            <a:r>
              <a:rPr lang="en-US" sz="800">
                <a:solidFill>
                  <a:schemeClr val="dk1"/>
                </a:solidFill>
              </a:rPr>
              <a:t>서버 채팅 </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에코서버를 사용하여 n:n채팅을 가능하도록 한다.</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279400" lvl="0" marL="457200" marR="0" rtl="0" algn="l">
              <a:lnSpc>
                <a:spcPct val="80000"/>
              </a:lnSpc>
              <a:spcBef>
                <a:spcPts val="400"/>
              </a:spcBef>
              <a:spcAft>
                <a:spcPts val="0"/>
              </a:spcAft>
              <a:buClr>
                <a:schemeClr val="dk1"/>
              </a:buClr>
              <a:buSzPts val="800"/>
              <a:buChar char="-"/>
            </a:pPr>
            <a:r>
              <a:rPr lang="en-US" sz="800">
                <a:solidFill>
                  <a:schemeClr val="dk1"/>
                </a:solidFill>
              </a:rPr>
              <a:t>기타 버튼</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방 생성버튼을 누르면 방이 생성되고 커뮤니티 버튼을 누르면 거뮤니티 ui가 나오고 게임을 종료하면 게임이 종료가 되도록 ui가 떠서 종료확인을 해준다.</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914400" marR="0" rtl="0" algn="l">
              <a:lnSpc>
                <a:spcPct val="80000"/>
              </a:lnSpc>
              <a:spcBef>
                <a:spcPts val="400"/>
              </a:spcBef>
              <a:spcAft>
                <a:spcPts val="0"/>
              </a:spcAft>
              <a:buNone/>
            </a:pPr>
            <a:r>
              <a:t/>
            </a:r>
            <a:endParaRPr sz="800">
              <a:solidFill>
                <a:schemeClr val="dk1"/>
              </a:solidFill>
            </a:endParaRPr>
          </a:p>
        </p:txBody>
      </p:sp>
      <p:sp>
        <p:nvSpPr>
          <p:cNvPr id="250" name="Google Shape;250;gcf1cef4984_0_33"/>
          <p:cNvSpPr/>
          <p:nvPr/>
        </p:nvSpPr>
        <p:spPr>
          <a:xfrm>
            <a:off x="246050" y="1662425"/>
            <a:ext cx="7281900" cy="39942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cf1cef4984_0_33"/>
          <p:cNvSpPr/>
          <p:nvPr/>
        </p:nvSpPr>
        <p:spPr>
          <a:xfrm>
            <a:off x="558225" y="2524175"/>
            <a:ext cx="5070300" cy="156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첫번째 방입니다.-1 / 2</a:t>
            </a:r>
            <a:endParaRPr/>
          </a:p>
          <a:p>
            <a:pPr indent="0" lvl="0" marL="0" rtl="0" algn="l">
              <a:spcBef>
                <a:spcPts val="0"/>
              </a:spcBef>
              <a:spcAft>
                <a:spcPts val="0"/>
              </a:spcAft>
              <a:buNone/>
            </a:pPr>
            <a:r>
              <a:rPr lang="en-US"/>
              <a:t>두번째 방이거든요.</a:t>
            </a:r>
            <a:r>
              <a:rPr lang="en-US">
                <a:solidFill>
                  <a:schemeClr val="dk1"/>
                </a:solidFill>
              </a:rPr>
              <a:t>-1 / 2</a:t>
            </a:r>
            <a:endParaRPr>
              <a:solidFill>
                <a:schemeClr val="dk1"/>
              </a:solidFill>
            </a:endParaRPr>
          </a:p>
          <a:p>
            <a:pPr indent="0" lvl="0" marL="0" rtl="0" algn="l">
              <a:spcBef>
                <a:spcPts val="0"/>
              </a:spcBef>
              <a:spcAft>
                <a:spcPts val="0"/>
              </a:spcAft>
              <a:buNone/>
            </a:pPr>
            <a:r>
              <a:rPr lang="en-US">
                <a:solidFill>
                  <a:schemeClr val="dk1"/>
                </a:solidFill>
              </a:rPr>
              <a:t>다섯번째 -1 / 2</a:t>
            </a:r>
            <a:endParaRPr>
              <a:solidFill>
                <a:schemeClr val="dk1"/>
              </a:solidFill>
            </a:endParaRPr>
          </a:p>
        </p:txBody>
      </p:sp>
      <p:sp>
        <p:nvSpPr>
          <p:cNvPr id="252" name="Google Shape;252;gcf1cef4984_0_33"/>
          <p:cNvSpPr/>
          <p:nvPr/>
        </p:nvSpPr>
        <p:spPr>
          <a:xfrm>
            <a:off x="5628525" y="2524175"/>
            <a:ext cx="1899300" cy="156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쌍용12</a:t>
            </a:r>
            <a:endParaRPr/>
          </a:p>
          <a:p>
            <a:pPr indent="0" lvl="0" marL="0" rtl="0" algn="l">
              <a:spcBef>
                <a:spcPts val="0"/>
              </a:spcBef>
              <a:spcAft>
                <a:spcPts val="0"/>
              </a:spcAft>
              <a:buNone/>
            </a:pPr>
            <a:r>
              <a:rPr lang="en-US"/>
              <a:t>쌍용23</a:t>
            </a:r>
            <a:endParaRPr/>
          </a:p>
        </p:txBody>
      </p:sp>
      <p:sp>
        <p:nvSpPr>
          <p:cNvPr id="253" name="Google Shape;253;gcf1cef4984_0_33"/>
          <p:cNvSpPr txBox="1"/>
          <p:nvPr/>
        </p:nvSpPr>
        <p:spPr>
          <a:xfrm>
            <a:off x="6162525" y="2123975"/>
            <a:ext cx="8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접속자</a:t>
            </a:r>
            <a:endParaRPr b="1"/>
          </a:p>
        </p:txBody>
      </p:sp>
      <p:sp>
        <p:nvSpPr>
          <p:cNvPr id="254" name="Google Shape;254;gcf1cef4984_0_33"/>
          <p:cNvSpPr/>
          <p:nvPr/>
        </p:nvSpPr>
        <p:spPr>
          <a:xfrm>
            <a:off x="558225" y="4092275"/>
            <a:ext cx="5070300" cy="1296000"/>
          </a:xfrm>
          <a:prstGeom prst="rect">
            <a:avLst/>
          </a:prstGeom>
          <a:solidFill>
            <a:srgbClr val="FFFFFF"/>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US"/>
              <a:t>쌍용12(이)가 입장했습니다.</a:t>
            </a:r>
            <a:endParaRPr/>
          </a:p>
          <a:p>
            <a:pPr indent="0" lvl="0" marL="0" rtl="0" algn="l">
              <a:spcBef>
                <a:spcPts val="0"/>
              </a:spcBef>
              <a:spcAft>
                <a:spcPts val="0"/>
              </a:spcAft>
              <a:buNone/>
            </a:pPr>
            <a:r>
              <a:rPr lang="en-US"/>
              <a:t>쌍용23(이)가 입장했습니다.</a:t>
            </a:r>
            <a:endParaRPr/>
          </a:p>
          <a:p>
            <a:pPr indent="0" lvl="0" marL="0" rtl="0" algn="l">
              <a:spcBef>
                <a:spcPts val="0"/>
              </a:spcBef>
              <a:spcAft>
                <a:spcPts val="0"/>
              </a:spcAft>
              <a:buNone/>
            </a:pPr>
            <a:r>
              <a:rPr lang="en-US"/>
              <a:t>쌍용23: ㅎㅇ</a:t>
            </a:r>
            <a:endParaRPr/>
          </a:p>
        </p:txBody>
      </p:sp>
      <p:sp>
        <p:nvSpPr>
          <p:cNvPr id="255" name="Google Shape;255;gcf1cef4984_0_33"/>
          <p:cNvSpPr/>
          <p:nvPr/>
        </p:nvSpPr>
        <p:spPr>
          <a:xfrm>
            <a:off x="558225" y="5388275"/>
            <a:ext cx="5070300" cy="21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_</a:t>
            </a:r>
            <a:endParaRPr/>
          </a:p>
        </p:txBody>
      </p:sp>
      <p:sp>
        <p:nvSpPr>
          <p:cNvPr id="256" name="Google Shape;256;gcf1cef4984_0_33"/>
          <p:cNvSpPr/>
          <p:nvPr/>
        </p:nvSpPr>
        <p:spPr>
          <a:xfrm>
            <a:off x="5628525" y="4307675"/>
            <a:ext cx="18993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방 생성</a:t>
            </a:r>
            <a:endParaRPr/>
          </a:p>
        </p:txBody>
      </p:sp>
      <p:sp>
        <p:nvSpPr>
          <p:cNvPr id="257" name="Google Shape;257;gcf1cef4984_0_33"/>
          <p:cNvSpPr/>
          <p:nvPr/>
        </p:nvSpPr>
        <p:spPr>
          <a:xfrm>
            <a:off x="5628525" y="4659050"/>
            <a:ext cx="18993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내 프로필</a:t>
            </a:r>
            <a:endParaRPr/>
          </a:p>
        </p:txBody>
      </p:sp>
      <p:sp>
        <p:nvSpPr>
          <p:cNvPr id="258" name="Google Shape;258;gcf1cef4984_0_33"/>
          <p:cNvSpPr/>
          <p:nvPr/>
        </p:nvSpPr>
        <p:spPr>
          <a:xfrm>
            <a:off x="5628525" y="5388275"/>
            <a:ext cx="18993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게임종료</a:t>
            </a:r>
            <a:endParaRPr/>
          </a:p>
        </p:txBody>
      </p:sp>
      <p:sp>
        <p:nvSpPr>
          <p:cNvPr id="259" name="Google Shape;259;gcf1cef4984_0_33"/>
          <p:cNvSpPr/>
          <p:nvPr/>
        </p:nvSpPr>
        <p:spPr>
          <a:xfrm>
            <a:off x="5628525" y="5010425"/>
            <a:ext cx="18993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커뮤니티</a:t>
            </a:r>
            <a:endParaRPr/>
          </a:p>
        </p:txBody>
      </p:sp>
      <p:sp>
        <p:nvSpPr>
          <p:cNvPr id="260" name="Google Shape;260;gcf1cef4984_0_33"/>
          <p:cNvSpPr txBox="1"/>
          <p:nvPr/>
        </p:nvSpPr>
        <p:spPr>
          <a:xfrm>
            <a:off x="575325" y="2209300"/>
            <a:ext cx="181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방 목록 - </a:t>
            </a:r>
            <a:r>
              <a:rPr b="1" lang="en-US">
                <a:solidFill>
                  <a:schemeClr val="dk1"/>
                </a:solidFill>
              </a:rPr>
              <a:t>인원 수</a:t>
            </a:r>
            <a:endParaRPr b="1">
              <a:solidFill>
                <a:schemeClr val="dk1"/>
              </a:solidFill>
            </a:endParaRPr>
          </a:p>
          <a:p>
            <a:pPr indent="0" lvl="0" marL="0" rtl="0" algn="l">
              <a:spcBef>
                <a:spcPts val="0"/>
              </a:spcBef>
              <a:spcAft>
                <a:spcPts val="0"/>
              </a:spcAft>
              <a:buNone/>
            </a:pPr>
            <a:r>
              <a:t/>
            </a:r>
            <a:endParaRPr b="1"/>
          </a:p>
        </p:txBody>
      </p:sp>
      <p:pic>
        <p:nvPicPr>
          <p:cNvPr id="261" name="Google Shape;261;gcf1cef4984_0_33"/>
          <p:cNvPicPr preferRelativeResize="0"/>
          <p:nvPr/>
        </p:nvPicPr>
        <p:blipFill>
          <a:blip r:embed="rId3">
            <a:alphaModFix/>
          </a:blip>
          <a:stretch>
            <a:fillRect/>
          </a:stretch>
        </p:blipFill>
        <p:spPr>
          <a:xfrm>
            <a:off x="650575" y="1662425"/>
            <a:ext cx="6472075" cy="546225"/>
          </a:xfrm>
          <a:prstGeom prst="rect">
            <a:avLst/>
          </a:prstGeom>
          <a:noFill/>
          <a:ln>
            <a:noFill/>
          </a:ln>
        </p:spPr>
      </p:pic>
      <p:pic>
        <p:nvPicPr>
          <p:cNvPr id="262" name="Google Shape;262;gcf1cef4984_0_33"/>
          <p:cNvPicPr preferRelativeResize="0"/>
          <p:nvPr/>
        </p:nvPicPr>
        <p:blipFill>
          <a:blip r:embed="rId4">
            <a:alphaModFix/>
          </a:blip>
          <a:stretch>
            <a:fillRect/>
          </a:stretch>
        </p:blipFill>
        <p:spPr>
          <a:xfrm>
            <a:off x="3438225" y="6202762"/>
            <a:ext cx="7281900" cy="4217600"/>
          </a:xfrm>
          <a:prstGeom prst="rect">
            <a:avLst/>
          </a:prstGeom>
          <a:noFill/>
          <a:ln>
            <a:noFill/>
          </a:ln>
        </p:spPr>
      </p:pic>
      <p:sp>
        <p:nvSpPr>
          <p:cNvPr id="263" name="Google Shape;263;gcf1cef4984_0_33"/>
          <p:cNvSpPr/>
          <p:nvPr/>
        </p:nvSpPr>
        <p:spPr>
          <a:xfrm>
            <a:off x="4671725" y="5388275"/>
            <a:ext cx="948000" cy="215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전송</a:t>
            </a:r>
            <a:endParaRPr/>
          </a:p>
        </p:txBody>
      </p:sp>
      <p:sp>
        <p:nvSpPr>
          <p:cNvPr id="264" name="Google Shape;264;gcf1cef4984_0_33"/>
          <p:cNvSpPr/>
          <p:nvPr/>
        </p:nvSpPr>
        <p:spPr>
          <a:xfrm>
            <a:off x="5343425" y="2524175"/>
            <a:ext cx="276300" cy="1568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cf1cef4984_0_33"/>
          <p:cNvSpPr/>
          <p:nvPr/>
        </p:nvSpPr>
        <p:spPr>
          <a:xfrm>
            <a:off x="5343425" y="2524175"/>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cf1cef4984_0_33"/>
          <p:cNvSpPr/>
          <p:nvPr/>
        </p:nvSpPr>
        <p:spPr>
          <a:xfrm>
            <a:off x="5418275" y="2562538"/>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cf1cef4984_0_33"/>
          <p:cNvSpPr/>
          <p:nvPr/>
        </p:nvSpPr>
        <p:spPr>
          <a:xfrm rot="10800000">
            <a:off x="5343425" y="3937013"/>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cf1cef4984_0_33"/>
          <p:cNvSpPr/>
          <p:nvPr/>
        </p:nvSpPr>
        <p:spPr>
          <a:xfrm rot="10800000">
            <a:off x="5418275" y="3975450"/>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cf1cef4984_0_33"/>
          <p:cNvSpPr/>
          <p:nvPr/>
        </p:nvSpPr>
        <p:spPr>
          <a:xfrm>
            <a:off x="5343425" y="2662175"/>
            <a:ext cx="276300" cy="615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cf1cef4984_0_33"/>
          <p:cNvSpPr/>
          <p:nvPr/>
        </p:nvSpPr>
        <p:spPr>
          <a:xfrm>
            <a:off x="7227500" y="2524175"/>
            <a:ext cx="276300" cy="1568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cf1cef4984_0_33"/>
          <p:cNvSpPr/>
          <p:nvPr/>
        </p:nvSpPr>
        <p:spPr>
          <a:xfrm>
            <a:off x="7227500" y="2524175"/>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cf1cef4984_0_33"/>
          <p:cNvSpPr/>
          <p:nvPr/>
        </p:nvSpPr>
        <p:spPr>
          <a:xfrm>
            <a:off x="7302350" y="2562538"/>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cf1cef4984_0_33"/>
          <p:cNvSpPr/>
          <p:nvPr/>
        </p:nvSpPr>
        <p:spPr>
          <a:xfrm rot="10800000">
            <a:off x="7227500" y="3937013"/>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cf1cef4984_0_33"/>
          <p:cNvSpPr/>
          <p:nvPr/>
        </p:nvSpPr>
        <p:spPr>
          <a:xfrm rot="10800000">
            <a:off x="7302350" y="3975450"/>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cf1cef4984_0_33"/>
          <p:cNvSpPr/>
          <p:nvPr/>
        </p:nvSpPr>
        <p:spPr>
          <a:xfrm>
            <a:off x="7227500" y="2662175"/>
            <a:ext cx="276300" cy="615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cf471e556d_0_27"/>
          <p:cNvSpPr txBox="1"/>
          <p:nvPr>
            <p:ph type="title"/>
          </p:nvPr>
        </p:nvSpPr>
        <p:spPr>
          <a:xfrm>
            <a:off x="1747838" y="295275"/>
            <a:ext cx="4440300" cy="138000"/>
          </a:xfrm>
          <a:prstGeom prst="rect">
            <a:avLst/>
          </a:prstGeom>
        </p:spPr>
        <p:txBody>
          <a:bodyPr anchorCtr="0" anchor="ctr" bIns="0" lIns="36000" spcFirstLastPara="1" rIns="0" wrap="square" tIns="0">
            <a:noAutofit/>
          </a:bodyPr>
          <a:lstStyle/>
          <a:p>
            <a:pPr indent="0" lvl="0" marL="0" rtl="0" algn="l">
              <a:spcBef>
                <a:spcPts val="0"/>
              </a:spcBef>
              <a:spcAft>
                <a:spcPts val="0"/>
              </a:spcAft>
              <a:buNone/>
            </a:pPr>
            <a:r>
              <a:rPr lang="en-US">
                <a:solidFill>
                  <a:schemeClr val="dk1"/>
                </a:solidFill>
              </a:rPr>
              <a:t>시작화면&gt; 로그인&gt;메인화면&gt;게임 화면&gt;내 프로필</a:t>
            </a:r>
            <a:endParaRPr/>
          </a:p>
        </p:txBody>
      </p:sp>
      <p:sp>
        <p:nvSpPr>
          <p:cNvPr id="282" name="Google Shape;282;gcf471e556d_0_27"/>
          <p:cNvSpPr/>
          <p:nvPr/>
        </p:nvSpPr>
        <p:spPr>
          <a:xfrm>
            <a:off x="248100" y="1481113"/>
            <a:ext cx="7281900" cy="50181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cf471e556d_0_27"/>
          <p:cNvSpPr txBox="1"/>
          <p:nvPr/>
        </p:nvSpPr>
        <p:spPr>
          <a:xfrm>
            <a:off x="7805300" y="621650"/>
            <a:ext cx="1934100" cy="677100"/>
          </a:xfrm>
          <a:prstGeom prst="rect">
            <a:avLst/>
          </a:prstGeom>
          <a:noFill/>
          <a:ln>
            <a:noFill/>
          </a:ln>
        </p:spPr>
        <p:txBody>
          <a:bodyPr anchorCtr="0" anchor="t" bIns="91425" lIns="91425" spcFirstLastPara="1" rIns="91425" wrap="square" tIns="91425">
            <a:spAutoFit/>
          </a:bodyPr>
          <a:lstStyle/>
          <a:p>
            <a:pPr indent="-50800" lvl="0" marL="114300" rtl="0" algn="l">
              <a:spcBef>
                <a:spcPts val="0"/>
              </a:spcBef>
              <a:spcAft>
                <a:spcPts val="0"/>
              </a:spcAft>
              <a:buSzPts val="800"/>
              <a:buAutoNum type="arabicPeriod"/>
            </a:pPr>
            <a:r>
              <a:rPr lang="en-US" sz="800"/>
              <a:t> 내 </a:t>
            </a:r>
            <a:r>
              <a:rPr lang="en-US" sz="800"/>
              <a:t>프로필</a:t>
            </a:r>
            <a:endParaRPr sz="800"/>
          </a:p>
          <a:p>
            <a:pPr indent="0" lvl="0" marL="457200" rtl="0" algn="l">
              <a:spcBef>
                <a:spcPts val="0"/>
              </a:spcBef>
              <a:spcAft>
                <a:spcPts val="0"/>
              </a:spcAft>
              <a:buNone/>
            </a:pPr>
            <a:r>
              <a:rPr lang="en-US" sz="800"/>
              <a:t>프로필 이미지를 수정할 수 있다.</a:t>
            </a:r>
            <a:endParaRPr sz="800"/>
          </a:p>
          <a:p>
            <a:pPr indent="0" lvl="0" marL="457200" rtl="0" algn="l">
              <a:spcBef>
                <a:spcPts val="0"/>
              </a:spcBef>
              <a:spcAft>
                <a:spcPts val="0"/>
              </a:spcAft>
              <a:buNone/>
            </a:pPr>
            <a:r>
              <a:rPr lang="en-US" sz="800"/>
              <a:t>아이디와 전적을 확인할 수 있다.</a:t>
            </a:r>
            <a:endParaRPr sz="800"/>
          </a:p>
          <a:p>
            <a:pPr indent="0" lvl="0" marL="457200" rtl="0" algn="l">
              <a:spcBef>
                <a:spcPts val="0"/>
              </a:spcBef>
              <a:spcAft>
                <a:spcPts val="0"/>
              </a:spcAft>
              <a:buNone/>
            </a:pPr>
            <a:r>
              <a:t/>
            </a:r>
            <a:endParaRPr sz="800"/>
          </a:p>
        </p:txBody>
      </p:sp>
      <p:sp>
        <p:nvSpPr>
          <p:cNvPr id="284" name="Google Shape;284;gcf471e556d_0_27"/>
          <p:cNvSpPr txBox="1"/>
          <p:nvPr/>
        </p:nvSpPr>
        <p:spPr>
          <a:xfrm>
            <a:off x="2205350" y="4619825"/>
            <a:ext cx="90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전적</a:t>
            </a:r>
            <a:endParaRPr/>
          </a:p>
        </p:txBody>
      </p:sp>
      <p:pic>
        <p:nvPicPr>
          <p:cNvPr id="285" name="Google Shape;285;gcf471e556d_0_27"/>
          <p:cNvPicPr preferRelativeResize="0"/>
          <p:nvPr/>
        </p:nvPicPr>
        <p:blipFill>
          <a:blip r:embed="rId3">
            <a:alphaModFix/>
          </a:blip>
          <a:stretch>
            <a:fillRect/>
          </a:stretch>
        </p:blipFill>
        <p:spPr>
          <a:xfrm>
            <a:off x="3026250" y="1829250"/>
            <a:ext cx="1518900" cy="1726625"/>
          </a:xfrm>
          <a:prstGeom prst="rect">
            <a:avLst/>
          </a:prstGeom>
          <a:noFill/>
          <a:ln>
            <a:noFill/>
          </a:ln>
        </p:spPr>
      </p:pic>
      <p:grpSp>
        <p:nvGrpSpPr>
          <p:cNvPr id="286" name="Google Shape;286;gcf471e556d_0_27"/>
          <p:cNvGrpSpPr/>
          <p:nvPr/>
        </p:nvGrpSpPr>
        <p:grpSpPr>
          <a:xfrm>
            <a:off x="2793700" y="3690500"/>
            <a:ext cx="2230200" cy="2513625"/>
            <a:chOff x="2793700" y="3690500"/>
            <a:chExt cx="2230200" cy="2513625"/>
          </a:xfrm>
        </p:grpSpPr>
        <p:sp>
          <p:nvSpPr>
            <p:cNvPr id="287" name="Google Shape;287;gcf471e556d_0_27"/>
            <p:cNvSpPr/>
            <p:nvPr/>
          </p:nvSpPr>
          <p:spPr>
            <a:xfrm>
              <a:off x="3127975" y="3690500"/>
              <a:ext cx="13224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프로필 수정</a:t>
              </a:r>
              <a:endParaRPr/>
            </a:p>
          </p:txBody>
        </p:sp>
        <p:sp>
          <p:nvSpPr>
            <p:cNvPr id="288" name="Google Shape;288;gcf471e556d_0_27"/>
            <p:cNvSpPr txBox="1"/>
            <p:nvPr/>
          </p:nvSpPr>
          <p:spPr>
            <a:xfrm>
              <a:off x="2793700" y="4627900"/>
              <a:ext cx="223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3</a:t>
              </a:r>
              <a:r>
                <a:rPr lang="en-US"/>
                <a:t>전  	 2승	  1패</a:t>
              </a:r>
              <a:endParaRPr/>
            </a:p>
          </p:txBody>
        </p:sp>
        <p:grpSp>
          <p:nvGrpSpPr>
            <p:cNvPr id="289" name="Google Shape;289;gcf471e556d_0_27"/>
            <p:cNvGrpSpPr/>
            <p:nvPr/>
          </p:nvGrpSpPr>
          <p:grpSpPr>
            <a:xfrm>
              <a:off x="3442525" y="5819225"/>
              <a:ext cx="853600" cy="384900"/>
              <a:chOff x="3442525" y="5819225"/>
              <a:chExt cx="853600" cy="384900"/>
            </a:xfrm>
          </p:grpSpPr>
          <p:sp>
            <p:nvSpPr>
              <p:cNvPr id="290" name="Google Shape;290;gcf471e556d_0_27"/>
              <p:cNvSpPr/>
              <p:nvPr/>
            </p:nvSpPr>
            <p:spPr>
              <a:xfrm>
                <a:off x="3442525" y="5852518"/>
                <a:ext cx="794400" cy="3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cf471e556d_0_27"/>
              <p:cNvSpPr txBox="1"/>
              <p:nvPr/>
            </p:nvSpPr>
            <p:spPr>
              <a:xfrm>
                <a:off x="3501725" y="5819225"/>
                <a:ext cx="79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t>나가기</a:t>
                </a:r>
                <a:endParaRPr sz="1100"/>
              </a:p>
            </p:txBody>
          </p:sp>
        </p:grpSp>
      </p:grpSp>
      <p:sp>
        <p:nvSpPr>
          <p:cNvPr id="292" name="Google Shape;292;gcf471e556d_0_27"/>
          <p:cNvSpPr/>
          <p:nvPr/>
        </p:nvSpPr>
        <p:spPr>
          <a:xfrm>
            <a:off x="3161850" y="4187900"/>
            <a:ext cx="1454400" cy="356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쌍용789</a:t>
            </a:r>
            <a:endParaRPr/>
          </a:p>
        </p:txBody>
      </p:sp>
      <p:sp>
        <p:nvSpPr>
          <p:cNvPr id="293" name="Google Shape;293;gcf471e556d_0_27"/>
          <p:cNvSpPr txBox="1"/>
          <p:nvPr/>
        </p:nvSpPr>
        <p:spPr>
          <a:xfrm>
            <a:off x="2117250" y="4166150"/>
            <a:ext cx="90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아이디</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기본 디자인">
  <a:themeElements>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기본 디자인">
  <a:themeElements>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