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Josefin Slab"/>
      <p:regular r:id="rId52"/>
      <p:bold r:id="rId53"/>
      <p:italic r:id="rId54"/>
      <p:boldItalic r:id="rId55"/>
    </p:embeddedFont>
    <p:embeddedFont>
      <p:font typeface="Anton"/>
      <p:regular r:id="rId56"/>
    </p:embeddedFont>
    <p:embeddedFont>
      <p:font typeface="Staatliches"/>
      <p:regular r:id="rId57"/>
    </p:embeddedFont>
    <p:embeddedFont>
      <p:font typeface="Anaheim"/>
      <p:regular r:id="rId58"/>
    </p:embeddedFont>
    <p:embeddedFont>
      <p:font typeface="Abel"/>
      <p:regular r:id="rId59"/>
    </p:embeddedFont>
    <p:embeddedFont>
      <p:font typeface="Josefin Sans"/>
      <p:regular r:id="rId60"/>
      <p:bold r:id="rId61"/>
      <p:italic r:id="rId62"/>
      <p:boldItalic r:id="rId63"/>
    </p:embeddedFont>
    <p:embeddedFont>
      <p:font typeface="Unica One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JosefinSans-italic.fntdata"/><Relationship Id="rId61" Type="http://schemas.openxmlformats.org/officeDocument/2006/relationships/font" Target="fonts/JosefinSans-bold.fntdata"/><Relationship Id="rId20" Type="http://schemas.openxmlformats.org/officeDocument/2006/relationships/slide" Target="slides/slide15.xml"/><Relationship Id="rId64" Type="http://schemas.openxmlformats.org/officeDocument/2006/relationships/font" Target="fonts/UnicaOne-regular.fntdata"/><Relationship Id="rId63" Type="http://schemas.openxmlformats.org/officeDocument/2006/relationships/font" Target="fonts/Josefi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Josefi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JosefinSlab-bold.fntdata"/><Relationship Id="rId52" Type="http://schemas.openxmlformats.org/officeDocument/2006/relationships/font" Target="fonts/JosefinSlab-regular.fntdata"/><Relationship Id="rId11" Type="http://schemas.openxmlformats.org/officeDocument/2006/relationships/slide" Target="slides/slide6.xml"/><Relationship Id="rId55" Type="http://schemas.openxmlformats.org/officeDocument/2006/relationships/font" Target="fonts/JosefinSlab-boldItalic.fntdata"/><Relationship Id="rId10" Type="http://schemas.openxmlformats.org/officeDocument/2006/relationships/slide" Target="slides/slide5.xml"/><Relationship Id="rId54" Type="http://schemas.openxmlformats.org/officeDocument/2006/relationships/font" Target="fonts/JosefinSlab-italic.fntdata"/><Relationship Id="rId13" Type="http://schemas.openxmlformats.org/officeDocument/2006/relationships/slide" Target="slides/slide8.xml"/><Relationship Id="rId57" Type="http://schemas.openxmlformats.org/officeDocument/2006/relationships/font" Target="fonts/Staatliches-regular.fntdata"/><Relationship Id="rId12" Type="http://schemas.openxmlformats.org/officeDocument/2006/relationships/slide" Target="slides/slide7.xml"/><Relationship Id="rId56" Type="http://schemas.openxmlformats.org/officeDocument/2006/relationships/font" Target="fonts/Anton-regular.fntdata"/><Relationship Id="rId15" Type="http://schemas.openxmlformats.org/officeDocument/2006/relationships/slide" Target="slides/slide10.xml"/><Relationship Id="rId59" Type="http://schemas.openxmlformats.org/officeDocument/2006/relationships/font" Target="fonts/Abel-regular.fntdata"/><Relationship Id="rId14" Type="http://schemas.openxmlformats.org/officeDocument/2006/relationships/slide" Target="slides/slide9.xml"/><Relationship Id="rId58" Type="http://schemas.openxmlformats.org/officeDocument/2006/relationships/font" Target="fonts/Anahei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13ed13ab5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13ed13ab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13ed13ab5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13ed13ab5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13ed13ab5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13ed13ab5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13ed13ab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13ed13ab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13ed13ab5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13ed13ab5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13ed13ab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13ed13ab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13ed13ab5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13ed13ab5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13ed13ab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13ed13ab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클라이언트에서는 받은 메시지가 SERVERCHAT 인 경우 UI에 채팅 내용을 갱신함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13ed13ab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13ed13ab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LOGIN 상태의 MsgVO를 채팅서버를 통해 받으면 접속자 명단을 갱신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d13ed13ab5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d13ed13ab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 ROOM_JOIN 상태의 MsgVO를 채팅서버를 통해 받으면 방 목록 갱신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13ed13ab5_5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13ed13ab5_5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13ed13ab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13ed13ab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13ed13ab5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13ed13ab5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5. ROOM_CREATE 상태의 MsgVO를 채팅서버를 통해 받으면 방 목록 갱신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13ed13ab5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13ed13ab5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13ed13ab5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13ed13ab5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13ed13ab5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13ed13ab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13ed13ab5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13ed13ab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13ed13ab5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13ed13ab5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13ed13ab5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d13ed13ab5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13ed13ab5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13ed13ab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자신이 게임중이 아니거나, 방 번호가 다르면 처리하지 않음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자신이 게임 중이고, 받은 메시지의 방 번호와 내가 참가한 방 번호가 같으면 채팅창에 내용 갱신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13ed13ab5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13ed13ab5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13ed13ab5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13ed13ab5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13ed13ab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13ed13ab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13ed13ab5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13ed13ab5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13ed13ab5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13ed13ab5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13ed13ab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13ed13ab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13ed13ab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13ed13ab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13ed13ab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d13ed13ab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13ed13ab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13ed13ab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d6cf1397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d6cf1397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댓글 작성 부분에서 “test:안녕하세요\nuser:저도 반갑습니다\n” 형태로 저장되어 있는 댓글 데이터들을 “\n”를 구분자로 사용하여 댓글들을 구분하고, 댓글에서는 “:”를 구분자로 사용하여 작성자와 작성 내용을 구분함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13ed13ab5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13ed13ab5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“test”유저가  “안녕하세요”라는 댓글을 작성하면 둘을 합쳐서 “test:안녕하세요”의 String 으로 합치고, 내용의 마지막 부분에 “\n”를 추가하여 데이터에 추가함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13ed13ab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13ed13ab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13ed13ab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13ed13ab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3ed13ab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3ed13ab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d13ed13ab5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d13ed13ab5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13ed13ab5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13ed13ab5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13ed13ab5_5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13ed13ab5_5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13ed13ab5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13ed13ab5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d13ed13ab5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d13ed13ab5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d13ed13ab5_5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d13ed13ab5_5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13ed13ab5_5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13ed13ab5_5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13ed13ab5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13ed13ab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13ed13ab5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13ed13ab5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13ed13ab5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13ed13ab5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13ed13ab5_5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13ed13ab5_5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간단하게 설명만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6100f3312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6100f3312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동기 통신 서버는 클라이언트가 서버에 데이터를 전송하고, 서버로부터 데이터를 받아와야만하는 기능을 수행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비동기 통신 서버는 실시간 통신이 필요한 기능들을 수행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4_2"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2847251" y="387290"/>
            <a:ext cx="3387502" cy="2581967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ctrTitle"/>
          </p:nvPr>
        </p:nvSpPr>
        <p:spPr>
          <a:xfrm>
            <a:off x="3092125" y="1081325"/>
            <a:ext cx="3387600" cy="16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Mice</a:t>
            </a:r>
            <a:r>
              <a:rPr lang="en">
                <a:solidFill>
                  <a:schemeClr val="dk2"/>
                </a:solidFill>
              </a:rPr>
              <a:t>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r>
              <a:rPr lang="en"/>
              <a:t>weeper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2664274" y="243374"/>
            <a:ext cx="3387505" cy="2581958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2169650" y="3505175"/>
            <a:ext cx="47427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&lt;     3조    &gt;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팀장 : 이창민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팀원 : 박건희, 박준성, 오다빈</a:t>
            </a:r>
            <a:endParaRPr sz="15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238500" y="3400425"/>
            <a:ext cx="2590803" cy="1219208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2" type="ctrTitle"/>
          </p:nvPr>
        </p:nvSpPr>
        <p:spPr>
          <a:xfrm>
            <a:off x="382375" y="457200"/>
            <a:ext cx="1198800" cy="5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ui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25" y="579500"/>
            <a:ext cx="4829174" cy="41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 rot="-5400000">
            <a:off x="6238629" y="3543361"/>
            <a:ext cx="333699" cy="1819480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2"/>
          <p:cNvGrpSpPr/>
          <p:nvPr/>
        </p:nvGrpSpPr>
        <p:grpSpPr>
          <a:xfrm>
            <a:off x="5289178" y="4505124"/>
            <a:ext cx="206545" cy="210591"/>
            <a:chOff x="7898712" y="4196506"/>
            <a:chExt cx="186329" cy="387900"/>
          </a:xfrm>
        </p:grpSpPr>
        <p:sp>
          <p:nvSpPr>
            <p:cNvPr id="289" name="Google Shape;289;p32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32"/>
          <p:cNvSpPr/>
          <p:nvPr/>
        </p:nvSpPr>
        <p:spPr>
          <a:xfrm>
            <a:off x="7315225" y="4124425"/>
            <a:ext cx="1387800" cy="438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회원가입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화면으로 이동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 flipH="1" rot="-5400000">
            <a:off x="2977799" y="3432529"/>
            <a:ext cx="324174" cy="2050670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32"/>
          <p:cNvGrpSpPr/>
          <p:nvPr/>
        </p:nvGrpSpPr>
        <p:grpSpPr>
          <a:xfrm>
            <a:off x="4165228" y="4505124"/>
            <a:ext cx="206545" cy="210591"/>
            <a:chOff x="7898712" y="4196506"/>
            <a:chExt cx="186329" cy="387900"/>
          </a:xfrm>
        </p:grpSpPr>
        <p:sp>
          <p:nvSpPr>
            <p:cNvPr id="294" name="Google Shape;294;p32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2"/>
          <p:cNvSpPr/>
          <p:nvPr/>
        </p:nvSpPr>
        <p:spPr>
          <a:xfrm>
            <a:off x="682150" y="4124425"/>
            <a:ext cx="1447500" cy="54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ID와 패스워드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입력 후 로그인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idx="2" type="ctrTitle"/>
          </p:nvPr>
        </p:nvSpPr>
        <p:spPr>
          <a:xfrm>
            <a:off x="314315" y="171450"/>
            <a:ext cx="31242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ui - </a:t>
            </a:r>
            <a:r>
              <a:rPr lang="en" sz="2200"/>
              <a:t>로그인</a:t>
            </a:r>
            <a:endParaRPr sz="2200"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314323" y="1036001"/>
            <a:ext cx="8591591" cy="3858773"/>
            <a:chOff x="1211784" y="1483576"/>
            <a:chExt cx="6753864" cy="2714769"/>
          </a:xfrm>
        </p:grpSpPr>
        <p:sp>
          <p:nvSpPr>
            <p:cNvPr id="303" name="Google Shape;303;p3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5" name="Google Shape;3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541475"/>
            <a:ext cx="8543926" cy="30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idx="2" type="ctrTitle"/>
          </p:nvPr>
        </p:nvSpPr>
        <p:spPr>
          <a:xfrm>
            <a:off x="392675" y="285750"/>
            <a:ext cx="13035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ui</a:t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45" y="1457325"/>
            <a:ext cx="4262786" cy="22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/>
          <p:nvPr/>
        </p:nvSpPr>
        <p:spPr>
          <a:xfrm rot="5400000">
            <a:off x="6659289" y="1458720"/>
            <a:ext cx="319082" cy="724265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34"/>
          <p:cNvGrpSpPr/>
          <p:nvPr/>
        </p:nvGrpSpPr>
        <p:grpSpPr>
          <a:xfrm>
            <a:off x="6267383" y="1861925"/>
            <a:ext cx="189422" cy="207293"/>
            <a:chOff x="7898712" y="4196506"/>
            <a:chExt cx="186329" cy="387900"/>
          </a:xfrm>
        </p:grpSpPr>
        <p:sp>
          <p:nvSpPr>
            <p:cNvPr id="314" name="Google Shape;314;p34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34"/>
          <p:cNvSpPr/>
          <p:nvPr/>
        </p:nvSpPr>
        <p:spPr>
          <a:xfrm>
            <a:off x="7111084" y="1457327"/>
            <a:ext cx="1356600" cy="59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ID가 만들어져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있는지 확인</a:t>
            </a:r>
            <a:endParaRPr sz="1200"/>
          </a:p>
        </p:txBody>
      </p:sp>
      <p:grpSp>
        <p:nvGrpSpPr>
          <p:cNvPr id="317" name="Google Shape;317;p34"/>
          <p:cNvGrpSpPr/>
          <p:nvPr/>
        </p:nvGrpSpPr>
        <p:grpSpPr>
          <a:xfrm>
            <a:off x="621252" y="2955162"/>
            <a:ext cx="3301674" cy="582053"/>
            <a:chOff x="-1371475" y="2135300"/>
            <a:chExt cx="3600124" cy="591277"/>
          </a:xfrm>
        </p:grpSpPr>
        <p:sp>
          <p:nvSpPr>
            <p:cNvPr id="318" name="Google Shape;318;p34"/>
            <p:cNvSpPr/>
            <p:nvPr/>
          </p:nvSpPr>
          <p:spPr>
            <a:xfrm flipH="1" rot="-5400000">
              <a:off x="834674" y="1443391"/>
              <a:ext cx="324174" cy="2050670"/>
            </a:xfrm>
            <a:custGeom>
              <a:rect b="b" l="l" r="r" t="t"/>
              <a:pathLst>
                <a:path extrusionOk="0" fill="none" h="3990" w="1134">
                  <a:moveTo>
                    <a:pt x="1" y="1"/>
                  </a:moveTo>
                  <a:lnTo>
                    <a:pt x="1" y="1898"/>
                  </a:lnTo>
                  <a:lnTo>
                    <a:pt x="1133" y="1898"/>
                  </a:lnTo>
                  <a:lnTo>
                    <a:pt x="1133" y="3989"/>
                  </a:lnTo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miter lim="721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34"/>
            <p:cNvGrpSpPr/>
            <p:nvPr/>
          </p:nvGrpSpPr>
          <p:grpSpPr>
            <a:xfrm>
              <a:off x="2022103" y="2515986"/>
              <a:ext cx="206545" cy="210591"/>
              <a:chOff x="7898712" y="4196506"/>
              <a:chExt cx="186329" cy="387900"/>
            </a:xfrm>
          </p:grpSpPr>
          <p:sp>
            <p:nvSpPr>
              <p:cNvPr id="320" name="Google Shape;320;p34"/>
              <p:cNvSpPr/>
              <p:nvPr/>
            </p:nvSpPr>
            <p:spPr>
              <a:xfrm flipH="1" rot="-5400000">
                <a:off x="7833032" y="4314048"/>
                <a:ext cx="317667" cy="152823"/>
              </a:xfrm>
              <a:custGeom>
                <a:rect b="b" l="l" r="r" t="t"/>
                <a:pathLst>
                  <a:path extrusionOk="0" h="1008" w="1176">
                    <a:moveTo>
                      <a:pt x="670" y="1"/>
                    </a:moveTo>
                    <a:cubicBezTo>
                      <a:pt x="547" y="1"/>
                      <a:pt x="420" y="47"/>
                      <a:pt x="317" y="149"/>
                    </a:cubicBezTo>
                    <a:cubicBezTo>
                      <a:pt x="0" y="467"/>
                      <a:pt x="224" y="1008"/>
                      <a:pt x="671" y="1008"/>
                    </a:cubicBezTo>
                    <a:cubicBezTo>
                      <a:pt x="952" y="1008"/>
                      <a:pt x="1176" y="777"/>
                      <a:pt x="1176" y="503"/>
                    </a:cubicBezTo>
                    <a:cubicBezTo>
                      <a:pt x="1176" y="201"/>
                      <a:pt x="929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 flipH="1" rot="-5400000">
                <a:off x="7797926" y="4297292"/>
                <a:ext cx="387900" cy="186329"/>
              </a:xfrm>
              <a:custGeom>
                <a:rect b="b" l="l" r="r" t="t"/>
                <a:pathLst>
                  <a:path extrusionOk="0" h="1229" w="1436">
                    <a:moveTo>
                      <a:pt x="823" y="225"/>
                    </a:moveTo>
                    <a:cubicBezTo>
                      <a:pt x="1169" y="225"/>
                      <a:pt x="1349" y="643"/>
                      <a:pt x="1104" y="888"/>
                    </a:cubicBezTo>
                    <a:cubicBezTo>
                      <a:pt x="1022" y="968"/>
                      <a:pt x="923" y="1003"/>
                      <a:pt x="826" y="1003"/>
                    </a:cubicBezTo>
                    <a:cubicBezTo>
                      <a:pt x="625" y="1003"/>
                      <a:pt x="433" y="848"/>
                      <a:pt x="433" y="614"/>
                    </a:cubicBezTo>
                    <a:cubicBezTo>
                      <a:pt x="433" y="398"/>
                      <a:pt x="606" y="225"/>
                      <a:pt x="823" y="225"/>
                    </a:cubicBezTo>
                    <a:close/>
                    <a:moveTo>
                      <a:pt x="823" y="1"/>
                    </a:moveTo>
                    <a:cubicBezTo>
                      <a:pt x="275" y="1"/>
                      <a:pt x="1" y="657"/>
                      <a:pt x="390" y="1047"/>
                    </a:cubicBezTo>
                    <a:cubicBezTo>
                      <a:pt x="516" y="1172"/>
                      <a:pt x="669" y="1228"/>
                      <a:pt x="819" y="1228"/>
                    </a:cubicBezTo>
                    <a:cubicBezTo>
                      <a:pt x="1134" y="1228"/>
                      <a:pt x="1436" y="981"/>
                      <a:pt x="1436" y="614"/>
                    </a:cubicBezTo>
                    <a:cubicBezTo>
                      <a:pt x="1436" y="275"/>
                      <a:pt x="1162" y="1"/>
                      <a:pt x="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34"/>
            <p:cNvSpPr/>
            <p:nvPr/>
          </p:nvSpPr>
          <p:spPr>
            <a:xfrm>
              <a:off x="-1371475" y="2135300"/>
              <a:ext cx="1711500" cy="3999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naheim"/>
                  <a:ea typeface="Anaheim"/>
                  <a:cs typeface="Anaheim"/>
                  <a:sym typeface="Anaheim"/>
                </a:rPr>
                <a:t>중복 확인 후 회원가입</a:t>
              </a:r>
              <a:endParaRPr sz="1200"/>
            </a:p>
          </p:txBody>
        </p:sp>
      </p:grpSp>
      <p:sp>
        <p:nvSpPr>
          <p:cNvPr id="323" name="Google Shape;323;p34"/>
          <p:cNvSpPr/>
          <p:nvPr/>
        </p:nvSpPr>
        <p:spPr>
          <a:xfrm rot="5400000">
            <a:off x="6106011" y="2643937"/>
            <a:ext cx="189146" cy="1423722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5299401" y="3329760"/>
            <a:ext cx="189422" cy="207293"/>
            <a:chOff x="7898712" y="4196506"/>
            <a:chExt cx="186329" cy="387900"/>
          </a:xfrm>
        </p:grpSpPr>
        <p:sp>
          <p:nvSpPr>
            <p:cNvPr id="325" name="Google Shape;325;p34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4"/>
          <p:cNvSpPr/>
          <p:nvPr/>
        </p:nvSpPr>
        <p:spPr>
          <a:xfrm>
            <a:off x="6865122" y="3107810"/>
            <a:ext cx="1472100" cy="328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입력한 내용 초기화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idx="2" type="ctrTitle"/>
          </p:nvPr>
        </p:nvSpPr>
        <p:spPr>
          <a:xfrm>
            <a:off x="487150" y="350175"/>
            <a:ext cx="2684700" cy="4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ui - </a:t>
            </a:r>
            <a:r>
              <a:rPr lang="en" sz="2200"/>
              <a:t>회원가입</a:t>
            </a:r>
            <a:endParaRPr/>
          </a:p>
        </p:txBody>
      </p:sp>
      <p:grpSp>
        <p:nvGrpSpPr>
          <p:cNvPr id="333" name="Google Shape;333;p35"/>
          <p:cNvGrpSpPr/>
          <p:nvPr/>
        </p:nvGrpSpPr>
        <p:grpSpPr>
          <a:xfrm>
            <a:off x="800086" y="959768"/>
            <a:ext cx="7679819" cy="3993426"/>
            <a:chOff x="1211784" y="1483576"/>
            <a:chExt cx="6753864" cy="2714769"/>
          </a:xfrm>
        </p:grpSpPr>
        <p:sp>
          <p:nvSpPr>
            <p:cNvPr id="334" name="Google Shape;334;p35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6" name="Google Shape;3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75" y="1265800"/>
            <a:ext cx="7879401" cy="32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idx="2" type="ctrTitle"/>
          </p:nvPr>
        </p:nvSpPr>
        <p:spPr>
          <a:xfrm>
            <a:off x="542949" y="171450"/>
            <a:ext cx="34980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ui - </a:t>
            </a:r>
            <a:r>
              <a:rPr lang="en" sz="2200"/>
              <a:t>중복확인</a:t>
            </a:r>
            <a:endParaRPr sz="2200"/>
          </a:p>
        </p:txBody>
      </p:sp>
      <p:grpSp>
        <p:nvGrpSpPr>
          <p:cNvPr id="342" name="Google Shape;342;p36"/>
          <p:cNvGrpSpPr/>
          <p:nvPr/>
        </p:nvGrpSpPr>
        <p:grpSpPr>
          <a:xfrm>
            <a:off x="542959" y="1036000"/>
            <a:ext cx="8157096" cy="3858772"/>
            <a:chOff x="1211784" y="1483577"/>
            <a:chExt cx="6648000" cy="2714769"/>
          </a:xfrm>
        </p:grpSpPr>
        <p:sp>
          <p:nvSpPr>
            <p:cNvPr id="343" name="Google Shape;343;p36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317645" y="1483577"/>
              <a:ext cx="6500400" cy="25890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5" name="Google Shape;3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63" y="1036000"/>
            <a:ext cx="7920283" cy="35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idx="2" type="ctrTitle"/>
          </p:nvPr>
        </p:nvSpPr>
        <p:spPr>
          <a:xfrm>
            <a:off x="344275" y="180975"/>
            <a:ext cx="10560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ui</a:t>
            </a:r>
            <a:endParaRPr/>
          </a:p>
        </p:txBody>
      </p:sp>
      <p:pic>
        <p:nvPicPr>
          <p:cNvPr id="351" name="Google Shape;3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970" y="466725"/>
            <a:ext cx="3861999" cy="4091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37"/>
          <p:cNvGrpSpPr/>
          <p:nvPr/>
        </p:nvGrpSpPr>
        <p:grpSpPr>
          <a:xfrm>
            <a:off x="2581309" y="1827353"/>
            <a:ext cx="186515" cy="201824"/>
            <a:chOff x="7898712" y="4196506"/>
            <a:chExt cx="186329" cy="387900"/>
          </a:xfrm>
        </p:grpSpPr>
        <p:sp>
          <p:nvSpPr>
            <p:cNvPr id="353" name="Google Shape;353;p37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37"/>
          <p:cNvSpPr/>
          <p:nvPr/>
        </p:nvSpPr>
        <p:spPr>
          <a:xfrm rot="-5400000">
            <a:off x="2167220" y="3605721"/>
            <a:ext cx="346114" cy="488725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37"/>
          <p:cNvGrpSpPr/>
          <p:nvPr/>
        </p:nvGrpSpPr>
        <p:grpSpPr>
          <a:xfrm>
            <a:off x="2475115" y="3578607"/>
            <a:ext cx="186515" cy="201824"/>
            <a:chOff x="7898712" y="4196506"/>
            <a:chExt cx="186329" cy="387900"/>
          </a:xfrm>
        </p:grpSpPr>
        <p:sp>
          <p:nvSpPr>
            <p:cNvPr id="357" name="Google Shape;357;p37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37"/>
          <p:cNvSpPr/>
          <p:nvPr/>
        </p:nvSpPr>
        <p:spPr>
          <a:xfrm rot="-5400000">
            <a:off x="6516991" y="1504280"/>
            <a:ext cx="454683" cy="516725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7"/>
          <p:cNvGrpSpPr/>
          <p:nvPr/>
        </p:nvGrpSpPr>
        <p:grpSpPr>
          <a:xfrm>
            <a:off x="6299595" y="1845156"/>
            <a:ext cx="186515" cy="201824"/>
            <a:chOff x="7898712" y="4196506"/>
            <a:chExt cx="186329" cy="387900"/>
          </a:xfrm>
        </p:grpSpPr>
        <p:sp>
          <p:nvSpPr>
            <p:cNvPr id="361" name="Google Shape;361;p37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7"/>
          <p:cNvSpPr/>
          <p:nvPr/>
        </p:nvSpPr>
        <p:spPr>
          <a:xfrm>
            <a:off x="7002693" y="1180316"/>
            <a:ext cx="1274100" cy="45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현재 접속중인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사람들을 보여줌</a:t>
            </a:r>
            <a:endParaRPr sz="1200"/>
          </a:p>
        </p:txBody>
      </p:sp>
      <p:sp>
        <p:nvSpPr>
          <p:cNvPr id="364" name="Google Shape;364;p37"/>
          <p:cNvSpPr/>
          <p:nvPr/>
        </p:nvSpPr>
        <p:spPr>
          <a:xfrm flipH="1" rot="-5400000">
            <a:off x="7177568" y="3746130"/>
            <a:ext cx="129319" cy="1460909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7"/>
          <p:cNvGrpSpPr/>
          <p:nvPr/>
        </p:nvGrpSpPr>
        <p:grpSpPr>
          <a:xfrm>
            <a:off x="6325399" y="4297074"/>
            <a:ext cx="186515" cy="201824"/>
            <a:chOff x="7898712" y="4196506"/>
            <a:chExt cx="186329" cy="387900"/>
          </a:xfrm>
        </p:grpSpPr>
        <p:sp>
          <p:nvSpPr>
            <p:cNvPr id="366" name="Google Shape;366;p37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7"/>
          <p:cNvSpPr/>
          <p:nvPr/>
        </p:nvSpPr>
        <p:spPr>
          <a:xfrm>
            <a:off x="7463700" y="4334216"/>
            <a:ext cx="953700" cy="319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게임종료</a:t>
            </a:r>
            <a:endParaRPr sz="1200"/>
          </a:p>
        </p:txBody>
      </p:sp>
      <p:sp>
        <p:nvSpPr>
          <p:cNvPr id="369" name="Google Shape;369;p37"/>
          <p:cNvSpPr/>
          <p:nvPr/>
        </p:nvSpPr>
        <p:spPr>
          <a:xfrm rot="5400000">
            <a:off x="6876567" y="3381792"/>
            <a:ext cx="443394" cy="1154068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7"/>
          <p:cNvGrpSpPr/>
          <p:nvPr/>
        </p:nvGrpSpPr>
        <p:grpSpPr>
          <a:xfrm>
            <a:off x="6334000" y="4054542"/>
            <a:ext cx="186515" cy="201824"/>
            <a:chOff x="7898712" y="4196506"/>
            <a:chExt cx="186329" cy="387900"/>
          </a:xfrm>
        </p:grpSpPr>
        <p:sp>
          <p:nvSpPr>
            <p:cNvPr id="371" name="Google Shape;371;p37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7"/>
          <p:cNvSpPr/>
          <p:nvPr/>
        </p:nvSpPr>
        <p:spPr>
          <a:xfrm>
            <a:off x="7246820" y="3590769"/>
            <a:ext cx="1274100" cy="319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게시판 접속 가능</a:t>
            </a:r>
            <a:endParaRPr sz="1200"/>
          </a:p>
        </p:txBody>
      </p:sp>
      <p:sp>
        <p:nvSpPr>
          <p:cNvPr id="374" name="Google Shape;374;p37"/>
          <p:cNvSpPr/>
          <p:nvPr/>
        </p:nvSpPr>
        <p:spPr>
          <a:xfrm rot="5400000">
            <a:off x="6547972" y="3145918"/>
            <a:ext cx="789057" cy="814209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7"/>
          <p:cNvGrpSpPr/>
          <p:nvPr/>
        </p:nvGrpSpPr>
        <p:grpSpPr>
          <a:xfrm>
            <a:off x="6334000" y="3821139"/>
            <a:ext cx="186515" cy="201824"/>
            <a:chOff x="7898712" y="4196506"/>
            <a:chExt cx="186329" cy="387900"/>
          </a:xfrm>
        </p:grpSpPr>
        <p:sp>
          <p:nvSpPr>
            <p:cNvPr id="376" name="Google Shape;376;p37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7"/>
          <p:cNvSpPr/>
          <p:nvPr/>
        </p:nvSpPr>
        <p:spPr>
          <a:xfrm>
            <a:off x="7272850" y="3001008"/>
            <a:ext cx="1335300" cy="319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내 프로필을 확인</a:t>
            </a:r>
            <a:endParaRPr sz="1200"/>
          </a:p>
        </p:txBody>
      </p:sp>
      <p:sp>
        <p:nvSpPr>
          <p:cNvPr id="379" name="Google Shape;379;p37"/>
          <p:cNvSpPr/>
          <p:nvPr/>
        </p:nvSpPr>
        <p:spPr>
          <a:xfrm rot="5400000">
            <a:off x="6079547" y="2778857"/>
            <a:ext cx="1317943" cy="514171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7"/>
          <p:cNvGrpSpPr/>
          <p:nvPr/>
        </p:nvGrpSpPr>
        <p:grpSpPr>
          <a:xfrm>
            <a:off x="6324371" y="3578607"/>
            <a:ext cx="186515" cy="201824"/>
            <a:chOff x="7898712" y="4196506"/>
            <a:chExt cx="186329" cy="387900"/>
          </a:xfrm>
        </p:grpSpPr>
        <p:sp>
          <p:nvSpPr>
            <p:cNvPr id="381" name="Google Shape;381;p37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3" name="Google Shape;383;p37"/>
          <p:cNvCxnSpPr/>
          <p:nvPr/>
        </p:nvCxnSpPr>
        <p:spPr>
          <a:xfrm rot="10800000">
            <a:off x="2124968" y="1946226"/>
            <a:ext cx="48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7"/>
          <p:cNvSpPr/>
          <p:nvPr/>
        </p:nvSpPr>
        <p:spPr>
          <a:xfrm>
            <a:off x="6917787" y="2197240"/>
            <a:ext cx="1689000" cy="319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방 제목 입력 후 방 생성 </a:t>
            </a:r>
            <a:endParaRPr sz="1200"/>
          </a:p>
        </p:txBody>
      </p:sp>
      <p:sp>
        <p:nvSpPr>
          <p:cNvPr id="385" name="Google Shape;385;p37"/>
          <p:cNvSpPr/>
          <p:nvPr/>
        </p:nvSpPr>
        <p:spPr>
          <a:xfrm>
            <a:off x="923933" y="1634818"/>
            <a:ext cx="1274100" cy="55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방을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 더블 클릭시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입장 가능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923925" y="3694915"/>
            <a:ext cx="1274100" cy="64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다른 유저들과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대화 가능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idx="2" type="ctrTitle"/>
          </p:nvPr>
        </p:nvSpPr>
        <p:spPr>
          <a:xfrm>
            <a:off x="409575" y="200025"/>
            <a:ext cx="2381400" cy="6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ui - </a:t>
            </a:r>
            <a:r>
              <a:rPr lang="en" sz="2200"/>
              <a:t>전체 채팅</a:t>
            </a:r>
            <a:endParaRPr/>
          </a:p>
        </p:txBody>
      </p:sp>
      <p:grpSp>
        <p:nvGrpSpPr>
          <p:cNvPr id="392" name="Google Shape;392;p38"/>
          <p:cNvGrpSpPr/>
          <p:nvPr/>
        </p:nvGrpSpPr>
        <p:grpSpPr>
          <a:xfrm>
            <a:off x="323819" y="942968"/>
            <a:ext cx="8586824" cy="3942387"/>
            <a:chOff x="1211784" y="1483577"/>
            <a:chExt cx="6805757" cy="2714769"/>
          </a:xfrm>
        </p:grpSpPr>
        <p:sp>
          <p:nvSpPr>
            <p:cNvPr id="393" name="Google Shape;393;p38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1317641" y="1483577"/>
              <a:ext cx="66999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13" y="1290138"/>
            <a:ext cx="7439025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5673525" y="338845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idx="2" type="ctrTitle"/>
          </p:nvPr>
        </p:nvSpPr>
        <p:spPr>
          <a:xfrm>
            <a:off x="314375" y="304800"/>
            <a:ext cx="33432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ui - </a:t>
            </a:r>
            <a:r>
              <a:rPr lang="en" sz="2200"/>
              <a:t>접속자 명단 갱신</a:t>
            </a:r>
            <a:endParaRPr sz="2200"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780375" y="1086347"/>
            <a:ext cx="7583239" cy="3219445"/>
            <a:chOff x="1211784" y="1483576"/>
            <a:chExt cx="6753864" cy="2714769"/>
          </a:xfrm>
        </p:grpSpPr>
        <p:sp>
          <p:nvSpPr>
            <p:cNvPr id="403" name="Google Shape;403;p39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5" name="Google Shape;4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1357313"/>
            <a:ext cx="62007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9"/>
          <p:cNvSpPr/>
          <p:nvPr/>
        </p:nvSpPr>
        <p:spPr>
          <a:xfrm>
            <a:off x="4163100" y="346250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/>
          <p:nvPr>
            <p:ph idx="2" type="ctrTitle"/>
          </p:nvPr>
        </p:nvSpPr>
        <p:spPr>
          <a:xfrm>
            <a:off x="400050" y="142875"/>
            <a:ext cx="23145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ui - </a:t>
            </a:r>
            <a:r>
              <a:rPr lang="en" sz="2200"/>
              <a:t>방 참가</a:t>
            </a:r>
            <a:endParaRPr sz="2200"/>
          </a:p>
        </p:txBody>
      </p:sp>
      <p:grpSp>
        <p:nvGrpSpPr>
          <p:cNvPr id="412" name="Google Shape;412;p40"/>
          <p:cNvGrpSpPr/>
          <p:nvPr/>
        </p:nvGrpSpPr>
        <p:grpSpPr>
          <a:xfrm>
            <a:off x="285741" y="1055032"/>
            <a:ext cx="8648323" cy="3878862"/>
            <a:chOff x="1211784" y="1483576"/>
            <a:chExt cx="6753864" cy="2714769"/>
          </a:xfrm>
        </p:grpSpPr>
        <p:sp>
          <p:nvSpPr>
            <p:cNvPr id="413" name="Google Shape;413;p40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5" name="Google Shape;4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13" y="1208513"/>
            <a:ext cx="73437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0"/>
          <p:cNvSpPr/>
          <p:nvPr/>
        </p:nvSpPr>
        <p:spPr>
          <a:xfrm>
            <a:off x="3824975" y="3369534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395" y="1760250"/>
            <a:ext cx="3861963" cy="156424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 txBox="1"/>
          <p:nvPr>
            <p:ph idx="2" type="ctrTitle"/>
          </p:nvPr>
        </p:nvSpPr>
        <p:spPr>
          <a:xfrm>
            <a:off x="666750" y="419100"/>
            <a:ext cx="3176100" cy="5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CREATE ROOM UI</a:t>
            </a:r>
            <a:endParaRPr sz="2200"/>
          </a:p>
        </p:txBody>
      </p:sp>
      <p:sp>
        <p:nvSpPr>
          <p:cNvPr id="423" name="Google Shape;423;p41"/>
          <p:cNvSpPr/>
          <p:nvPr/>
        </p:nvSpPr>
        <p:spPr>
          <a:xfrm rot="-5400000">
            <a:off x="6113998" y="1712608"/>
            <a:ext cx="337779" cy="936054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41"/>
          <p:cNvGrpSpPr/>
          <p:nvPr/>
        </p:nvGrpSpPr>
        <p:grpSpPr>
          <a:xfrm>
            <a:off x="5625004" y="2257644"/>
            <a:ext cx="189459" cy="188791"/>
            <a:chOff x="7898712" y="4196506"/>
            <a:chExt cx="186329" cy="387900"/>
          </a:xfrm>
        </p:grpSpPr>
        <p:sp>
          <p:nvSpPr>
            <p:cNvPr id="425" name="Google Shape;425;p41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41"/>
          <p:cNvSpPr/>
          <p:nvPr/>
        </p:nvSpPr>
        <p:spPr>
          <a:xfrm>
            <a:off x="6458223" y="1835439"/>
            <a:ext cx="1839300" cy="337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생성할 방 이름을 입력</a:t>
            </a:r>
            <a:endParaRPr sz="1200"/>
          </a:p>
        </p:txBody>
      </p:sp>
      <p:sp>
        <p:nvSpPr>
          <p:cNvPr id="428" name="Google Shape;428;p41"/>
          <p:cNvSpPr/>
          <p:nvPr/>
        </p:nvSpPr>
        <p:spPr>
          <a:xfrm>
            <a:off x="5153427" y="3240877"/>
            <a:ext cx="324435" cy="386581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41"/>
          <p:cNvGrpSpPr/>
          <p:nvPr/>
        </p:nvGrpSpPr>
        <p:grpSpPr>
          <a:xfrm>
            <a:off x="5049593" y="3073001"/>
            <a:ext cx="189459" cy="188791"/>
            <a:chOff x="7898712" y="4196506"/>
            <a:chExt cx="186329" cy="387900"/>
          </a:xfrm>
        </p:grpSpPr>
        <p:sp>
          <p:nvSpPr>
            <p:cNvPr id="430" name="Google Shape;430;p41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41"/>
          <p:cNvSpPr/>
          <p:nvPr/>
        </p:nvSpPr>
        <p:spPr>
          <a:xfrm>
            <a:off x="5408626" y="3529352"/>
            <a:ext cx="1049700" cy="337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방 생성 취소</a:t>
            </a:r>
            <a:endParaRPr sz="1200"/>
          </a:p>
        </p:txBody>
      </p:sp>
      <p:sp>
        <p:nvSpPr>
          <p:cNvPr id="433" name="Google Shape;433;p41"/>
          <p:cNvSpPr/>
          <p:nvPr/>
        </p:nvSpPr>
        <p:spPr>
          <a:xfrm flipH="1">
            <a:off x="3456852" y="3220685"/>
            <a:ext cx="683292" cy="386581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1"/>
          <p:cNvGrpSpPr/>
          <p:nvPr/>
        </p:nvGrpSpPr>
        <p:grpSpPr>
          <a:xfrm>
            <a:off x="4030565" y="3073001"/>
            <a:ext cx="189459" cy="188791"/>
            <a:chOff x="7898712" y="4196506"/>
            <a:chExt cx="186329" cy="387900"/>
          </a:xfrm>
        </p:grpSpPr>
        <p:sp>
          <p:nvSpPr>
            <p:cNvPr id="435" name="Google Shape;435;p41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41"/>
          <p:cNvSpPr/>
          <p:nvPr/>
        </p:nvSpPr>
        <p:spPr>
          <a:xfrm>
            <a:off x="1706300" y="3529352"/>
            <a:ext cx="2153400" cy="337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입력한 이름으로 방을 생성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8" type="ctrTitle"/>
          </p:nvPr>
        </p:nvSpPr>
        <p:spPr>
          <a:xfrm>
            <a:off x="6124575" y="371575"/>
            <a:ext cx="2241300" cy="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F1F1F"/>
                </a:solidFill>
              </a:rPr>
              <a:t>목     차</a:t>
            </a:r>
            <a:r>
              <a:rPr b="1" lang="en" sz="2200">
                <a:solidFill>
                  <a:srgbClr val="1F1F1F"/>
                </a:solidFill>
              </a:rPr>
              <a:t>         </a:t>
            </a:r>
            <a:endParaRPr b="1" sz="2200">
              <a:solidFill>
                <a:srgbClr val="1F1F1F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1816050" y="186932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8" type="ctrTitle"/>
          </p:nvPr>
        </p:nvSpPr>
        <p:spPr>
          <a:xfrm>
            <a:off x="2093625" y="2161825"/>
            <a:ext cx="2035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01.        개요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816050" y="330760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8" type="ctrTitle"/>
          </p:nvPr>
        </p:nvSpPr>
        <p:spPr>
          <a:xfrm>
            <a:off x="2050675" y="3600100"/>
            <a:ext cx="17307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03.        구성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4702125" y="1869326"/>
            <a:ext cx="607500" cy="612900"/>
          </a:xfrm>
          <a:prstGeom prst="roundRect">
            <a:avLst>
              <a:gd fmla="val 43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8" type="ctrTitle"/>
          </p:nvPr>
        </p:nvSpPr>
        <p:spPr>
          <a:xfrm>
            <a:off x="4927225" y="2161825"/>
            <a:ext cx="2035500" cy="3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02.        특징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4702125" y="330760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8" type="ctrTitle"/>
          </p:nvPr>
        </p:nvSpPr>
        <p:spPr>
          <a:xfrm>
            <a:off x="4927225" y="3560050"/>
            <a:ext cx="2619300" cy="4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04.        향후 발전 포인트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idx="2" type="ctrTitle"/>
          </p:nvPr>
        </p:nvSpPr>
        <p:spPr>
          <a:xfrm>
            <a:off x="314325" y="266700"/>
            <a:ext cx="4836900" cy="5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CREATE ROOM UI</a:t>
            </a:r>
            <a:r>
              <a:rPr lang="en"/>
              <a:t> - </a:t>
            </a:r>
            <a:r>
              <a:rPr lang="en" sz="2200"/>
              <a:t>방 생성 로직</a:t>
            </a:r>
            <a:endParaRPr sz="2200"/>
          </a:p>
        </p:txBody>
      </p:sp>
      <p:grpSp>
        <p:nvGrpSpPr>
          <p:cNvPr id="443" name="Google Shape;443;p42"/>
          <p:cNvGrpSpPr/>
          <p:nvPr/>
        </p:nvGrpSpPr>
        <p:grpSpPr>
          <a:xfrm>
            <a:off x="275973" y="1036001"/>
            <a:ext cx="8591591" cy="3858773"/>
            <a:chOff x="1211784" y="1483576"/>
            <a:chExt cx="6753864" cy="2714769"/>
          </a:xfrm>
        </p:grpSpPr>
        <p:sp>
          <p:nvSpPr>
            <p:cNvPr id="444" name="Google Shape;444;p42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6" name="Google Shape;4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1250888"/>
            <a:ext cx="76295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2"/>
          <p:cNvSpPr/>
          <p:nvPr/>
        </p:nvSpPr>
        <p:spPr>
          <a:xfrm>
            <a:off x="3437500" y="3240384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idx="2" type="ctrTitle"/>
          </p:nvPr>
        </p:nvSpPr>
        <p:spPr>
          <a:xfrm>
            <a:off x="375400" y="152400"/>
            <a:ext cx="12177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ui</a:t>
            </a:r>
            <a:endParaRPr/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079" y="571500"/>
            <a:ext cx="4476177" cy="395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3"/>
          <p:cNvSpPr/>
          <p:nvPr/>
        </p:nvSpPr>
        <p:spPr>
          <a:xfrm flipH="1" rot="-5400000">
            <a:off x="1912099" y="2728679"/>
            <a:ext cx="328001" cy="634679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43"/>
          <p:cNvGrpSpPr/>
          <p:nvPr/>
        </p:nvGrpSpPr>
        <p:grpSpPr>
          <a:xfrm>
            <a:off x="2346119" y="3085885"/>
            <a:ext cx="192142" cy="213073"/>
            <a:chOff x="7898712" y="4196506"/>
            <a:chExt cx="186329" cy="387900"/>
          </a:xfrm>
        </p:grpSpPr>
        <p:sp>
          <p:nvSpPr>
            <p:cNvPr id="456" name="Google Shape;456;p43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43"/>
          <p:cNvSpPr/>
          <p:nvPr/>
        </p:nvSpPr>
        <p:spPr>
          <a:xfrm>
            <a:off x="875494" y="2689497"/>
            <a:ext cx="1132800" cy="33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프로필 보기</a:t>
            </a:r>
            <a:endParaRPr sz="1200"/>
          </a:p>
        </p:txBody>
      </p:sp>
      <p:sp>
        <p:nvSpPr>
          <p:cNvPr id="459" name="Google Shape;459;p43"/>
          <p:cNvSpPr/>
          <p:nvPr/>
        </p:nvSpPr>
        <p:spPr>
          <a:xfrm rot="-5400000">
            <a:off x="1733415" y="4175701"/>
            <a:ext cx="437528" cy="488695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43"/>
          <p:cNvGrpSpPr/>
          <p:nvPr/>
        </p:nvGrpSpPr>
        <p:grpSpPr>
          <a:xfrm>
            <a:off x="2153983" y="4096121"/>
            <a:ext cx="192142" cy="213073"/>
            <a:chOff x="7898712" y="4196506"/>
            <a:chExt cx="186329" cy="387900"/>
          </a:xfrm>
        </p:grpSpPr>
        <p:sp>
          <p:nvSpPr>
            <p:cNvPr id="461" name="Google Shape;461;p43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43"/>
          <p:cNvSpPr/>
          <p:nvPr/>
        </p:nvSpPr>
        <p:spPr>
          <a:xfrm>
            <a:off x="800100" y="4532954"/>
            <a:ext cx="1011000" cy="25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1:1 채팅</a:t>
            </a:r>
            <a:endParaRPr sz="1200"/>
          </a:p>
        </p:txBody>
      </p:sp>
      <p:sp>
        <p:nvSpPr>
          <p:cNvPr id="464" name="Google Shape;464;p43"/>
          <p:cNvSpPr/>
          <p:nvPr/>
        </p:nvSpPr>
        <p:spPr>
          <a:xfrm rot="5400000">
            <a:off x="6439355" y="53803"/>
            <a:ext cx="365587" cy="1995289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43"/>
          <p:cNvGrpSpPr/>
          <p:nvPr/>
        </p:nvGrpSpPr>
        <p:grpSpPr>
          <a:xfrm>
            <a:off x="5445401" y="1111576"/>
            <a:ext cx="192142" cy="213073"/>
            <a:chOff x="7898712" y="4196506"/>
            <a:chExt cx="186329" cy="387900"/>
          </a:xfrm>
        </p:grpSpPr>
        <p:sp>
          <p:nvSpPr>
            <p:cNvPr id="466" name="Google Shape;466;p43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43"/>
          <p:cNvSpPr/>
          <p:nvPr/>
        </p:nvSpPr>
        <p:spPr>
          <a:xfrm>
            <a:off x="7131009" y="698949"/>
            <a:ext cx="1323300" cy="437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버튼을 클릭하여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게임을 진행</a:t>
            </a:r>
            <a:endParaRPr sz="1200"/>
          </a:p>
        </p:txBody>
      </p:sp>
      <p:sp>
        <p:nvSpPr>
          <p:cNvPr id="469" name="Google Shape;469;p43"/>
          <p:cNvSpPr/>
          <p:nvPr/>
        </p:nvSpPr>
        <p:spPr>
          <a:xfrm rot="-5400000">
            <a:off x="6559718" y="2936333"/>
            <a:ext cx="712487" cy="465753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43"/>
          <p:cNvGrpSpPr/>
          <p:nvPr/>
        </p:nvGrpSpPr>
        <p:grpSpPr>
          <a:xfrm>
            <a:off x="6527804" y="3409308"/>
            <a:ext cx="192142" cy="213073"/>
            <a:chOff x="7898712" y="4196506"/>
            <a:chExt cx="186329" cy="387900"/>
          </a:xfrm>
        </p:grpSpPr>
        <p:sp>
          <p:nvSpPr>
            <p:cNvPr id="471" name="Google Shape;471;p43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43"/>
          <p:cNvSpPr/>
          <p:nvPr/>
        </p:nvSpPr>
        <p:spPr>
          <a:xfrm>
            <a:off x="7071685" y="2655804"/>
            <a:ext cx="1796100" cy="405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둘 다 준비하면 게임시작</a:t>
            </a:r>
            <a:endParaRPr sz="1200"/>
          </a:p>
        </p:txBody>
      </p:sp>
      <p:sp>
        <p:nvSpPr>
          <p:cNvPr id="474" name="Google Shape;474;p43"/>
          <p:cNvSpPr/>
          <p:nvPr/>
        </p:nvSpPr>
        <p:spPr>
          <a:xfrm rot="-5400000">
            <a:off x="6586101" y="3821028"/>
            <a:ext cx="553508" cy="670928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43"/>
          <p:cNvGrpSpPr/>
          <p:nvPr/>
        </p:nvGrpSpPr>
        <p:grpSpPr>
          <a:xfrm>
            <a:off x="6419038" y="4309207"/>
            <a:ext cx="192142" cy="213073"/>
            <a:chOff x="7898712" y="4196506"/>
            <a:chExt cx="186329" cy="387900"/>
          </a:xfrm>
        </p:grpSpPr>
        <p:sp>
          <p:nvSpPr>
            <p:cNvPr id="476" name="Google Shape;476;p43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43"/>
          <p:cNvSpPr/>
          <p:nvPr/>
        </p:nvSpPr>
        <p:spPr>
          <a:xfrm>
            <a:off x="7071685" y="3717060"/>
            <a:ext cx="1462800" cy="337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게임 중 나가면 패배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idx="2" type="ctrTitle"/>
          </p:nvPr>
        </p:nvSpPr>
        <p:spPr>
          <a:xfrm>
            <a:off x="353775" y="581025"/>
            <a:ext cx="29682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ui - </a:t>
            </a:r>
            <a:r>
              <a:rPr lang="en" sz="2200"/>
              <a:t>지뢰 생성 로직</a:t>
            </a:r>
            <a:endParaRPr sz="2200"/>
          </a:p>
        </p:txBody>
      </p:sp>
      <p:grpSp>
        <p:nvGrpSpPr>
          <p:cNvPr id="484" name="Google Shape;484;p44"/>
          <p:cNvGrpSpPr/>
          <p:nvPr/>
        </p:nvGrpSpPr>
        <p:grpSpPr>
          <a:xfrm>
            <a:off x="3267084" y="123881"/>
            <a:ext cx="5285825" cy="4905577"/>
            <a:chOff x="1211784" y="1483582"/>
            <a:chExt cx="6648000" cy="2714763"/>
          </a:xfrm>
        </p:grpSpPr>
        <p:sp>
          <p:nvSpPr>
            <p:cNvPr id="485" name="Google Shape;485;p44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1317643" y="1483582"/>
              <a:ext cx="65421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7" name="Google Shape;4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49" y="191321"/>
            <a:ext cx="4395625" cy="460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idx="2" type="ctrTitle"/>
          </p:nvPr>
        </p:nvSpPr>
        <p:spPr>
          <a:xfrm>
            <a:off x="5621475" y="428625"/>
            <a:ext cx="32370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ui - </a:t>
            </a:r>
            <a:r>
              <a:rPr lang="en" sz="2200"/>
              <a:t>버튼 클릭 로직</a:t>
            </a:r>
            <a:endParaRPr sz="2200"/>
          </a:p>
        </p:txBody>
      </p:sp>
      <p:grpSp>
        <p:nvGrpSpPr>
          <p:cNvPr id="493" name="Google Shape;493;p45"/>
          <p:cNvGrpSpPr/>
          <p:nvPr/>
        </p:nvGrpSpPr>
        <p:grpSpPr>
          <a:xfrm>
            <a:off x="752491" y="142896"/>
            <a:ext cx="4610188" cy="4886313"/>
            <a:chOff x="1211784" y="1483576"/>
            <a:chExt cx="6753864" cy="2714769"/>
          </a:xfrm>
        </p:grpSpPr>
        <p:sp>
          <p:nvSpPr>
            <p:cNvPr id="494" name="Google Shape;494;p45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6" name="Google Shape;4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649" y="181836"/>
            <a:ext cx="4129663" cy="462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46"/>
          <p:cNvGrpSpPr/>
          <p:nvPr/>
        </p:nvGrpSpPr>
        <p:grpSpPr>
          <a:xfrm>
            <a:off x="1323955" y="1035991"/>
            <a:ext cx="6768723" cy="3859859"/>
            <a:chOff x="1211784" y="1483576"/>
            <a:chExt cx="6753864" cy="2714769"/>
          </a:xfrm>
        </p:grpSpPr>
        <p:sp>
          <p:nvSpPr>
            <p:cNvPr id="502" name="Google Shape;502;p46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4" name="Google Shape;5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650" y="925275"/>
            <a:ext cx="5048525" cy="3970576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idx="2" type="ctrTitle"/>
          </p:nvPr>
        </p:nvSpPr>
        <p:spPr>
          <a:xfrm>
            <a:off x="391900" y="219075"/>
            <a:ext cx="3132300" cy="6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ui - </a:t>
            </a:r>
            <a:r>
              <a:rPr lang="en" sz="2200"/>
              <a:t>버튼 통신 로직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 txBox="1"/>
          <p:nvPr>
            <p:ph idx="2" type="ctrTitle"/>
          </p:nvPr>
        </p:nvSpPr>
        <p:spPr>
          <a:xfrm>
            <a:off x="430000" y="419100"/>
            <a:ext cx="26274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ui -</a:t>
            </a:r>
            <a:r>
              <a:rPr lang="en" sz="2200"/>
              <a:t> 준비로직</a:t>
            </a:r>
            <a:endParaRPr sz="2200"/>
          </a:p>
        </p:txBody>
      </p:sp>
      <p:grpSp>
        <p:nvGrpSpPr>
          <p:cNvPr id="511" name="Google Shape;511;p47"/>
          <p:cNvGrpSpPr/>
          <p:nvPr/>
        </p:nvGrpSpPr>
        <p:grpSpPr>
          <a:xfrm>
            <a:off x="1047796" y="1045543"/>
            <a:ext cx="7267833" cy="3850357"/>
            <a:chOff x="1211784" y="1483576"/>
            <a:chExt cx="6753864" cy="2714769"/>
          </a:xfrm>
        </p:grpSpPr>
        <p:sp>
          <p:nvSpPr>
            <p:cNvPr id="512" name="Google Shape;512;p47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4" name="Google Shape;5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00" y="1251100"/>
            <a:ext cx="5763875" cy="32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"/>
          <p:cNvSpPr txBox="1"/>
          <p:nvPr>
            <p:ph idx="2" type="ctrTitle"/>
          </p:nvPr>
        </p:nvSpPr>
        <p:spPr>
          <a:xfrm>
            <a:off x="391900" y="231400"/>
            <a:ext cx="2494200" cy="6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ui - </a:t>
            </a:r>
            <a:r>
              <a:rPr lang="en" sz="2200"/>
              <a:t>탈주 로직</a:t>
            </a:r>
            <a:endParaRPr sz="2200"/>
          </a:p>
        </p:txBody>
      </p:sp>
      <p:grpSp>
        <p:nvGrpSpPr>
          <p:cNvPr id="520" name="Google Shape;520;p48"/>
          <p:cNvGrpSpPr/>
          <p:nvPr/>
        </p:nvGrpSpPr>
        <p:grpSpPr>
          <a:xfrm>
            <a:off x="1485867" y="1035985"/>
            <a:ext cx="6267586" cy="3821581"/>
            <a:chOff x="1211784" y="1483576"/>
            <a:chExt cx="6753864" cy="2714769"/>
          </a:xfrm>
        </p:grpSpPr>
        <p:sp>
          <p:nvSpPr>
            <p:cNvPr id="521" name="Google Shape;521;p48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8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900" y="1183975"/>
            <a:ext cx="5307106" cy="36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 txBox="1"/>
          <p:nvPr>
            <p:ph idx="2" type="ctrTitle"/>
          </p:nvPr>
        </p:nvSpPr>
        <p:spPr>
          <a:xfrm>
            <a:off x="600075" y="76200"/>
            <a:ext cx="27513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ui - 1:1 </a:t>
            </a:r>
            <a:r>
              <a:rPr lang="en" sz="2200"/>
              <a:t>채팅 로직</a:t>
            </a:r>
            <a:endParaRPr sz="2200"/>
          </a:p>
        </p:txBody>
      </p:sp>
      <p:grpSp>
        <p:nvGrpSpPr>
          <p:cNvPr id="529" name="Google Shape;529;p49"/>
          <p:cNvGrpSpPr/>
          <p:nvPr/>
        </p:nvGrpSpPr>
        <p:grpSpPr>
          <a:xfrm>
            <a:off x="600079" y="1035999"/>
            <a:ext cx="8087077" cy="3858773"/>
            <a:chOff x="1211784" y="1483576"/>
            <a:chExt cx="6753864" cy="2714769"/>
          </a:xfrm>
        </p:grpSpPr>
        <p:sp>
          <p:nvSpPr>
            <p:cNvPr id="530" name="Google Shape;530;p49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2" name="Google Shape;5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227075"/>
            <a:ext cx="7458249" cy="34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9"/>
          <p:cNvSpPr/>
          <p:nvPr/>
        </p:nvSpPr>
        <p:spPr>
          <a:xfrm>
            <a:off x="3878175" y="191845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9"/>
          <p:cNvSpPr/>
          <p:nvPr/>
        </p:nvSpPr>
        <p:spPr>
          <a:xfrm>
            <a:off x="5618425" y="3263634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250" y="1266900"/>
            <a:ext cx="3066880" cy="30366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0"/>
          <p:cNvSpPr txBox="1"/>
          <p:nvPr>
            <p:ph idx="2" type="ctrTitle"/>
          </p:nvPr>
        </p:nvSpPr>
        <p:spPr>
          <a:xfrm>
            <a:off x="277600" y="114300"/>
            <a:ext cx="1570200" cy="6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ui</a:t>
            </a:r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3681150" y="866700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MAIN UI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2" name="Google Shape;542;p50"/>
          <p:cNvSpPr txBox="1"/>
          <p:nvPr/>
        </p:nvSpPr>
        <p:spPr>
          <a:xfrm>
            <a:off x="6886575" y="866700"/>
            <a:ext cx="8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GAME UI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43" name="Google Shape;5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87" y="1172511"/>
            <a:ext cx="2101226" cy="31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663" y="1281600"/>
            <a:ext cx="3027195" cy="302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50"/>
          <p:cNvGrpSpPr/>
          <p:nvPr/>
        </p:nvGrpSpPr>
        <p:grpSpPr>
          <a:xfrm>
            <a:off x="6963541" y="4018499"/>
            <a:ext cx="206545" cy="210591"/>
            <a:chOff x="7898712" y="4196506"/>
            <a:chExt cx="186329" cy="387900"/>
          </a:xfrm>
        </p:grpSpPr>
        <p:sp>
          <p:nvSpPr>
            <p:cNvPr id="546" name="Google Shape;546;p5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50"/>
          <p:cNvSpPr/>
          <p:nvPr/>
        </p:nvSpPr>
        <p:spPr>
          <a:xfrm rot="10800000">
            <a:off x="7715262" y="3771896"/>
            <a:ext cx="694725" cy="854129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50"/>
          <p:cNvGrpSpPr/>
          <p:nvPr/>
        </p:nvGrpSpPr>
        <p:grpSpPr>
          <a:xfrm>
            <a:off x="7606753" y="3577449"/>
            <a:ext cx="206545" cy="210591"/>
            <a:chOff x="7898712" y="4196506"/>
            <a:chExt cx="186329" cy="387900"/>
          </a:xfrm>
        </p:grpSpPr>
        <p:sp>
          <p:nvSpPr>
            <p:cNvPr id="550" name="Google Shape;550;p5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50"/>
          <p:cNvSpPr/>
          <p:nvPr/>
        </p:nvSpPr>
        <p:spPr>
          <a:xfrm>
            <a:off x="7724775" y="4544475"/>
            <a:ext cx="1303800" cy="33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ID, 전적을 확인</a:t>
            </a:r>
            <a:endParaRPr/>
          </a:p>
        </p:txBody>
      </p:sp>
      <p:cxnSp>
        <p:nvCxnSpPr>
          <p:cNvPr id="553" name="Google Shape;553;p50"/>
          <p:cNvCxnSpPr/>
          <p:nvPr/>
        </p:nvCxnSpPr>
        <p:spPr>
          <a:xfrm>
            <a:off x="7066813" y="4229100"/>
            <a:ext cx="0" cy="46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50"/>
          <p:cNvSpPr/>
          <p:nvPr/>
        </p:nvSpPr>
        <p:spPr>
          <a:xfrm>
            <a:off x="6100075" y="4549125"/>
            <a:ext cx="1247700" cy="324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프로필 창 닫기</a:t>
            </a:r>
            <a:endParaRPr/>
          </a:p>
        </p:txBody>
      </p:sp>
      <p:sp>
        <p:nvSpPr>
          <p:cNvPr id="555" name="Google Shape;555;p50"/>
          <p:cNvSpPr/>
          <p:nvPr/>
        </p:nvSpPr>
        <p:spPr>
          <a:xfrm rot="10800000">
            <a:off x="4473941" y="3388548"/>
            <a:ext cx="544499" cy="1307353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50"/>
          <p:cNvGrpSpPr/>
          <p:nvPr/>
        </p:nvGrpSpPr>
        <p:grpSpPr>
          <a:xfrm>
            <a:off x="4365228" y="3234349"/>
            <a:ext cx="206545" cy="210591"/>
            <a:chOff x="7898712" y="4196506"/>
            <a:chExt cx="186329" cy="387900"/>
          </a:xfrm>
        </p:grpSpPr>
        <p:sp>
          <p:nvSpPr>
            <p:cNvPr id="557" name="Google Shape;557;p5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50"/>
          <p:cNvSpPr/>
          <p:nvPr/>
        </p:nvSpPr>
        <p:spPr>
          <a:xfrm>
            <a:off x="4152725" y="4344825"/>
            <a:ext cx="1570200" cy="600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버튼을 눌러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프로필 이미지 변경</a:t>
            </a:r>
            <a:endParaRPr/>
          </a:p>
        </p:txBody>
      </p:sp>
      <p:grpSp>
        <p:nvGrpSpPr>
          <p:cNvPr id="560" name="Google Shape;560;p50"/>
          <p:cNvGrpSpPr/>
          <p:nvPr/>
        </p:nvGrpSpPr>
        <p:grpSpPr>
          <a:xfrm>
            <a:off x="2044378" y="1281599"/>
            <a:ext cx="206545" cy="210591"/>
            <a:chOff x="7898712" y="4196506"/>
            <a:chExt cx="186329" cy="387900"/>
          </a:xfrm>
        </p:grpSpPr>
        <p:sp>
          <p:nvSpPr>
            <p:cNvPr id="561" name="Google Shape;561;p5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50"/>
          <p:cNvSpPr/>
          <p:nvPr/>
        </p:nvSpPr>
        <p:spPr>
          <a:xfrm flipH="1">
            <a:off x="2156180" y="862474"/>
            <a:ext cx="721349" cy="470670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2116975" y="349700"/>
            <a:ext cx="1570200" cy="600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더블클릭하여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변경할 이미지 선택</a:t>
            </a:r>
            <a:endParaRPr/>
          </a:p>
        </p:txBody>
      </p:sp>
      <p:grpSp>
        <p:nvGrpSpPr>
          <p:cNvPr id="565" name="Google Shape;565;p50"/>
          <p:cNvGrpSpPr/>
          <p:nvPr/>
        </p:nvGrpSpPr>
        <p:grpSpPr>
          <a:xfrm>
            <a:off x="774553" y="4092974"/>
            <a:ext cx="206545" cy="210591"/>
            <a:chOff x="7898712" y="4196506"/>
            <a:chExt cx="186329" cy="387900"/>
          </a:xfrm>
        </p:grpSpPr>
        <p:sp>
          <p:nvSpPr>
            <p:cNvPr id="566" name="Google Shape;566;p5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50"/>
          <p:cNvSpPr/>
          <p:nvPr/>
        </p:nvSpPr>
        <p:spPr>
          <a:xfrm flipH="1">
            <a:off x="701987" y="4303575"/>
            <a:ext cx="179076" cy="210602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50"/>
          <p:cNvGrpSpPr/>
          <p:nvPr/>
        </p:nvGrpSpPr>
        <p:grpSpPr>
          <a:xfrm>
            <a:off x="1499903" y="4092974"/>
            <a:ext cx="206545" cy="210591"/>
            <a:chOff x="7898712" y="4196506"/>
            <a:chExt cx="186329" cy="387900"/>
          </a:xfrm>
        </p:grpSpPr>
        <p:sp>
          <p:nvSpPr>
            <p:cNvPr id="570" name="Google Shape;570;p5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50"/>
          <p:cNvSpPr/>
          <p:nvPr/>
        </p:nvSpPr>
        <p:spPr>
          <a:xfrm>
            <a:off x="1595450" y="4303575"/>
            <a:ext cx="1031175" cy="210602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0"/>
          <p:cNvSpPr/>
          <p:nvPr/>
        </p:nvSpPr>
        <p:spPr>
          <a:xfrm>
            <a:off x="148475" y="4456125"/>
            <a:ext cx="1303800" cy="51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선택한 이미지로 변경</a:t>
            </a:r>
            <a:endParaRPr/>
          </a:p>
        </p:txBody>
      </p:sp>
      <p:sp>
        <p:nvSpPr>
          <p:cNvPr id="574" name="Google Shape;574;p50"/>
          <p:cNvSpPr/>
          <p:nvPr/>
        </p:nvSpPr>
        <p:spPr>
          <a:xfrm>
            <a:off x="2156175" y="4456125"/>
            <a:ext cx="1395000" cy="33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이미지 선택 취소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1"/>
          <p:cNvSpPr txBox="1"/>
          <p:nvPr>
            <p:ph idx="2" type="ctrTitle"/>
          </p:nvPr>
        </p:nvSpPr>
        <p:spPr>
          <a:xfrm>
            <a:off x="314325" y="276225"/>
            <a:ext cx="2951400" cy="5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ui - </a:t>
            </a:r>
            <a:r>
              <a:rPr lang="en" sz="2200"/>
              <a:t>내 프로필</a:t>
            </a:r>
            <a:endParaRPr sz="2200"/>
          </a:p>
        </p:txBody>
      </p:sp>
      <p:grpSp>
        <p:nvGrpSpPr>
          <p:cNvPr id="580" name="Google Shape;580;p51"/>
          <p:cNvGrpSpPr/>
          <p:nvPr/>
        </p:nvGrpSpPr>
        <p:grpSpPr>
          <a:xfrm>
            <a:off x="314372" y="1035999"/>
            <a:ext cx="8457189" cy="3858773"/>
            <a:chOff x="1211784" y="1483576"/>
            <a:chExt cx="6753864" cy="2714769"/>
          </a:xfrm>
        </p:grpSpPr>
        <p:sp>
          <p:nvSpPr>
            <p:cNvPr id="581" name="Google Shape;581;p5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38" y="1260413"/>
            <a:ext cx="81724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2237395" y="128383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1F1F"/>
                </a:solidFill>
              </a:rPr>
              <a:t>개  요</a:t>
            </a:r>
            <a:endParaRPr b="1" sz="2000">
              <a:solidFill>
                <a:srgbClr val="1F1F1F"/>
              </a:solidFill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>
            <a:off x="5390624" y="3487496"/>
            <a:ext cx="2371910" cy="1507092"/>
            <a:chOff x="4857224" y="3518946"/>
            <a:chExt cx="2371910" cy="1507092"/>
          </a:xfrm>
        </p:grpSpPr>
        <p:sp>
          <p:nvSpPr>
            <p:cNvPr id="165" name="Google Shape;165;p25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5"/>
          <p:cNvSpPr/>
          <p:nvPr/>
        </p:nvSpPr>
        <p:spPr>
          <a:xfrm flipH="1">
            <a:off x="8349068" y="519199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5228803" y="4994591"/>
            <a:ext cx="4600713" cy="150450"/>
            <a:chOff x="0" y="4397412"/>
            <a:chExt cx="4600713" cy="150450"/>
          </a:xfrm>
        </p:grpSpPr>
        <p:sp>
          <p:nvSpPr>
            <p:cNvPr id="175" name="Google Shape;175;p2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5"/>
          <p:cNvSpPr txBox="1"/>
          <p:nvPr/>
        </p:nvSpPr>
        <p:spPr>
          <a:xfrm>
            <a:off x="2971800" y="1948350"/>
            <a:ext cx="31242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&lt;    쥐뢰 찾기를 선택한  이유  &gt;</a:t>
            </a:r>
            <a:endParaRPr sz="12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         1.  도전적인 주제</a:t>
            </a:r>
            <a:endParaRPr sz="12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        2.  기술의 재점검 </a:t>
            </a:r>
            <a:endParaRPr sz="12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 3.  개발 관점의 다양화</a:t>
            </a:r>
            <a:endParaRPr sz="12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"/>
          <p:cNvSpPr txBox="1"/>
          <p:nvPr>
            <p:ph idx="2" type="ctrTitle"/>
          </p:nvPr>
        </p:nvSpPr>
        <p:spPr>
          <a:xfrm>
            <a:off x="277600" y="95250"/>
            <a:ext cx="37896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ui - </a:t>
            </a:r>
            <a:r>
              <a:rPr lang="en" sz="2200"/>
              <a:t>프로</a:t>
            </a:r>
            <a:r>
              <a:rPr lang="en" sz="2200"/>
              <a:t>필 바꾸기</a:t>
            </a:r>
            <a:endParaRPr sz="2200"/>
          </a:p>
        </p:txBody>
      </p:sp>
      <p:grpSp>
        <p:nvGrpSpPr>
          <p:cNvPr id="589" name="Google Shape;589;p52"/>
          <p:cNvGrpSpPr/>
          <p:nvPr/>
        </p:nvGrpSpPr>
        <p:grpSpPr>
          <a:xfrm>
            <a:off x="449050" y="1036000"/>
            <a:ext cx="8066386" cy="3858773"/>
            <a:chOff x="1211786" y="1483577"/>
            <a:chExt cx="6441771" cy="2714769"/>
          </a:xfrm>
        </p:grpSpPr>
        <p:sp>
          <p:nvSpPr>
            <p:cNvPr id="590" name="Google Shape;590;p52"/>
            <p:cNvSpPr/>
            <p:nvPr/>
          </p:nvSpPr>
          <p:spPr>
            <a:xfrm>
              <a:off x="1211786" y="1575146"/>
              <a:ext cx="63408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1312757" y="1483577"/>
              <a:ext cx="63408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2" name="Google Shape;5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1036000"/>
            <a:ext cx="7996224" cy="37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"/>
          <p:cNvSpPr txBox="1"/>
          <p:nvPr>
            <p:ph idx="2" type="ctrTitle"/>
          </p:nvPr>
        </p:nvSpPr>
        <p:spPr>
          <a:xfrm>
            <a:off x="258550" y="304800"/>
            <a:ext cx="4265700" cy="5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ui - </a:t>
            </a:r>
            <a:r>
              <a:rPr lang="en" sz="2200"/>
              <a:t>프로</a:t>
            </a:r>
            <a:r>
              <a:rPr lang="en" sz="2200"/>
              <a:t>필 수정</a:t>
            </a:r>
            <a:r>
              <a:rPr lang="en"/>
              <a:t> </a:t>
            </a:r>
            <a:endParaRPr/>
          </a:p>
        </p:txBody>
      </p:sp>
      <p:grpSp>
        <p:nvGrpSpPr>
          <p:cNvPr id="598" name="Google Shape;598;p53"/>
          <p:cNvGrpSpPr/>
          <p:nvPr/>
        </p:nvGrpSpPr>
        <p:grpSpPr>
          <a:xfrm>
            <a:off x="504765" y="1035999"/>
            <a:ext cx="8324813" cy="3858773"/>
            <a:chOff x="1211784" y="1483576"/>
            <a:chExt cx="6753864" cy="2714769"/>
          </a:xfrm>
        </p:grpSpPr>
        <p:sp>
          <p:nvSpPr>
            <p:cNvPr id="599" name="Google Shape;599;p5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1" name="Google Shape;6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1327088"/>
            <a:ext cx="79343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/>
          <p:nvPr>
            <p:ph idx="2" type="ctrTitle"/>
          </p:nvPr>
        </p:nvSpPr>
        <p:spPr>
          <a:xfrm>
            <a:off x="277600" y="47625"/>
            <a:ext cx="1998900" cy="7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List ui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448" y="1177824"/>
            <a:ext cx="6229803" cy="3284487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/>
          <p:nvPr/>
        </p:nvSpPr>
        <p:spPr>
          <a:xfrm rot="-5400000">
            <a:off x="6630631" y="3485245"/>
            <a:ext cx="272872" cy="1961374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54"/>
          <p:cNvGrpSpPr/>
          <p:nvPr/>
        </p:nvGrpSpPr>
        <p:grpSpPr>
          <a:xfrm>
            <a:off x="7700742" y="4217401"/>
            <a:ext cx="186347" cy="199962"/>
            <a:chOff x="7898712" y="4196506"/>
            <a:chExt cx="186329" cy="387900"/>
          </a:xfrm>
        </p:grpSpPr>
        <p:sp>
          <p:nvSpPr>
            <p:cNvPr id="610" name="Google Shape;610;p54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4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54"/>
          <p:cNvSpPr/>
          <p:nvPr/>
        </p:nvSpPr>
        <p:spPr>
          <a:xfrm>
            <a:off x="4911081" y="4504191"/>
            <a:ext cx="1261200" cy="31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글 작성 UI 표시</a:t>
            </a:r>
            <a:endParaRPr sz="1200"/>
          </a:p>
        </p:txBody>
      </p:sp>
      <p:sp>
        <p:nvSpPr>
          <p:cNvPr id="613" name="Google Shape;613;p54"/>
          <p:cNvSpPr/>
          <p:nvPr/>
        </p:nvSpPr>
        <p:spPr>
          <a:xfrm rot="5400000">
            <a:off x="1533520" y="1971673"/>
            <a:ext cx="476249" cy="457204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54"/>
          <p:cNvGrpSpPr/>
          <p:nvPr/>
        </p:nvGrpSpPr>
        <p:grpSpPr>
          <a:xfrm>
            <a:off x="2008724" y="1836463"/>
            <a:ext cx="186347" cy="199962"/>
            <a:chOff x="7898712" y="4196506"/>
            <a:chExt cx="186329" cy="387900"/>
          </a:xfrm>
        </p:grpSpPr>
        <p:sp>
          <p:nvSpPr>
            <p:cNvPr id="615" name="Google Shape;615;p54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4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54"/>
          <p:cNvSpPr/>
          <p:nvPr/>
        </p:nvSpPr>
        <p:spPr>
          <a:xfrm>
            <a:off x="438150" y="2190970"/>
            <a:ext cx="1160100" cy="434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더블클릭하면 </a:t>
            </a:r>
            <a:endParaRPr sz="12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해당 글 오픈</a:t>
            </a:r>
            <a:endParaRPr sz="1200"/>
          </a:p>
        </p:txBody>
      </p:sp>
      <p:grpSp>
        <p:nvGrpSpPr>
          <p:cNvPr id="618" name="Google Shape;618;p54"/>
          <p:cNvGrpSpPr/>
          <p:nvPr/>
        </p:nvGrpSpPr>
        <p:grpSpPr>
          <a:xfrm>
            <a:off x="3687143" y="1370085"/>
            <a:ext cx="186347" cy="199962"/>
            <a:chOff x="7898712" y="4196506"/>
            <a:chExt cx="186329" cy="387900"/>
          </a:xfrm>
        </p:grpSpPr>
        <p:sp>
          <p:nvSpPr>
            <p:cNvPr id="619" name="Google Shape;619;p54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4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54"/>
          <p:cNvSpPr/>
          <p:nvPr/>
        </p:nvSpPr>
        <p:spPr>
          <a:xfrm>
            <a:off x="4025854" y="619125"/>
            <a:ext cx="1971600" cy="31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특정 </a:t>
            </a: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제목, 글쓴이 검색 가능</a:t>
            </a:r>
            <a:endParaRPr sz="1200"/>
          </a:p>
        </p:txBody>
      </p:sp>
      <p:grpSp>
        <p:nvGrpSpPr>
          <p:cNvPr id="622" name="Google Shape;622;p54"/>
          <p:cNvGrpSpPr/>
          <p:nvPr/>
        </p:nvGrpSpPr>
        <p:grpSpPr>
          <a:xfrm>
            <a:off x="7636550" y="2004799"/>
            <a:ext cx="186347" cy="199962"/>
            <a:chOff x="7898712" y="4196506"/>
            <a:chExt cx="186329" cy="387900"/>
          </a:xfrm>
        </p:grpSpPr>
        <p:sp>
          <p:nvSpPr>
            <p:cNvPr id="623" name="Google Shape;623;p54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4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5" name="Google Shape;625;p54"/>
          <p:cNvCxnSpPr>
            <a:stCxn id="621" idx="1"/>
          </p:cNvCxnSpPr>
          <p:nvPr/>
        </p:nvCxnSpPr>
        <p:spPr>
          <a:xfrm flipH="1">
            <a:off x="3781354" y="777525"/>
            <a:ext cx="244500" cy="651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54"/>
          <p:cNvCxnSpPr/>
          <p:nvPr/>
        </p:nvCxnSpPr>
        <p:spPr>
          <a:xfrm rot="-5400000">
            <a:off x="7084254" y="2391700"/>
            <a:ext cx="854700" cy="434100"/>
          </a:xfrm>
          <a:prstGeom prst="bentConnector3">
            <a:avLst>
              <a:gd fmla="val -250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54"/>
          <p:cNvSpPr/>
          <p:nvPr/>
        </p:nvSpPr>
        <p:spPr>
          <a:xfrm>
            <a:off x="5519829" y="2906275"/>
            <a:ext cx="1803300" cy="316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작성자만 수정, 삭제 가능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 txBox="1"/>
          <p:nvPr>
            <p:ph idx="2" type="ctrTitle"/>
          </p:nvPr>
        </p:nvSpPr>
        <p:spPr>
          <a:xfrm>
            <a:off x="257175" y="371475"/>
            <a:ext cx="4467300" cy="5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Board list ui </a:t>
            </a:r>
            <a:r>
              <a:rPr lang="en"/>
              <a:t>- </a:t>
            </a:r>
            <a:r>
              <a:rPr lang="en" sz="2200"/>
              <a:t>게시글 목록 생성 로직</a:t>
            </a:r>
            <a:endParaRPr sz="2200"/>
          </a:p>
        </p:txBody>
      </p:sp>
      <p:grpSp>
        <p:nvGrpSpPr>
          <p:cNvPr id="633" name="Google Shape;633;p55"/>
          <p:cNvGrpSpPr/>
          <p:nvPr/>
        </p:nvGrpSpPr>
        <p:grpSpPr>
          <a:xfrm>
            <a:off x="314323" y="1264674"/>
            <a:ext cx="8591591" cy="3364685"/>
            <a:chOff x="1211784" y="1483576"/>
            <a:chExt cx="6753864" cy="2714769"/>
          </a:xfrm>
        </p:grpSpPr>
        <p:sp>
          <p:nvSpPr>
            <p:cNvPr id="634" name="Google Shape;634;p55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6" name="Google Shape;6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1775425"/>
            <a:ext cx="81057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6"/>
          <p:cNvSpPr txBox="1"/>
          <p:nvPr>
            <p:ph idx="2" type="ctrTitle"/>
          </p:nvPr>
        </p:nvSpPr>
        <p:spPr>
          <a:xfrm>
            <a:off x="238125" y="152400"/>
            <a:ext cx="3838500" cy="6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Board list ui</a:t>
            </a:r>
            <a:r>
              <a:rPr lang="en"/>
              <a:t> - </a:t>
            </a:r>
            <a:r>
              <a:rPr lang="en" sz="2200"/>
              <a:t>게시글 검색 로직</a:t>
            </a:r>
            <a:endParaRPr sz="2200"/>
          </a:p>
        </p:txBody>
      </p:sp>
      <p:grpSp>
        <p:nvGrpSpPr>
          <p:cNvPr id="642" name="Google Shape;642;p56"/>
          <p:cNvGrpSpPr/>
          <p:nvPr/>
        </p:nvGrpSpPr>
        <p:grpSpPr>
          <a:xfrm>
            <a:off x="304826" y="1112242"/>
            <a:ext cx="8601046" cy="3728736"/>
            <a:chOff x="1211784" y="1483576"/>
            <a:chExt cx="6753864" cy="2714769"/>
          </a:xfrm>
        </p:grpSpPr>
        <p:sp>
          <p:nvSpPr>
            <p:cNvPr id="643" name="Google Shape;643;p56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5" name="Google Shape;6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481188"/>
            <a:ext cx="82010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 txBox="1"/>
          <p:nvPr>
            <p:ph idx="2" type="ctrTitle"/>
          </p:nvPr>
        </p:nvSpPr>
        <p:spPr>
          <a:xfrm>
            <a:off x="352425" y="190500"/>
            <a:ext cx="43815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view ui </a:t>
            </a:r>
            <a:endParaRPr sz="2200"/>
          </a:p>
        </p:txBody>
      </p:sp>
      <p:pic>
        <p:nvPicPr>
          <p:cNvPr id="651" name="Google Shape;6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742950"/>
            <a:ext cx="4105275" cy="412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8"/>
          <p:cNvSpPr txBox="1"/>
          <p:nvPr>
            <p:ph idx="2" type="ctrTitle"/>
          </p:nvPr>
        </p:nvSpPr>
        <p:spPr>
          <a:xfrm>
            <a:off x="352425" y="190500"/>
            <a:ext cx="4381500" cy="7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view ui - </a:t>
            </a:r>
            <a:r>
              <a:rPr lang="en" sz="2200"/>
              <a:t>게시글 읽기 로직</a:t>
            </a:r>
            <a:endParaRPr sz="2200"/>
          </a:p>
        </p:txBody>
      </p:sp>
      <p:grpSp>
        <p:nvGrpSpPr>
          <p:cNvPr id="657" name="Google Shape;657;p58"/>
          <p:cNvGrpSpPr/>
          <p:nvPr/>
        </p:nvGrpSpPr>
        <p:grpSpPr>
          <a:xfrm>
            <a:off x="352424" y="1255034"/>
            <a:ext cx="8553769" cy="3450200"/>
            <a:chOff x="1211784" y="1483576"/>
            <a:chExt cx="6753864" cy="2714769"/>
          </a:xfrm>
        </p:grpSpPr>
        <p:sp>
          <p:nvSpPr>
            <p:cNvPr id="658" name="Google Shape;658;p58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58"/>
          <p:cNvSpPr/>
          <p:nvPr/>
        </p:nvSpPr>
        <p:spPr>
          <a:xfrm>
            <a:off x="728362" y="240465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1694250"/>
            <a:ext cx="79152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9"/>
          <p:cNvSpPr txBox="1"/>
          <p:nvPr>
            <p:ph idx="2" type="ctrTitle"/>
          </p:nvPr>
        </p:nvSpPr>
        <p:spPr>
          <a:xfrm>
            <a:off x="314325" y="400050"/>
            <a:ext cx="43242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View ui - </a:t>
            </a:r>
            <a:r>
              <a:rPr lang="en" sz="2200"/>
              <a:t>댓글 작성 로직</a:t>
            </a:r>
            <a:endParaRPr sz="2200"/>
          </a:p>
        </p:txBody>
      </p:sp>
      <p:grpSp>
        <p:nvGrpSpPr>
          <p:cNvPr id="667" name="Google Shape;667;p59"/>
          <p:cNvGrpSpPr/>
          <p:nvPr/>
        </p:nvGrpSpPr>
        <p:grpSpPr>
          <a:xfrm>
            <a:off x="314323" y="1302582"/>
            <a:ext cx="8591591" cy="3421695"/>
            <a:chOff x="1211784" y="1483576"/>
            <a:chExt cx="6753864" cy="2714769"/>
          </a:xfrm>
        </p:grpSpPr>
        <p:sp>
          <p:nvSpPr>
            <p:cNvPr id="668" name="Google Shape;668;p59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0" name="Google Shape;67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75" y="1679925"/>
            <a:ext cx="8105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9"/>
          <p:cNvSpPr/>
          <p:nvPr/>
        </p:nvSpPr>
        <p:spPr>
          <a:xfrm>
            <a:off x="4018087" y="322520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0"/>
          <p:cNvSpPr txBox="1"/>
          <p:nvPr>
            <p:ph idx="2" type="ctrTitle"/>
          </p:nvPr>
        </p:nvSpPr>
        <p:spPr>
          <a:xfrm>
            <a:off x="239500" y="132988"/>
            <a:ext cx="20655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Write ui</a:t>
            </a:r>
            <a:endParaRPr/>
          </a:p>
        </p:txBody>
      </p:sp>
      <p:pic>
        <p:nvPicPr>
          <p:cNvPr id="677" name="Google Shape;67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885825"/>
            <a:ext cx="3926195" cy="4038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8" name="Google Shape;678;p60"/>
          <p:cNvGrpSpPr/>
          <p:nvPr/>
        </p:nvGrpSpPr>
        <p:grpSpPr>
          <a:xfrm>
            <a:off x="4723675" y="1047793"/>
            <a:ext cx="195906" cy="206673"/>
            <a:chOff x="7898712" y="4196506"/>
            <a:chExt cx="186329" cy="387900"/>
          </a:xfrm>
        </p:grpSpPr>
        <p:sp>
          <p:nvSpPr>
            <p:cNvPr id="679" name="Google Shape;679;p6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60"/>
          <p:cNvSpPr/>
          <p:nvPr/>
        </p:nvSpPr>
        <p:spPr>
          <a:xfrm flipH="1" rot="-5400000">
            <a:off x="5774069" y="1582615"/>
            <a:ext cx="344864" cy="1944965"/>
          </a:xfrm>
          <a:custGeom>
            <a:rect b="b" l="l" r="r" t="t"/>
            <a:pathLst>
              <a:path extrusionOk="0" fill="none" h="3990" w="1134">
                <a:moveTo>
                  <a:pt x="1" y="1"/>
                </a:moveTo>
                <a:lnTo>
                  <a:pt x="1" y="1898"/>
                </a:lnTo>
                <a:lnTo>
                  <a:pt x="1133" y="1898"/>
                </a:lnTo>
                <a:lnTo>
                  <a:pt x="1133" y="3989"/>
                </a:lnTo>
              </a:path>
            </a:pathLst>
          </a:cu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721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60"/>
          <p:cNvGrpSpPr/>
          <p:nvPr/>
        </p:nvGrpSpPr>
        <p:grpSpPr>
          <a:xfrm>
            <a:off x="4821413" y="2259639"/>
            <a:ext cx="195906" cy="206673"/>
            <a:chOff x="7898712" y="4196506"/>
            <a:chExt cx="186329" cy="387900"/>
          </a:xfrm>
        </p:grpSpPr>
        <p:sp>
          <p:nvSpPr>
            <p:cNvPr id="683" name="Google Shape;683;p6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" name="Google Shape;685;p60"/>
          <p:cNvSpPr/>
          <p:nvPr/>
        </p:nvSpPr>
        <p:spPr>
          <a:xfrm>
            <a:off x="6179147" y="2557049"/>
            <a:ext cx="1593900" cy="32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작성할 내용을 입력</a:t>
            </a:r>
            <a:endParaRPr/>
          </a:p>
        </p:txBody>
      </p:sp>
      <p:grpSp>
        <p:nvGrpSpPr>
          <p:cNvPr id="686" name="Google Shape;686;p60"/>
          <p:cNvGrpSpPr/>
          <p:nvPr/>
        </p:nvGrpSpPr>
        <p:grpSpPr>
          <a:xfrm>
            <a:off x="5255094" y="4625622"/>
            <a:ext cx="195906" cy="206673"/>
            <a:chOff x="7898712" y="4196506"/>
            <a:chExt cx="186329" cy="387900"/>
          </a:xfrm>
        </p:grpSpPr>
        <p:sp>
          <p:nvSpPr>
            <p:cNvPr id="687" name="Google Shape;687;p60"/>
            <p:cNvSpPr/>
            <p:nvPr/>
          </p:nvSpPr>
          <p:spPr>
            <a:xfrm flipH="1" rot="-5400000">
              <a:off x="7833032" y="4314048"/>
              <a:ext cx="317667" cy="152823"/>
            </a:xfrm>
            <a:custGeom>
              <a:rect b="b" l="l" r="r" t="t"/>
              <a:pathLst>
                <a:path extrusionOk="0" h="1008" w="1176">
                  <a:moveTo>
                    <a:pt x="670" y="1"/>
                  </a:moveTo>
                  <a:cubicBezTo>
                    <a:pt x="547" y="1"/>
                    <a:pt x="420" y="47"/>
                    <a:pt x="317" y="149"/>
                  </a:cubicBezTo>
                  <a:cubicBezTo>
                    <a:pt x="0" y="467"/>
                    <a:pt x="224" y="1008"/>
                    <a:pt x="671" y="1008"/>
                  </a:cubicBezTo>
                  <a:cubicBezTo>
                    <a:pt x="952" y="1008"/>
                    <a:pt x="1176" y="777"/>
                    <a:pt x="1176" y="503"/>
                  </a:cubicBezTo>
                  <a:cubicBezTo>
                    <a:pt x="1176" y="201"/>
                    <a:pt x="929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0"/>
            <p:cNvSpPr/>
            <p:nvPr/>
          </p:nvSpPr>
          <p:spPr>
            <a:xfrm flipH="1" rot="-5400000">
              <a:off x="7797926" y="4297292"/>
              <a:ext cx="387900" cy="186329"/>
            </a:xfrm>
            <a:custGeom>
              <a:rect b="b" l="l" r="r" t="t"/>
              <a:pathLst>
                <a:path extrusionOk="0" h="1229" w="1436">
                  <a:moveTo>
                    <a:pt x="823" y="225"/>
                  </a:moveTo>
                  <a:cubicBezTo>
                    <a:pt x="1169" y="225"/>
                    <a:pt x="1349" y="643"/>
                    <a:pt x="1104" y="888"/>
                  </a:cubicBezTo>
                  <a:cubicBezTo>
                    <a:pt x="1022" y="968"/>
                    <a:pt x="923" y="1003"/>
                    <a:pt x="826" y="1003"/>
                  </a:cubicBezTo>
                  <a:cubicBezTo>
                    <a:pt x="625" y="1003"/>
                    <a:pt x="433" y="848"/>
                    <a:pt x="433" y="614"/>
                  </a:cubicBezTo>
                  <a:cubicBezTo>
                    <a:pt x="433" y="398"/>
                    <a:pt x="606" y="225"/>
                    <a:pt x="823" y="225"/>
                  </a:cubicBezTo>
                  <a:close/>
                  <a:moveTo>
                    <a:pt x="823" y="1"/>
                  </a:moveTo>
                  <a:cubicBezTo>
                    <a:pt x="275" y="1"/>
                    <a:pt x="1" y="657"/>
                    <a:pt x="390" y="1047"/>
                  </a:cubicBezTo>
                  <a:cubicBezTo>
                    <a:pt x="516" y="1172"/>
                    <a:pt x="669" y="1228"/>
                    <a:pt x="819" y="1228"/>
                  </a:cubicBezTo>
                  <a:cubicBezTo>
                    <a:pt x="1134" y="1228"/>
                    <a:pt x="1436" y="981"/>
                    <a:pt x="1436" y="614"/>
                  </a:cubicBezTo>
                  <a:cubicBezTo>
                    <a:pt x="1436" y="275"/>
                    <a:pt x="1162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9" name="Google Shape;689;p60"/>
          <p:cNvCxnSpPr/>
          <p:nvPr/>
        </p:nvCxnSpPr>
        <p:spPr>
          <a:xfrm>
            <a:off x="4875521" y="1166329"/>
            <a:ext cx="141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60"/>
          <p:cNvCxnSpPr/>
          <p:nvPr/>
        </p:nvCxnSpPr>
        <p:spPr>
          <a:xfrm>
            <a:off x="5448055" y="4738491"/>
            <a:ext cx="141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60"/>
          <p:cNvSpPr/>
          <p:nvPr/>
        </p:nvSpPr>
        <p:spPr>
          <a:xfrm>
            <a:off x="6074035" y="4574781"/>
            <a:ext cx="1562100" cy="32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입력한 내용을 등록</a:t>
            </a: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6074035" y="1002620"/>
            <a:ext cx="2107800" cy="32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naheim"/>
                <a:ea typeface="Anaheim"/>
                <a:cs typeface="Anaheim"/>
                <a:sym typeface="Anaheim"/>
              </a:rPr>
              <a:t>작성할 게시글 제목을 입력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61"/>
          <p:cNvGrpSpPr/>
          <p:nvPr/>
        </p:nvGrpSpPr>
        <p:grpSpPr>
          <a:xfrm>
            <a:off x="314323" y="1302582"/>
            <a:ext cx="8591591" cy="3421695"/>
            <a:chOff x="1211784" y="1483576"/>
            <a:chExt cx="6753864" cy="2714769"/>
          </a:xfrm>
        </p:grpSpPr>
        <p:sp>
          <p:nvSpPr>
            <p:cNvPr id="698" name="Google Shape;698;p6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61"/>
          <p:cNvSpPr txBox="1"/>
          <p:nvPr>
            <p:ph idx="2" type="ctrTitle"/>
          </p:nvPr>
        </p:nvSpPr>
        <p:spPr>
          <a:xfrm>
            <a:off x="314325" y="400050"/>
            <a:ext cx="43242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Board Write ui - </a:t>
            </a:r>
            <a:r>
              <a:rPr lang="en" sz="2200"/>
              <a:t>게시글 작성 로직</a:t>
            </a:r>
            <a:endParaRPr sz="2200"/>
          </a:p>
        </p:txBody>
      </p:sp>
      <p:pic>
        <p:nvPicPr>
          <p:cNvPr id="701" name="Google Shape;70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63" y="1548189"/>
            <a:ext cx="8147826" cy="293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4216325" y="1175634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 rot="-7200129">
            <a:off x="3680650" y="1040450"/>
            <a:ext cx="92576" cy="92579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1479596" y="1424113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 rot="10800000">
            <a:off x="2890086" y="3803066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 rot="10800000">
            <a:off x="1479600" y="4253421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509250" y="566571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32296" y="772838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455050" y="240120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2797496" y="717138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4294967295" type="title"/>
          </p:nvPr>
        </p:nvSpPr>
        <p:spPr>
          <a:xfrm>
            <a:off x="6199800" y="2978550"/>
            <a:ext cx="25251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02.  특징</a:t>
            </a:r>
            <a:endParaRPr sz="2400"/>
          </a:p>
        </p:txBody>
      </p:sp>
      <p:sp>
        <p:nvSpPr>
          <p:cNvPr id="195" name="Google Shape;195;p26"/>
          <p:cNvSpPr/>
          <p:nvPr/>
        </p:nvSpPr>
        <p:spPr>
          <a:xfrm rot="10800000">
            <a:off x="3571125" y="4160846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2"/>
          <p:cNvSpPr/>
          <p:nvPr/>
        </p:nvSpPr>
        <p:spPr>
          <a:xfrm>
            <a:off x="4216325" y="1175634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2"/>
          <p:cNvSpPr/>
          <p:nvPr/>
        </p:nvSpPr>
        <p:spPr>
          <a:xfrm rot="-7200129">
            <a:off x="3680650" y="1040450"/>
            <a:ext cx="92576" cy="92579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2"/>
          <p:cNvSpPr/>
          <p:nvPr/>
        </p:nvSpPr>
        <p:spPr>
          <a:xfrm>
            <a:off x="1479596" y="1424113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2"/>
          <p:cNvSpPr/>
          <p:nvPr/>
        </p:nvSpPr>
        <p:spPr>
          <a:xfrm rot="10800000">
            <a:off x="2890086" y="3803066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"/>
          <p:cNvSpPr/>
          <p:nvPr/>
        </p:nvSpPr>
        <p:spPr>
          <a:xfrm rot="10800000">
            <a:off x="1479600" y="4253421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2"/>
          <p:cNvSpPr/>
          <p:nvPr/>
        </p:nvSpPr>
        <p:spPr>
          <a:xfrm>
            <a:off x="509250" y="566571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2"/>
          <p:cNvSpPr/>
          <p:nvPr/>
        </p:nvSpPr>
        <p:spPr>
          <a:xfrm>
            <a:off x="732296" y="772838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2"/>
          <p:cNvSpPr/>
          <p:nvPr/>
        </p:nvSpPr>
        <p:spPr>
          <a:xfrm>
            <a:off x="455050" y="240120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2"/>
          <p:cNvSpPr/>
          <p:nvPr/>
        </p:nvSpPr>
        <p:spPr>
          <a:xfrm>
            <a:off x="2797496" y="717138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2"/>
          <p:cNvSpPr txBox="1"/>
          <p:nvPr>
            <p:ph idx="4294967295" type="title"/>
          </p:nvPr>
        </p:nvSpPr>
        <p:spPr>
          <a:xfrm>
            <a:off x="5628300" y="2988075"/>
            <a:ext cx="32682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04.   향후 발전 포인트</a:t>
            </a:r>
            <a:endParaRPr sz="2400"/>
          </a:p>
        </p:txBody>
      </p:sp>
      <p:sp>
        <p:nvSpPr>
          <p:cNvPr id="716" name="Google Shape;716;p62"/>
          <p:cNvSpPr/>
          <p:nvPr/>
        </p:nvSpPr>
        <p:spPr>
          <a:xfrm rot="10800000">
            <a:off x="3571125" y="4160846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3"/>
          <p:cNvSpPr txBox="1"/>
          <p:nvPr>
            <p:ph idx="2" type="ctrTitle"/>
          </p:nvPr>
        </p:nvSpPr>
        <p:spPr>
          <a:xfrm>
            <a:off x="3338025" y="526275"/>
            <a:ext cx="27252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POINT</a:t>
            </a:r>
            <a:endParaRPr/>
          </a:p>
        </p:txBody>
      </p:sp>
      <p:grpSp>
        <p:nvGrpSpPr>
          <p:cNvPr id="722" name="Google Shape;722;p63"/>
          <p:cNvGrpSpPr/>
          <p:nvPr/>
        </p:nvGrpSpPr>
        <p:grpSpPr>
          <a:xfrm>
            <a:off x="2333633" y="3086525"/>
            <a:ext cx="4733986" cy="459397"/>
            <a:chOff x="6974992" y="1394136"/>
            <a:chExt cx="596881" cy="630607"/>
          </a:xfrm>
        </p:grpSpPr>
        <p:sp>
          <p:nvSpPr>
            <p:cNvPr id="723" name="Google Shape;723;p6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3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63"/>
          <p:cNvGrpSpPr/>
          <p:nvPr/>
        </p:nvGrpSpPr>
        <p:grpSpPr>
          <a:xfrm>
            <a:off x="2333633" y="1876434"/>
            <a:ext cx="4733986" cy="459397"/>
            <a:chOff x="6974992" y="1394136"/>
            <a:chExt cx="596881" cy="630607"/>
          </a:xfrm>
        </p:grpSpPr>
        <p:sp>
          <p:nvSpPr>
            <p:cNvPr id="726" name="Google Shape;726;p6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3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63"/>
          <p:cNvGrpSpPr/>
          <p:nvPr/>
        </p:nvGrpSpPr>
        <p:grpSpPr>
          <a:xfrm>
            <a:off x="2333633" y="3690218"/>
            <a:ext cx="4733986" cy="459397"/>
            <a:chOff x="6974992" y="1394136"/>
            <a:chExt cx="596881" cy="630607"/>
          </a:xfrm>
        </p:grpSpPr>
        <p:sp>
          <p:nvSpPr>
            <p:cNvPr id="729" name="Google Shape;729;p6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3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63"/>
          <p:cNvGrpSpPr/>
          <p:nvPr/>
        </p:nvGrpSpPr>
        <p:grpSpPr>
          <a:xfrm>
            <a:off x="2333633" y="2480127"/>
            <a:ext cx="4733986" cy="459397"/>
            <a:chOff x="6974992" y="1394136"/>
            <a:chExt cx="596881" cy="630607"/>
          </a:xfrm>
        </p:grpSpPr>
        <p:sp>
          <p:nvSpPr>
            <p:cNvPr id="732" name="Google Shape;732;p63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3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63"/>
          <p:cNvSpPr txBox="1"/>
          <p:nvPr/>
        </p:nvSpPr>
        <p:spPr>
          <a:xfrm>
            <a:off x="2505075" y="1885950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01 .     </a:t>
            </a: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UI 디자인 업그레이드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5" name="Google Shape;735;p63"/>
          <p:cNvSpPr txBox="1"/>
          <p:nvPr/>
        </p:nvSpPr>
        <p:spPr>
          <a:xfrm>
            <a:off x="2495550" y="2503425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02 .    혼자 있을 때 준비버튼 비활성화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6" name="Google Shape;736;p63"/>
          <p:cNvSpPr txBox="1"/>
          <p:nvPr/>
        </p:nvSpPr>
        <p:spPr>
          <a:xfrm>
            <a:off x="2490863" y="3083825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03.     </a:t>
            </a:r>
            <a:r>
              <a:rPr lang="en" sz="1500"/>
              <a:t>본인이 쓴 글에만 수정, 삭제 버튼 표시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7" name="Google Shape;737;p63"/>
          <p:cNvSpPr txBox="1"/>
          <p:nvPr/>
        </p:nvSpPr>
        <p:spPr>
          <a:xfrm>
            <a:off x="2471813" y="3701300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04 .     </a:t>
            </a:r>
            <a:r>
              <a:rPr lang="en" sz="1500"/>
              <a:t>댓글 작성일자 표시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64"/>
          <p:cNvGrpSpPr/>
          <p:nvPr/>
        </p:nvGrpSpPr>
        <p:grpSpPr>
          <a:xfrm>
            <a:off x="2314583" y="2400725"/>
            <a:ext cx="4733986" cy="459397"/>
            <a:chOff x="6974992" y="1394136"/>
            <a:chExt cx="596881" cy="630607"/>
          </a:xfrm>
        </p:grpSpPr>
        <p:sp>
          <p:nvSpPr>
            <p:cNvPr id="743" name="Google Shape;743;p64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4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64"/>
          <p:cNvGrpSpPr/>
          <p:nvPr/>
        </p:nvGrpSpPr>
        <p:grpSpPr>
          <a:xfrm>
            <a:off x="2314583" y="3750222"/>
            <a:ext cx="4733986" cy="459397"/>
            <a:chOff x="6974992" y="1394136"/>
            <a:chExt cx="596881" cy="630607"/>
          </a:xfrm>
        </p:grpSpPr>
        <p:sp>
          <p:nvSpPr>
            <p:cNvPr id="746" name="Google Shape;746;p64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4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64"/>
          <p:cNvGrpSpPr/>
          <p:nvPr/>
        </p:nvGrpSpPr>
        <p:grpSpPr>
          <a:xfrm>
            <a:off x="2314583" y="1038234"/>
            <a:ext cx="4733986" cy="459397"/>
            <a:chOff x="6974992" y="1394136"/>
            <a:chExt cx="596881" cy="630607"/>
          </a:xfrm>
        </p:grpSpPr>
        <p:sp>
          <p:nvSpPr>
            <p:cNvPr id="749" name="Google Shape;749;p64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4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64"/>
          <p:cNvGrpSpPr/>
          <p:nvPr/>
        </p:nvGrpSpPr>
        <p:grpSpPr>
          <a:xfrm>
            <a:off x="2314583" y="1718127"/>
            <a:ext cx="4733986" cy="459397"/>
            <a:chOff x="6974992" y="1394136"/>
            <a:chExt cx="596881" cy="630607"/>
          </a:xfrm>
        </p:grpSpPr>
        <p:sp>
          <p:nvSpPr>
            <p:cNvPr id="752" name="Google Shape;752;p64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4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64"/>
          <p:cNvSpPr txBox="1"/>
          <p:nvPr/>
        </p:nvSpPr>
        <p:spPr>
          <a:xfrm>
            <a:off x="2486025" y="1038225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05.    </a:t>
            </a:r>
            <a:r>
              <a:rPr lang="en" sz="1500"/>
              <a:t>게임 끝나면 메인화면에 있는 방 목록 갱신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755" name="Google Shape;755;p64"/>
          <p:cNvGrpSpPr/>
          <p:nvPr/>
        </p:nvGrpSpPr>
        <p:grpSpPr>
          <a:xfrm>
            <a:off x="2314583" y="3080618"/>
            <a:ext cx="4733986" cy="459397"/>
            <a:chOff x="6974992" y="1394136"/>
            <a:chExt cx="596881" cy="630607"/>
          </a:xfrm>
        </p:grpSpPr>
        <p:sp>
          <p:nvSpPr>
            <p:cNvPr id="756" name="Google Shape;756;p64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4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64"/>
          <p:cNvSpPr txBox="1"/>
          <p:nvPr/>
        </p:nvSpPr>
        <p:spPr>
          <a:xfrm>
            <a:off x="2486025" y="1742200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06.     </a:t>
            </a:r>
            <a:r>
              <a:rPr lang="en" sz="1500"/>
              <a:t>exe 파일로 실행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9" name="Google Shape;759;p64"/>
          <p:cNvSpPr txBox="1"/>
          <p:nvPr/>
        </p:nvSpPr>
        <p:spPr>
          <a:xfrm>
            <a:off x="2490863" y="2421325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07.     </a:t>
            </a:r>
            <a:r>
              <a:rPr lang="en" sz="1500"/>
              <a:t>쥐뢰찾기가 실행될 때 화면중앙에 뜨는 기능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0" name="Google Shape;760;p64"/>
          <p:cNvSpPr txBox="1"/>
          <p:nvPr/>
        </p:nvSpPr>
        <p:spPr>
          <a:xfrm>
            <a:off x="2490863" y="3097425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08.     </a:t>
            </a:r>
            <a:r>
              <a:rPr lang="en" sz="1500"/>
              <a:t>시간제한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61" name="Google Shape;761;p64"/>
          <p:cNvSpPr txBox="1"/>
          <p:nvPr/>
        </p:nvSpPr>
        <p:spPr>
          <a:xfrm>
            <a:off x="2481338" y="3760525"/>
            <a:ext cx="42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0</a:t>
            </a: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9</a:t>
            </a:r>
            <a:r>
              <a:rPr lang="en" sz="1500">
                <a:latin typeface="Staatliches"/>
                <a:ea typeface="Staatliches"/>
                <a:cs typeface="Staatliches"/>
                <a:sym typeface="Staatliches"/>
              </a:rPr>
              <a:t> .    </a:t>
            </a:r>
            <a:r>
              <a:rPr lang="en" sz="1500"/>
              <a:t>인원수 다 찼을 시 못 들어가게 하는 기능</a:t>
            </a:r>
            <a:endParaRPr sz="15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5"/>
          <p:cNvSpPr txBox="1"/>
          <p:nvPr/>
        </p:nvSpPr>
        <p:spPr>
          <a:xfrm>
            <a:off x="1368480" y="1651457"/>
            <a:ext cx="1938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조장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메인화면, 커뮤니티, 통신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휘파람을 잘분다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뼛속까지 프로그래머</a:t>
            </a:r>
            <a:endParaRPr sz="1100" u="sng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7" name="Google Shape;767;p65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3800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5"/>
          <p:cNvSpPr txBox="1"/>
          <p:nvPr/>
        </p:nvSpPr>
        <p:spPr>
          <a:xfrm>
            <a:off x="5792540" y="1647346"/>
            <a:ext cx="2336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게임 로직 설계, 게임화면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게임 스트리머 해본적 있음 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알고리즘 그 자체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9" name="Google Shape;769;p65"/>
          <p:cNvSpPr txBox="1"/>
          <p:nvPr/>
        </p:nvSpPr>
        <p:spPr>
          <a:xfrm>
            <a:off x="5775603" y="3009357"/>
            <a:ext cx="25398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주제 제공,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스토리보드, 1차 발표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&lt;조</a:t>
            </a: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원 한마디&gt;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취업 축하하고 - 준성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취</a:t>
            </a: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업 ㅊㅊ - 다빈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판교에서 만납시다 - 창민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70" name="Google Shape;770;p65"/>
          <p:cNvSpPr txBox="1"/>
          <p:nvPr/>
        </p:nvSpPr>
        <p:spPr>
          <a:xfrm>
            <a:off x="1903724" y="1335444"/>
            <a:ext cx="1403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이창민</a:t>
            </a:r>
            <a:endParaRPr b="1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71" name="Google Shape;771;p65"/>
          <p:cNvSpPr txBox="1"/>
          <p:nvPr/>
        </p:nvSpPr>
        <p:spPr>
          <a:xfrm>
            <a:off x="5792542" y="1331333"/>
            <a:ext cx="1403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박준성</a:t>
            </a:r>
            <a:endParaRPr b="1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72" name="Google Shape;772;p65"/>
          <p:cNvSpPr txBox="1"/>
          <p:nvPr/>
        </p:nvSpPr>
        <p:spPr>
          <a:xfrm>
            <a:off x="5775603" y="2686015"/>
            <a:ext cx="1403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박건희</a:t>
            </a:r>
            <a:endParaRPr b="1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73" name="Google Shape;773;p65"/>
          <p:cNvSpPr txBox="1"/>
          <p:nvPr/>
        </p:nvSpPr>
        <p:spPr>
          <a:xfrm>
            <a:off x="1190625" y="3009355"/>
            <a:ext cx="20994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OracleDB연동, 시작화면, 프로필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쥐뢰찾기 디자인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쥐, 고양이 아이콘 스케치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팀의 </a:t>
            </a:r>
            <a:r>
              <a:rPr lang="en" sz="1100" u="sng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OracleDB</a:t>
            </a:r>
            <a:endParaRPr sz="1100" u="sng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Anaheim"/>
                <a:ea typeface="Anaheim"/>
                <a:cs typeface="Anaheim"/>
                <a:sym typeface="Anaheim"/>
              </a:rPr>
              <a:t>팀의 채찍</a:t>
            </a:r>
            <a:endParaRPr sz="1100">
              <a:solidFill>
                <a:srgbClr val="B7B7B7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74" name="Google Shape;774;p65"/>
          <p:cNvSpPr txBox="1"/>
          <p:nvPr/>
        </p:nvSpPr>
        <p:spPr>
          <a:xfrm>
            <a:off x="1886785" y="2690114"/>
            <a:ext cx="1403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오다빈</a:t>
            </a:r>
            <a:endParaRPr b="1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75" name="Google Shape;775;p65"/>
          <p:cNvSpPr/>
          <p:nvPr/>
        </p:nvSpPr>
        <p:spPr>
          <a:xfrm>
            <a:off x="3383328" y="1356871"/>
            <a:ext cx="284100" cy="307800"/>
          </a:xfrm>
          <a:prstGeom prst="roundRect">
            <a:avLst>
              <a:gd fmla="val 4313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5"/>
          <p:cNvSpPr/>
          <p:nvPr/>
        </p:nvSpPr>
        <p:spPr>
          <a:xfrm>
            <a:off x="3402253" y="1335453"/>
            <a:ext cx="284100" cy="3078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7" name="Google Shape;777;p65"/>
          <p:cNvCxnSpPr>
            <a:stCxn id="776" idx="3"/>
            <a:endCxn id="778" idx="3"/>
          </p:cNvCxnSpPr>
          <p:nvPr/>
        </p:nvCxnSpPr>
        <p:spPr>
          <a:xfrm>
            <a:off x="3686353" y="1489353"/>
            <a:ext cx="1730100" cy="10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6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역할 분담</a:t>
            </a:r>
            <a:endParaRPr b="1"/>
          </a:p>
        </p:txBody>
      </p:sp>
      <p:grpSp>
        <p:nvGrpSpPr>
          <p:cNvPr id="780" name="Google Shape;780;p65"/>
          <p:cNvGrpSpPr/>
          <p:nvPr/>
        </p:nvGrpSpPr>
        <p:grpSpPr>
          <a:xfrm>
            <a:off x="2884380" y="4242694"/>
            <a:ext cx="3118258" cy="748310"/>
            <a:chOff x="1399773" y="4227800"/>
            <a:chExt cx="3562502" cy="805500"/>
          </a:xfrm>
        </p:grpSpPr>
        <p:sp>
          <p:nvSpPr>
            <p:cNvPr id="781" name="Google Shape;781;p65"/>
            <p:cNvSpPr/>
            <p:nvPr/>
          </p:nvSpPr>
          <p:spPr>
            <a:xfrm>
              <a:off x="1417460" y="4293771"/>
              <a:ext cx="234600" cy="225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82" name="Google Shape;782;p65"/>
            <p:cNvSpPr/>
            <p:nvPr/>
          </p:nvSpPr>
          <p:spPr>
            <a:xfrm>
              <a:off x="1399773" y="4278200"/>
              <a:ext cx="234600" cy="22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83" name="Google Shape;783;p65"/>
            <p:cNvSpPr txBox="1"/>
            <p:nvPr/>
          </p:nvSpPr>
          <p:spPr>
            <a:xfrm>
              <a:off x="1634375" y="4503200"/>
              <a:ext cx="33279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아이디어 제공</a:t>
              </a:r>
              <a:endParaRPr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쥐뢰찾기 디자인 구현</a:t>
              </a:r>
              <a:endParaRPr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84" name="Google Shape;784;p65"/>
            <p:cNvSpPr txBox="1"/>
            <p:nvPr/>
          </p:nvSpPr>
          <p:spPr>
            <a:xfrm>
              <a:off x="1634411" y="4227800"/>
              <a:ext cx="26277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Special thanks to_</a:t>
              </a:r>
              <a:r>
                <a:rPr b="1" lang="en" sz="10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강진슬</a:t>
              </a:r>
              <a:endParaRPr b="1" sz="10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  <p:cxnSp>
        <p:nvCxnSpPr>
          <p:cNvPr id="785" name="Google Shape;785;p65"/>
          <p:cNvCxnSpPr/>
          <p:nvPr/>
        </p:nvCxnSpPr>
        <p:spPr>
          <a:xfrm flipH="1">
            <a:off x="3525831" y="1645678"/>
            <a:ext cx="10800" cy="1011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65"/>
          <p:cNvSpPr/>
          <p:nvPr/>
        </p:nvSpPr>
        <p:spPr>
          <a:xfrm rot="10800000">
            <a:off x="5428028" y="2644751"/>
            <a:ext cx="284400" cy="308400"/>
          </a:xfrm>
          <a:prstGeom prst="roundRect">
            <a:avLst>
              <a:gd fmla="val 43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5"/>
          <p:cNvSpPr/>
          <p:nvPr/>
        </p:nvSpPr>
        <p:spPr>
          <a:xfrm rot="10800000">
            <a:off x="5409102" y="2666169"/>
            <a:ext cx="284400" cy="30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65"/>
          <p:cNvCxnSpPr>
            <a:stCxn id="787" idx="2"/>
            <a:endCxn id="778" idx="0"/>
          </p:cNvCxnSpPr>
          <p:nvPr/>
        </p:nvCxnSpPr>
        <p:spPr>
          <a:xfrm flipH="1" rot="10800000">
            <a:off x="5551302" y="1653969"/>
            <a:ext cx="7500" cy="1012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65"/>
          <p:cNvCxnSpPr>
            <a:stCxn id="787" idx="3"/>
            <a:endCxn id="790" idx="3"/>
          </p:cNvCxnSpPr>
          <p:nvPr/>
        </p:nvCxnSpPr>
        <p:spPr>
          <a:xfrm rot="10800000">
            <a:off x="3673302" y="2812869"/>
            <a:ext cx="1735800" cy="7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65"/>
          <p:cNvSpPr/>
          <p:nvPr/>
        </p:nvSpPr>
        <p:spPr>
          <a:xfrm rot="10800000">
            <a:off x="5435508" y="1324059"/>
            <a:ext cx="284400" cy="308400"/>
          </a:xfrm>
          <a:prstGeom prst="roundRect">
            <a:avLst>
              <a:gd fmla="val 43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5"/>
          <p:cNvSpPr/>
          <p:nvPr/>
        </p:nvSpPr>
        <p:spPr>
          <a:xfrm rot="10800000">
            <a:off x="5416583" y="1345476"/>
            <a:ext cx="284400" cy="30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5"/>
          <p:cNvSpPr/>
          <p:nvPr/>
        </p:nvSpPr>
        <p:spPr>
          <a:xfrm>
            <a:off x="3373869" y="2680018"/>
            <a:ext cx="284100" cy="307800"/>
          </a:xfrm>
          <a:prstGeom prst="roundRect">
            <a:avLst>
              <a:gd fmla="val 43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5"/>
          <p:cNvSpPr/>
          <p:nvPr/>
        </p:nvSpPr>
        <p:spPr>
          <a:xfrm>
            <a:off x="3389260" y="2659060"/>
            <a:ext cx="284100" cy="3078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3" name="Google Shape;793;p65"/>
          <p:cNvGrpSpPr/>
          <p:nvPr/>
        </p:nvGrpSpPr>
        <p:grpSpPr>
          <a:xfrm>
            <a:off x="6399952" y="2744228"/>
            <a:ext cx="208629" cy="217637"/>
            <a:chOff x="1950765" y="1964338"/>
            <a:chExt cx="357792" cy="352448"/>
          </a:xfrm>
        </p:grpSpPr>
        <p:sp>
          <p:nvSpPr>
            <p:cNvPr id="794" name="Google Shape;794;p65"/>
            <p:cNvSpPr/>
            <p:nvPr/>
          </p:nvSpPr>
          <p:spPr>
            <a:xfrm>
              <a:off x="2048301" y="2152530"/>
              <a:ext cx="48800" cy="59488"/>
            </a:xfrm>
            <a:custGeom>
              <a:rect b="b" l="l" r="r" t="t"/>
              <a:pathLst>
                <a:path extrusionOk="0" h="1859" w="1525">
                  <a:moveTo>
                    <a:pt x="762" y="1"/>
                  </a:moveTo>
                  <a:cubicBezTo>
                    <a:pt x="346" y="1"/>
                    <a:pt x="0" y="334"/>
                    <a:pt x="0" y="751"/>
                  </a:cubicBezTo>
                  <a:lnTo>
                    <a:pt x="0" y="1096"/>
                  </a:lnTo>
                  <a:cubicBezTo>
                    <a:pt x="0" y="1513"/>
                    <a:pt x="346" y="1858"/>
                    <a:pt x="762" y="1858"/>
                  </a:cubicBezTo>
                  <a:cubicBezTo>
                    <a:pt x="1179" y="1858"/>
                    <a:pt x="1524" y="1513"/>
                    <a:pt x="1524" y="1096"/>
                  </a:cubicBezTo>
                  <a:lnTo>
                    <a:pt x="1524" y="751"/>
                  </a:lnTo>
                  <a:cubicBezTo>
                    <a:pt x="1524" y="656"/>
                    <a:pt x="1489" y="549"/>
                    <a:pt x="1453" y="442"/>
                  </a:cubicBezTo>
                  <a:cubicBezTo>
                    <a:pt x="1419" y="390"/>
                    <a:pt x="1360" y="351"/>
                    <a:pt x="1303" y="351"/>
                  </a:cubicBezTo>
                  <a:cubicBezTo>
                    <a:pt x="1280" y="351"/>
                    <a:pt x="1259" y="357"/>
                    <a:pt x="1239" y="370"/>
                  </a:cubicBezTo>
                  <a:cubicBezTo>
                    <a:pt x="1167" y="418"/>
                    <a:pt x="1120" y="501"/>
                    <a:pt x="1167" y="572"/>
                  </a:cubicBezTo>
                  <a:cubicBezTo>
                    <a:pt x="1191" y="632"/>
                    <a:pt x="1215" y="703"/>
                    <a:pt x="1215" y="775"/>
                  </a:cubicBezTo>
                  <a:lnTo>
                    <a:pt x="1215" y="1120"/>
                  </a:lnTo>
                  <a:cubicBezTo>
                    <a:pt x="1215" y="1358"/>
                    <a:pt x="1012" y="1561"/>
                    <a:pt x="762" y="1561"/>
                  </a:cubicBezTo>
                  <a:cubicBezTo>
                    <a:pt x="524" y="1561"/>
                    <a:pt x="322" y="1370"/>
                    <a:pt x="322" y="1120"/>
                  </a:cubicBezTo>
                  <a:lnTo>
                    <a:pt x="322" y="775"/>
                  </a:lnTo>
                  <a:cubicBezTo>
                    <a:pt x="322" y="537"/>
                    <a:pt x="512" y="322"/>
                    <a:pt x="762" y="322"/>
                  </a:cubicBezTo>
                  <a:cubicBezTo>
                    <a:pt x="858" y="322"/>
                    <a:pt x="929" y="251"/>
                    <a:pt x="929" y="156"/>
                  </a:cubicBezTo>
                  <a:cubicBezTo>
                    <a:pt x="929" y="72"/>
                    <a:pt x="858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5"/>
            <p:cNvSpPr/>
            <p:nvPr/>
          </p:nvSpPr>
          <p:spPr>
            <a:xfrm>
              <a:off x="2164109" y="2152530"/>
              <a:ext cx="48800" cy="59488"/>
            </a:xfrm>
            <a:custGeom>
              <a:rect b="b" l="l" r="r" t="t"/>
              <a:pathLst>
                <a:path extrusionOk="0" h="1859" w="1525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lnTo>
                    <a:pt x="1" y="1096"/>
                  </a:lnTo>
                  <a:cubicBezTo>
                    <a:pt x="1" y="1513"/>
                    <a:pt x="346" y="1858"/>
                    <a:pt x="763" y="1858"/>
                  </a:cubicBezTo>
                  <a:cubicBezTo>
                    <a:pt x="1180" y="1858"/>
                    <a:pt x="1525" y="1513"/>
                    <a:pt x="1525" y="1096"/>
                  </a:cubicBezTo>
                  <a:lnTo>
                    <a:pt x="1525" y="751"/>
                  </a:lnTo>
                  <a:cubicBezTo>
                    <a:pt x="1525" y="656"/>
                    <a:pt x="1489" y="549"/>
                    <a:pt x="1442" y="442"/>
                  </a:cubicBezTo>
                  <a:cubicBezTo>
                    <a:pt x="1416" y="390"/>
                    <a:pt x="1359" y="351"/>
                    <a:pt x="1303" y="351"/>
                  </a:cubicBezTo>
                  <a:cubicBezTo>
                    <a:pt x="1281" y="351"/>
                    <a:pt x="1259" y="357"/>
                    <a:pt x="1239" y="370"/>
                  </a:cubicBezTo>
                  <a:cubicBezTo>
                    <a:pt x="1168" y="418"/>
                    <a:pt x="1120" y="501"/>
                    <a:pt x="1168" y="572"/>
                  </a:cubicBezTo>
                  <a:cubicBezTo>
                    <a:pt x="1192" y="632"/>
                    <a:pt x="1203" y="703"/>
                    <a:pt x="1203" y="775"/>
                  </a:cubicBezTo>
                  <a:lnTo>
                    <a:pt x="1203" y="1120"/>
                  </a:lnTo>
                  <a:cubicBezTo>
                    <a:pt x="1203" y="1358"/>
                    <a:pt x="1013" y="1561"/>
                    <a:pt x="763" y="1561"/>
                  </a:cubicBezTo>
                  <a:cubicBezTo>
                    <a:pt x="525" y="1561"/>
                    <a:pt x="311" y="1370"/>
                    <a:pt x="311" y="1120"/>
                  </a:cubicBezTo>
                  <a:lnTo>
                    <a:pt x="311" y="775"/>
                  </a:lnTo>
                  <a:cubicBezTo>
                    <a:pt x="311" y="537"/>
                    <a:pt x="513" y="322"/>
                    <a:pt x="763" y="322"/>
                  </a:cubicBezTo>
                  <a:cubicBezTo>
                    <a:pt x="846" y="322"/>
                    <a:pt x="930" y="251"/>
                    <a:pt x="930" y="156"/>
                  </a:cubicBezTo>
                  <a:cubicBezTo>
                    <a:pt x="930" y="72"/>
                    <a:pt x="846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5"/>
            <p:cNvSpPr/>
            <p:nvPr/>
          </p:nvSpPr>
          <p:spPr>
            <a:xfrm>
              <a:off x="2097453" y="2224562"/>
              <a:ext cx="65952" cy="56416"/>
            </a:xfrm>
            <a:custGeom>
              <a:rect b="b" l="l" r="r" t="t"/>
              <a:pathLst>
                <a:path extrusionOk="0" h="1763" w="2061">
                  <a:moveTo>
                    <a:pt x="1012" y="322"/>
                  </a:moveTo>
                  <a:cubicBezTo>
                    <a:pt x="1405" y="322"/>
                    <a:pt x="1715" y="560"/>
                    <a:pt x="1715" y="858"/>
                  </a:cubicBezTo>
                  <a:cubicBezTo>
                    <a:pt x="1727" y="1096"/>
                    <a:pt x="1489" y="1250"/>
                    <a:pt x="1191" y="1405"/>
                  </a:cubicBezTo>
                  <a:cubicBezTo>
                    <a:pt x="1131" y="1435"/>
                    <a:pt x="1075" y="1450"/>
                    <a:pt x="1021" y="1450"/>
                  </a:cubicBezTo>
                  <a:cubicBezTo>
                    <a:pt x="968" y="1450"/>
                    <a:pt x="917" y="1435"/>
                    <a:pt x="870" y="1405"/>
                  </a:cubicBezTo>
                  <a:lnTo>
                    <a:pt x="846" y="1405"/>
                  </a:lnTo>
                  <a:cubicBezTo>
                    <a:pt x="548" y="1250"/>
                    <a:pt x="310" y="1096"/>
                    <a:pt x="310" y="858"/>
                  </a:cubicBezTo>
                  <a:cubicBezTo>
                    <a:pt x="310" y="560"/>
                    <a:pt x="631" y="322"/>
                    <a:pt x="1012" y="322"/>
                  </a:cubicBezTo>
                  <a:close/>
                  <a:moveTo>
                    <a:pt x="1024" y="0"/>
                  </a:moveTo>
                  <a:cubicBezTo>
                    <a:pt x="465" y="0"/>
                    <a:pt x="0" y="381"/>
                    <a:pt x="0" y="846"/>
                  </a:cubicBezTo>
                  <a:cubicBezTo>
                    <a:pt x="0" y="1310"/>
                    <a:pt x="417" y="1524"/>
                    <a:pt x="703" y="1679"/>
                  </a:cubicBezTo>
                  <a:lnTo>
                    <a:pt x="715" y="1679"/>
                  </a:lnTo>
                  <a:cubicBezTo>
                    <a:pt x="822" y="1739"/>
                    <a:pt x="929" y="1762"/>
                    <a:pt x="1024" y="1762"/>
                  </a:cubicBezTo>
                  <a:cubicBezTo>
                    <a:pt x="1131" y="1762"/>
                    <a:pt x="1239" y="1739"/>
                    <a:pt x="1346" y="1679"/>
                  </a:cubicBezTo>
                  <a:lnTo>
                    <a:pt x="1358" y="1679"/>
                  </a:lnTo>
                  <a:cubicBezTo>
                    <a:pt x="1643" y="1524"/>
                    <a:pt x="2060" y="1286"/>
                    <a:pt x="2060" y="846"/>
                  </a:cubicBezTo>
                  <a:cubicBezTo>
                    <a:pt x="2060" y="381"/>
                    <a:pt x="1596" y="0"/>
                    <a:pt x="10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5"/>
            <p:cNvSpPr/>
            <p:nvPr/>
          </p:nvSpPr>
          <p:spPr>
            <a:xfrm>
              <a:off x="1950765" y="1964338"/>
              <a:ext cx="357792" cy="352448"/>
            </a:xfrm>
            <a:custGeom>
              <a:rect b="b" l="l" r="r" t="t"/>
              <a:pathLst>
                <a:path extrusionOk="0" h="11014" w="11181">
                  <a:moveTo>
                    <a:pt x="2155" y="346"/>
                  </a:moveTo>
                  <a:cubicBezTo>
                    <a:pt x="2429" y="357"/>
                    <a:pt x="2715" y="453"/>
                    <a:pt x="2977" y="608"/>
                  </a:cubicBezTo>
                  <a:cubicBezTo>
                    <a:pt x="3453" y="893"/>
                    <a:pt x="3822" y="1358"/>
                    <a:pt x="4025" y="1917"/>
                  </a:cubicBezTo>
                  <a:cubicBezTo>
                    <a:pt x="4049" y="2001"/>
                    <a:pt x="4060" y="2072"/>
                    <a:pt x="4072" y="2132"/>
                  </a:cubicBezTo>
                  <a:cubicBezTo>
                    <a:pt x="3930" y="2203"/>
                    <a:pt x="3763" y="2298"/>
                    <a:pt x="3620" y="2393"/>
                  </a:cubicBezTo>
                  <a:cubicBezTo>
                    <a:pt x="3584" y="2239"/>
                    <a:pt x="3537" y="2072"/>
                    <a:pt x="3477" y="1905"/>
                  </a:cubicBezTo>
                  <a:cubicBezTo>
                    <a:pt x="3275" y="1322"/>
                    <a:pt x="2929" y="846"/>
                    <a:pt x="2501" y="536"/>
                  </a:cubicBezTo>
                  <a:cubicBezTo>
                    <a:pt x="2382" y="453"/>
                    <a:pt x="2263" y="393"/>
                    <a:pt x="2155" y="346"/>
                  </a:cubicBezTo>
                  <a:close/>
                  <a:moveTo>
                    <a:pt x="1582" y="529"/>
                  </a:moveTo>
                  <a:cubicBezTo>
                    <a:pt x="2211" y="529"/>
                    <a:pt x="2889" y="1119"/>
                    <a:pt x="3203" y="2012"/>
                  </a:cubicBezTo>
                  <a:cubicBezTo>
                    <a:pt x="3275" y="2203"/>
                    <a:pt x="3322" y="2417"/>
                    <a:pt x="3346" y="2608"/>
                  </a:cubicBezTo>
                  <a:cubicBezTo>
                    <a:pt x="3048" y="2846"/>
                    <a:pt x="2775" y="3132"/>
                    <a:pt x="2501" y="3453"/>
                  </a:cubicBezTo>
                  <a:cubicBezTo>
                    <a:pt x="2239" y="3786"/>
                    <a:pt x="2001" y="4156"/>
                    <a:pt x="1798" y="4537"/>
                  </a:cubicBezTo>
                  <a:cubicBezTo>
                    <a:pt x="1251" y="4287"/>
                    <a:pt x="810" y="3786"/>
                    <a:pt x="584" y="3144"/>
                  </a:cubicBezTo>
                  <a:cubicBezTo>
                    <a:pt x="370" y="2572"/>
                    <a:pt x="370" y="1977"/>
                    <a:pt x="572" y="1465"/>
                  </a:cubicBezTo>
                  <a:cubicBezTo>
                    <a:pt x="703" y="1108"/>
                    <a:pt x="929" y="810"/>
                    <a:pt x="1203" y="608"/>
                  </a:cubicBezTo>
                  <a:cubicBezTo>
                    <a:pt x="1227" y="596"/>
                    <a:pt x="1251" y="596"/>
                    <a:pt x="1263" y="584"/>
                  </a:cubicBezTo>
                  <a:cubicBezTo>
                    <a:pt x="1366" y="547"/>
                    <a:pt x="1474" y="529"/>
                    <a:pt x="1582" y="529"/>
                  </a:cubicBezTo>
                  <a:close/>
                  <a:moveTo>
                    <a:pt x="9061" y="357"/>
                  </a:moveTo>
                  <a:lnTo>
                    <a:pt x="9061" y="357"/>
                  </a:lnTo>
                  <a:cubicBezTo>
                    <a:pt x="8930" y="417"/>
                    <a:pt x="8811" y="488"/>
                    <a:pt x="8680" y="584"/>
                  </a:cubicBezTo>
                  <a:cubicBezTo>
                    <a:pt x="8609" y="643"/>
                    <a:pt x="8585" y="727"/>
                    <a:pt x="8644" y="810"/>
                  </a:cubicBezTo>
                  <a:cubicBezTo>
                    <a:pt x="8680" y="846"/>
                    <a:pt x="8728" y="869"/>
                    <a:pt x="8787" y="869"/>
                  </a:cubicBezTo>
                  <a:cubicBezTo>
                    <a:pt x="8811" y="869"/>
                    <a:pt x="8859" y="846"/>
                    <a:pt x="8871" y="834"/>
                  </a:cubicBezTo>
                  <a:cubicBezTo>
                    <a:pt x="9134" y="647"/>
                    <a:pt x="9409" y="545"/>
                    <a:pt x="9662" y="545"/>
                  </a:cubicBezTo>
                  <a:cubicBezTo>
                    <a:pt x="9764" y="545"/>
                    <a:pt x="9862" y="561"/>
                    <a:pt x="9954" y="596"/>
                  </a:cubicBezTo>
                  <a:cubicBezTo>
                    <a:pt x="9978" y="596"/>
                    <a:pt x="10002" y="608"/>
                    <a:pt x="10037" y="631"/>
                  </a:cubicBezTo>
                  <a:cubicBezTo>
                    <a:pt x="10311" y="822"/>
                    <a:pt x="10526" y="1119"/>
                    <a:pt x="10657" y="1477"/>
                  </a:cubicBezTo>
                  <a:cubicBezTo>
                    <a:pt x="10847" y="1989"/>
                    <a:pt x="10835" y="2584"/>
                    <a:pt x="10645" y="3155"/>
                  </a:cubicBezTo>
                  <a:cubicBezTo>
                    <a:pt x="10418" y="3775"/>
                    <a:pt x="9978" y="4298"/>
                    <a:pt x="9418" y="4548"/>
                  </a:cubicBezTo>
                  <a:cubicBezTo>
                    <a:pt x="9228" y="4167"/>
                    <a:pt x="8990" y="3810"/>
                    <a:pt x="8728" y="3465"/>
                  </a:cubicBezTo>
                  <a:cubicBezTo>
                    <a:pt x="8454" y="3144"/>
                    <a:pt x="8168" y="2858"/>
                    <a:pt x="7870" y="2620"/>
                  </a:cubicBezTo>
                  <a:cubicBezTo>
                    <a:pt x="7906" y="2429"/>
                    <a:pt x="7954" y="2215"/>
                    <a:pt x="8025" y="2024"/>
                  </a:cubicBezTo>
                  <a:cubicBezTo>
                    <a:pt x="8109" y="1774"/>
                    <a:pt x="8251" y="1536"/>
                    <a:pt x="8394" y="1310"/>
                  </a:cubicBezTo>
                  <a:cubicBezTo>
                    <a:pt x="8454" y="1239"/>
                    <a:pt x="8430" y="1131"/>
                    <a:pt x="8371" y="1084"/>
                  </a:cubicBezTo>
                  <a:cubicBezTo>
                    <a:pt x="8340" y="1062"/>
                    <a:pt x="8309" y="1053"/>
                    <a:pt x="8278" y="1053"/>
                  </a:cubicBezTo>
                  <a:cubicBezTo>
                    <a:pt x="8225" y="1053"/>
                    <a:pt x="8175" y="1081"/>
                    <a:pt x="8144" y="1119"/>
                  </a:cubicBezTo>
                  <a:cubicBezTo>
                    <a:pt x="7966" y="1358"/>
                    <a:pt x="7835" y="1620"/>
                    <a:pt x="7728" y="1905"/>
                  </a:cubicBezTo>
                  <a:cubicBezTo>
                    <a:pt x="7668" y="2072"/>
                    <a:pt x="7620" y="2227"/>
                    <a:pt x="7597" y="2393"/>
                  </a:cubicBezTo>
                  <a:cubicBezTo>
                    <a:pt x="7442" y="2286"/>
                    <a:pt x="7299" y="2203"/>
                    <a:pt x="7132" y="2132"/>
                  </a:cubicBezTo>
                  <a:cubicBezTo>
                    <a:pt x="7156" y="2060"/>
                    <a:pt x="7180" y="1977"/>
                    <a:pt x="7204" y="1917"/>
                  </a:cubicBezTo>
                  <a:cubicBezTo>
                    <a:pt x="7418" y="1358"/>
                    <a:pt x="7787" y="893"/>
                    <a:pt x="8251" y="608"/>
                  </a:cubicBezTo>
                  <a:cubicBezTo>
                    <a:pt x="8513" y="465"/>
                    <a:pt x="8787" y="369"/>
                    <a:pt x="9061" y="357"/>
                  </a:cubicBezTo>
                  <a:close/>
                  <a:moveTo>
                    <a:pt x="5620" y="2072"/>
                  </a:moveTo>
                  <a:cubicBezTo>
                    <a:pt x="6632" y="2072"/>
                    <a:pt x="7680" y="2655"/>
                    <a:pt x="8502" y="3667"/>
                  </a:cubicBezTo>
                  <a:cubicBezTo>
                    <a:pt x="9311" y="4679"/>
                    <a:pt x="9775" y="5965"/>
                    <a:pt x="9775" y="7204"/>
                  </a:cubicBezTo>
                  <a:cubicBezTo>
                    <a:pt x="9764" y="7656"/>
                    <a:pt x="9645" y="8085"/>
                    <a:pt x="9418" y="8466"/>
                  </a:cubicBezTo>
                  <a:cubicBezTo>
                    <a:pt x="9121" y="8454"/>
                    <a:pt x="8834" y="8450"/>
                    <a:pt x="8581" y="8450"/>
                  </a:cubicBezTo>
                  <a:cubicBezTo>
                    <a:pt x="8076" y="8450"/>
                    <a:pt x="7708" y="8466"/>
                    <a:pt x="7668" y="8466"/>
                  </a:cubicBezTo>
                  <a:cubicBezTo>
                    <a:pt x="7573" y="8466"/>
                    <a:pt x="7501" y="8549"/>
                    <a:pt x="7513" y="8632"/>
                  </a:cubicBezTo>
                  <a:cubicBezTo>
                    <a:pt x="7513" y="8721"/>
                    <a:pt x="7585" y="8788"/>
                    <a:pt x="7662" y="8788"/>
                  </a:cubicBezTo>
                  <a:cubicBezTo>
                    <a:pt x="7668" y="8788"/>
                    <a:pt x="7674" y="8788"/>
                    <a:pt x="7680" y="8787"/>
                  </a:cubicBezTo>
                  <a:cubicBezTo>
                    <a:pt x="7688" y="8787"/>
                    <a:pt x="8003" y="8771"/>
                    <a:pt x="8455" y="8771"/>
                  </a:cubicBezTo>
                  <a:cubicBezTo>
                    <a:pt x="8681" y="8771"/>
                    <a:pt x="8942" y="8775"/>
                    <a:pt x="9216" y="8787"/>
                  </a:cubicBezTo>
                  <a:cubicBezTo>
                    <a:pt x="9144" y="8882"/>
                    <a:pt x="9061" y="8978"/>
                    <a:pt x="8978" y="9085"/>
                  </a:cubicBezTo>
                  <a:lnTo>
                    <a:pt x="8740" y="9323"/>
                  </a:lnTo>
                  <a:cubicBezTo>
                    <a:pt x="7990" y="9109"/>
                    <a:pt x="7394" y="9001"/>
                    <a:pt x="7370" y="8990"/>
                  </a:cubicBezTo>
                  <a:cubicBezTo>
                    <a:pt x="7362" y="8988"/>
                    <a:pt x="7354" y="8988"/>
                    <a:pt x="7346" y="8988"/>
                  </a:cubicBezTo>
                  <a:cubicBezTo>
                    <a:pt x="7261" y="8988"/>
                    <a:pt x="7191" y="9044"/>
                    <a:pt x="7180" y="9120"/>
                  </a:cubicBezTo>
                  <a:cubicBezTo>
                    <a:pt x="7156" y="9216"/>
                    <a:pt x="7216" y="9299"/>
                    <a:pt x="7311" y="9323"/>
                  </a:cubicBezTo>
                  <a:cubicBezTo>
                    <a:pt x="7323" y="9323"/>
                    <a:pt x="7799" y="9406"/>
                    <a:pt x="8418" y="9573"/>
                  </a:cubicBezTo>
                  <a:cubicBezTo>
                    <a:pt x="7990" y="9871"/>
                    <a:pt x="7478" y="10109"/>
                    <a:pt x="6894" y="10240"/>
                  </a:cubicBezTo>
                  <a:cubicBezTo>
                    <a:pt x="6918" y="10192"/>
                    <a:pt x="6966" y="10168"/>
                    <a:pt x="6989" y="10121"/>
                  </a:cubicBezTo>
                  <a:cubicBezTo>
                    <a:pt x="7037" y="10049"/>
                    <a:pt x="7025" y="9942"/>
                    <a:pt x="6954" y="9894"/>
                  </a:cubicBezTo>
                  <a:cubicBezTo>
                    <a:pt x="6924" y="9882"/>
                    <a:pt x="6892" y="9875"/>
                    <a:pt x="6862" y="9875"/>
                  </a:cubicBezTo>
                  <a:cubicBezTo>
                    <a:pt x="6808" y="9875"/>
                    <a:pt x="6758" y="9896"/>
                    <a:pt x="6727" y="9942"/>
                  </a:cubicBezTo>
                  <a:cubicBezTo>
                    <a:pt x="6608" y="10109"/>
                    <a:pt x="6430" y="10216"/>
                    <a:pt x="6216" y="10216"/>
                  </a:cubicBezTo>
                  <a:cubicBezTo>
                    <a:pt x="6096" y="10216"/>
                    <a:pt x="6001" y="10180"/>
                    <a:pt x="5894" y="10109"/>
                  </a:cubicBezTo>
                  <a:cubicBezTo>
                    <a:pt x="5811" y="10055"/>
                    <a:pt x="5712" y="10028"/>
                    <a:pt x="5616" y="10028"/>
                  </a:cubicBezTo>
                  <a:cubicBezTo>
                    <a:pt x="5519" y="10028"/>
                    <a:pt x="5424" y="10055"/>
                    <a:pt x="5346" y="10109"/>
                  </a:cubicBezTo>
                  <a:cubicBezTo>
                    <a:pt x="5239" y="10168"/>
                    <a:pt x="5132" y="10216"/>
                    <a:pt x="5013" y="10216"/>
                  </a:cubicBezTo>
                  <a:cubicBezTo>
                    <a:pt x="4811" y="10216"/>
                    <a:pt x="4632" y="10109"/>
                    <a:pt x="4513" y="9942"/>
                  </a:cubicBezTo>
                  <a:cubicBezTo>
                    <a:pt x="4482" y="9896"/>
                    <a:pt x="4427" y="9875"/>
                    <a:pt x="4373" y="9875"/>
                  </a:cubicBezTo>
                  <a:cubicBezTo>
                    <a:pt x="4343" y="9875"/>
                    <a:pt x="4312" y="9882"/>
                    <a:pt x="4287" y="9894"/>
                  </a:cubicBezTo>
                  <a:cubicBezTo>
                    <a:pt x="4215" y="9942"/>
                    <a:pt x="4203" y="10049"/>
                    <a:pt x="4239" y="10121"/>
                  </a:cubicBezTo>
                  <a:cubicBezTo>
                    <a:pt x="4275" y="10168"/>
                    <a:pt x="4299" y="10216"/>
                    <a:pt x="4346" y="10240"/>
                  </a:cubicBezTo>
                  <a:cubicBezTo>
                    <a:pt x="3763" y="10109"/>
                    <a:pt x="3263" y="9882"/>
                    <a:pt x="2810" y="9573"/>
                  </a:cubicBezTo>
                  <a:cubicBezTo>
                    <a:pt x="3441" y="9406"/>
                    <a:pt x="3918" y="9323"/>
                    <a:pt x="3930" y="9323"/>
                  </a:cubicBezTo>
                  <a:cubicBezTo>
                    <a:pt x="4025" y="9299"/>
                    <a:pt x="4072" y="9216"/>
                    <a:pt x="4060" y="9120"/>
                  </a:cubicBezTo>
                  <a:cubicBezTo>
                    <a:pt x="4050" y="9044"/>
                    <a:pt x="3969" y="8988"/>
                    <a:pt x="3892" y="8988"/>
                  </a:cubicBezTo>
                  <a:cubicBezTo>
                    <a:pt x="3884" y="8988"/>
                    <a:pt x="3877" y="8988"/>
                    <a:pt x="3870" y="8990"/>
                  </a:cubicBezTo>
                  <a:cubicBezTo>
                    <a:pt x="3822" y="8990"/>
                    <a:pt x="3227" y="9109"/>
                    <a:pt x="2501" y="9323"/>
                  </a:cubicBezTo>
                  <a:cubicBezTo>
                    <a:pt x="2406" y="9240"/>
                    <a:pt x="2334" y="9168"/>
                    <a:pt x="2263" y="9085"/>
                  </a:cubicBezTo>
                  <a:cubicBezTo>
                    <a:pt x="2167" y="8990"/>
                    <a:pt x="2096" y="8882"/>
                    <a:pt x="2025" y="8787"/>
                  </a:cubicBezTo>
                  <a:cubicBezTo>
                    <a:pt x="2298" y="8775"/>
                    <a:pt x="2558" y="8771"/>
                    <a:pt x="2783" y="8771"/>
                  </a:cubicBezTo>
                  <a:cubicBezTo>
                    <a:pt x="3232" y="8771"/>
                    <a:pt x="3545" y="8787"/>
                    <a:pt x="3560" y="8787"/>
                  </a:cubicBezTo>
                  <a:cubicBezTo>
                    <a:pt x="3644" y="8787"/>
                    <a:pt x="3715" y="8728"/>
                    <a:pt x="3715" y="8632"/>
                  </a:cubicBezTo>
                  <a:cubicBezTo>
                    <a:pt x="3715" y="8549"/>
                    <a:pt x="3656" y="8466"/>
                    <a:pt x="3572" y="8466"/>
                  </a:cubicBezTo>
                  <a:cubicBezTo>
                    <a:pt x="3533" y="8466"/>
                    <a:pt x="3160" y="8450"/>
                    <a:pt x="2651" y="8450"/>
                  </a:cubicBezTo>
                  <a:cubicBezTo>
                    <a:pt x="2396" y="8450"/>
                    <a:pt x="2108" y="8454"/>
                    <a:pt x="1810" y="8466"/>
                  </a:cubicBezTo>
                  <a:cubicBezTo>
                    <a:pt x="1596" y="8073"/>
                    <a:pt x="1477" y="7632"/>
                    <a:pt x="1477" y="7204"/>
                  </a:cubicBezTo>
                  <a:cubicBezTo>
                    <a:pt x="1477" y="5965"/>
                    <a:pt x="1929" y="4679"/>
                    <a:pt x="2751" y="3667"/>
                  </a:cubicBezTo>
                  <a:cubicBezTo>
                    <a:pt x="3572" y="2655"/>
                    <a:pt x="4608" y="2072"/>
                    <a:pt x="5620" y="2072"/>
                  </a:cubicBezTo>
                  <a:close/>
                  <a:moveTo>
                    <a:pt x="5605" y="10335"/>
                  </a:moveTo>
                  <a:cubicBezTo>
                    <a:pt x="5641" y="10335"/>
                    <a:pt x="5680" y="10347"/>
                    <a:pt x="5715" y="10371"/>
                  </a:cubicBezTo>
                  <a:cubicBezTo>
                    <a:pt x="5858" y="10478"/>
                    <a:pt x="6037" y="10525"/>
                    <a:pt x="6216" y="10525"/>
                  </a:cubicBezTo>
                  <a:cubicBezTo>
                    <a:pt x="6311" y="10525"/>
                    <a:pt x="6394" y="10502"/>
                    <a:pt x="6477" y="10478"/>
                  </a:cubicBezTo>
                  <a:lnTo>
                    <a:pt x="6477" y="10478"/>
                  </a:lnTo>
                  <a:cubicBezTo>
                    <a:pt x="6204" y="10644"/>
                    <a:pt x="5906" y="10716"/>
                    <a:pt x="5608" y="10716"/>
                  </a:cubicBezTo>
                  <a:cubicBezTo>
                    <a:pt x="5311" y="10716"/>
                    <a:pt x="5013" y="10644"/>
                    <a:pt x="4751" y="10478"/>
                  </a:cubicBezTo>
                  <a:lnTo>
                    <a:pt x="4751" y="10478"/>
                  </a:lnTo>
                  <a:cubicBezTo>
                    <a:pt x="4834" y="10502"/>
                    <a:pt x="4918" y="10525"/>
                    <a:pt x="5001" y="10525"/>
                  </a:cubicBezTo>
                  <a:cubicBezTo>
                    <a:pt x="5180" y="10525"/>
                    <a:pt x="5358" y="10478"/>
                    <a:pt x="5513" y="10371"/>
                  </a:cubicBezTo>
                  <a:cubicBezTo>
                    <a:pt x="5537" y="10347"/>
                    <a:pt x="5570" y="10335"/>
                    <a:pt x="5605" y="10335"/>
                  </a:cubicBezTo>
                  <a:close/>
                  <a:moveTo>
                    <a:pt x="2035" y="1"/>
                  </a:moveTo>
                  <a:cubicBezTo>
                    <a:pt x="1822" y="1"/>
                    <a:pt x="1610" y="39"/>
                    <a:pt x="1405" y="119"/>
                  </a:cubicBezTo>
                  <a:cubicBezTo>
                    <a:pt x="846" y="310"/>
                    <a:pt x="429" y="738"/>
                    <a:pt x="215" y="1358"/>
                  </a:cubicBezTo>
                  <a:cubicBezTo>
                    <a:pt x="0" y="1929"/>
                    <a:pt x="0" y="2620"/>
                    <a:pt x="227" y="3239"/>
                  </a:cubicBezTo>
                  <a:cubicBezTo>
                    <a:pt x="477" y="3953"/>
                    <a:pt x="989" y="4537"/>
                    <a:pt x="1608" y="4822"/>
                  </a:cubicBezTo>
                  <a:cubicBezTo>
                    <a:pt x="1263" y="5584"/>
                    <a:pt x="1084" y="6406"/>
                    <a:pt x="1084" y="7204"/>
                  </a:cubicBezTo>
                  <a:cubicBezTo>
                    <a:pt x="1084" y="7632"/>
                    <a:pt x="1191" y="8085"/>
                    <a:pt x="1382" y="8489"/>
                  </a:cubicBezTo>
                  <a:cubicBezTo>
                    <a:pt x="953" y="8513"/>
                    <a:pt x="524" y="8561"/>
                    <a:pt x="167" y="8644"/>
                  </a:cubicBezTo>
                  <a:cubicBezTo>
                    <a:pt x="72" y="8668"/>
                    <a:pt x="36" y="8751"/>
                    <a:pt x="48" y="8847"/>
                  </a:cubicBezTo>
                  <a:cubicBezTo>
                    <a:pt x="60" y="8918"/>
                    <a:pt x="131" y="8966"/>
                    <a:pt x="215" y="8966"/>
                  </a:cubicBezTo>
                  <a:lnTo>
                    <a:pt x="239" y="8966"/>
                  </a:lnTo>
                  <a:cubicBezTo>
                    <a:pt x="608" y="8870"/>
                    <a:pt x="1084" y="8823"/>
                    <a:pt x="1560" y="8799"/>
                  </a:cubicBezTo>
                  <a:cubicBezTo>
                    <a:pt x="1667" y="8978"/>
                    <a:pt x="1798" y="9144"/>
                    <a:pt x="1953" y="9287"/>
                  </a:cubicBezTo>
                  <a:lnTo>
                    <a:pt x="2072" y="9406"/>
                  </a:lnTo>
                  <a:cubicBezTo>
                    <a:pt x="1667" y="9525"/>
                    <a:pt x="1239" y="9680"/>
                    <a:pt x="834" y="9859"/>
                  </a:cubicBezTo>
                  <a:cubicBezTo>
                    <a:pt x="762" y="9882"/>
                    <a:pt x="715" y="9990"/>
                    <a:pt x="762" y="10061"/>
                  </a:cubicBezTo>
                  <a:cubicBezTo>
                    <a:pt x="786" y="10121"/>
                    <a:pt x="846" y="10156"/>
                    <a:pt x="905" y="10156"/>
                  </a:cubicBezTo>
                  <a:cubicBezTo>
                    <a:pt x="929" y="10156"/>
                    <a:pt x="953" y="10156"/>
                    <a:pt x="965" y="10132"/>
                  </a:cubicBezTo>
                  <a:cubicBezTo>
                    <a:pt x="1417" y="9942"/>
                    <a:pt x="1905" y="9775"/>
                    <a:pt x="2358" y="9644"/>
                  </a:cubicBezTo>
                  <a:cubicBezTo>
                    <a:pt x="2870" y="10061"/>
                    <a:pt x="3501" y="10359"/>
                    <a:pt x="4227" y="10525"/>
                  </a:cubicBezTo>
                  <a:cubicBezTo>
                    <a:pt x="4596" y="10835"/>
                    <a:pt x="5073" y="11014"/>
                    <a:pt x="5573" y="11014"/>
                  </a:cubicBezTo>
                  <a:cubicBezTo>
                    <a:pt x="6061" y="11014"/>
                    <a:pt x="6537" y="10835"/>
                    <a:pt x="6906" y="10525"/>
                  </a:cubicBezTo>
                  <a:cubicBezTo>
                    <a:pt x="7620" y="10359"/>
                    <a:pt x="8263" y="10061"/>
                    <a:pt x="8787" y="9644"/>
                  </a:cubicBezTo>
                  <a:cubicBezTo>
                    <a:pt x="9240" y="9775"/>
                    <a:pt x="9740" y="9942"/>
                    <a:pt x="10168" y="10132"/>
                  </a:cubicBezTo>
                  <a:cubicBezTo>
                    <a:pt x="10180" y="10156"/>
                    <a:pt x="10216" y="10156"/>
                    <a:pt x="10228" y="10156"/>
                  </a:cubicBezTo>
                  <a:cubicBezTo>
                    <a:pt x="10287" y="10156"/>
                    <a:pt x="10347" y="10121"/>
                    <a:pt x="10371" y="10061"/>
                  </a:cubicBezTo>
                  <a:cubicBezTo>
                    <a:pt x="10407" y="9990"/>
                    <a:pt x="10371" y="9882"/>
                    <a:pt x="10299" y="9859"/>
                  </a:cubicBezTo>
                  <a:cubicBezTo>
                    <a:pt x="9918" y="9680"/>
                    <a:pt x="9478" y="9525"/>
                    <a:pt x="9061" y="9406"/>
                  </a:cubicBezTo>
                  <a:lnTo>
                    <a:pt x="9180" y="9287"/>
                  </a:lnTo>
                  <a:cubicBezTo>
                    <a:pt x="9335" y="9144"/>
                    <a:pt x="9466" y="8966"/>
                    <a:pt x="9573" y="8799"/>
                  </a:cubicBezTo>
                  <a:cubicBezTo>
                    <a:pt x="10049" y="8823"/>
                    <a:pt x="10526" y="8870"/>
                    <a:pt x="10895" y="8966"/>
                  </a:cubicBezTo>
                  <a:lnTo>
                    <a:pt x="10930" y="8966"/>
                  </a:lnTo>
                  <a:cubicBezTo>
                    <a:pt x="11002" y="8966"/>
                    <a:pt x="11061" y="8918"/>
                    <a:pt x="11085" y="8847"/>
                  </a:cubicBezTo>
                  <a:cubicBezTo>
                    <a:pt x="11133" y="8751"/>
                    <a:pt x="11085" y="8680"/>
                    <a:pt x="11002" y="8644"/>
                  </a:cubicBezTo>
                  <a:cubicBezTo>
                    <a:pt x="10645" y="8573"/>
                    <a:pt x="10216" y="8513"/>
                    <a:pt x="9775" y="8489"/>
                  </a:cubicBezTo>
                  <a:cubicBezTo>
                    <a:pt x="9978" y="8085"/>
                    <a:pt x="10073" y="7644"/>
                    <a:pt x="10073" y="7204"/>
                  </a:cubicBezTo>
                  <a:cubicBezTo>
                    <a:pt x="10073" y="6406"/>
                    <a:pt x="9895" y="5584"/>
                    <a:pt x="9561" y="4822"/>
                  </a:cubicBezTo>
                  <a:cubicBezTo>
                    <a:pt x="10168" y="4525"/>
                    <a:pt x="10692" y="3941"/>
                    <a:pt x="10942" y="3239"/>
                  </a:cubicBezTo>
                  <a:cubicBezTo>
                    <a:pt x="11169" y="2608"/>
                    <a:pt x="11180" y="1929"/>
                    <a:pt x="10954" y="1358"/>
                  </a:cubicBezTo>
                  <a:cubicBezTo>
                    <a:pt x="10728" y="762"/>
                    <a:pt x="10311" y="334"/>
                    <a:pt x="9764" y="119"/>
                  </a:cubicBezTo>
                  <a:cubicBezTo>
                    <a:pt x="9561" y="49"/>
                    <a:pt x="9352" y="14"/>
                    <a:pt x="9141" y="14"/>
                  </a:cubicBezTo>
                  <a:cubicBezTo>
                    <a:pt x="8782" y="14"/>
                    <a:pt x="8418" y="115"/>
                    <a:pt x="8073" y="310"/>
                  </a:cubicBezTo>
                  <a:cubicBezTo>
                    <a:pt x="7537" y="631"/>
                    <a:pt x="7120" y="1155"/>
                    <a:pt x="6882" y="1786"/>
                  </a:cubicBezTo>
                  <a:cubicBezTo>
                    <a:pt x="6858" y="1846"/>
                    <a:pt x="6835" y="1905"/>
                    <a:pt x="6823" y="1977"/>
                  </a:cubicBezTo>
                  <a:cubicBezTo>
                    <a:pt x="6418" y="1810"/>
                    <a:pt x="6001" y="1727"/>
                    <a:pt x="5584" y="1727"/>
                  </a:cubicBezTo>
                  <a:cubicBezTo>
                    <a:pt x="5168" y="1727"/>
                    <a:pt x="4763" y="1822"/>
                    <a:pt x="4346" y="1977"/>
                  </a:cubicBezTo>
                  <a:cubicBezTo>
                    <a:pt x="4334" y="1917"/>
                    <a:pt x="4299" y="1858"/>
                    <a:pt x="4287" y="1786"/>
                  </a:cubicBezTo>
                  <a:cubicBezTo>
                    <a:pt x="4060" y="1143"/>
                    <a:pt x="3632" y="619"/>
                    <a:pt x="3096" y="310"/>
                  </a:cubicBezTo>
                  <a:cubicBezTo>
                    <a:pt x="2753" y="109"/>
                    <a:pt x="2392" y="1"/>
                    <a:pt x="20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65"/>
          <p:cNvGrpSpPr/>
          <p:nvPr/>
        </p:nvGrpSpPr>
        <p:grpSpPr>
          <a:xfrm>
            <a:off x="2448570" y="2760015"/>
            <a:ext cx="208575" cy="217669"/>
            <a:chOff x="1398317" y="1981778"/>
            <a:chExt cx="365792" cy="335392"/>
          </a:xfrm>
        </p:grpSpPr>
        <p:sp>
          <p:nvSpPr>
            <p:cNvPr id="799" name="Google Shape;799;p65"/>
            <p:cNvSpPr/>
            <p:nvPr/>
          </p:nvSpPr>
          <p:spPr>
            <a:xfrm>
              <a:off x="1398317" y="1981778"/>
              <a:ext cx="365792" cy="335392"/>
            </a:xfrm>
            <a:custGeom>
              <a:rect b="b" l="l" r="r" t="t"/>
              <a:pathLst>
                <a:path extrusionOk="0" h="10481" w="11431">
                  <a:moveTo>
                    <a:pt x="1882" y="717"/>
                  </a:moveTo>
                  <a:cubicBezTo>
                    <a:pt x="1905" y="801"/>
                    <a:pt x="1929" y="848"/>
                    <a:pt x="1965" y="932"/>
                  </a:cubicBezTo>
                  <a:cubicBezTo>
                    <a:pt x="2132" y="1277"/>
                    <a:pt x="2441" y="1706"/>
                    <a:pt x="3084" y="1944"/>
                  </a:cubicBezTo>
                  <a:cubicBezTo>
                    <a:pt x="2917" y="2146"/>
                    <a:pt x="2775" y="2372"/>
                    <a:pt x="2655" y="2610"/>
                  </a:cubicBezTo>
                  <a:cubicBezTo>
                    <a:pt x="1739" y="2003"/>
                    <a:pt x="1739" y="1217"/>
                    <a:pt x="1882" y="717"/>
                  </a:cubicBezTo>
                  <a:close/>
                  <a:moveTo>
                    <a:pt x="9573" y="717"/>
                  </a:moveTo>
                  <a:cubicBezTo>
                    <a:pt x="9597" y="836"/>
                    <a:pt x="9633" y="955"/>
                    <a:pt x="9633" y="1110"/>
                  </a:cubicBezTo>
                  <a:cubicBezTo>
                    <a:pt x="9656" y="1717"/>
                    <a:pt x="9383" y="2229"/>
                    <a:pt x="8799" y="2610"/>
                  </a:cubicBezTo>
                  <a:cubicBezTo>
                    <a:pt x="8680" y="2372"/>
                    <a:pt x="8549" y="2146"/>
                    <a:pt x="8370" y="1944"/>
                  </a:cubicBezTo>
                  <a:cubicBezTo>
                    <a:pt x="9002" y="1694"/>
                    <a:pt x="9323" y="1277"/>
                    <a:pt x="9478" y="932"/>
                  </a:cubicBezTo>
                  <a:cubicBezTo>
                    <a:pt x="9513" y="860"/>
                    <a:pt x="9537" y="777"/>
                    <a:pt x="9573" y="717"/>
                  </a:cubicBezTo>
                  <a:close/>
                  <a:moveTo>
                    <a:pt x="548" y="2658"/>
                  </a:moveTo>
                  <a:lnTo>
                    <a:pt x="2358" y="3563"/>
                  </a:lnTo>
                  <a:cubicBezTo>
                    <a:pt x="2310" y="3837"/>
                    <a:pt x="2298" y="4134"/>
                    <a:pt x="2322" y="4432"/>
                  </a:cubicBezTo>
                  <a:cubicBezTo>
                    <a:pt x="2163" y="4457"/>
                    <a:pt x="2014" y="4470"/>
                    <a:pt x="1875" y="4470"/>
                  </a:cubicBezTo>
                  <a:cubicBezTo>
                    <a:pt x="1483" y="4470"/>
                    <a:pt x="1173" y="4369"/>
                    <a:pt x="953" y="4158"/>
                  </a:cubicBezTo>
                  <a:cubicBezTo>
                    <a:pt x="524" y="3742"/>
                    <a:pt x="524" y="3015"/>
                    <a:pt x="548" y="2658"/>
                  </a:cubicBezTo>
                  <a:close/>
                  <a:moveTo>
                    <a:pt x="10895" y="2646"/>
                  </a:moveTo>
                  <a:lnTo>
                    <a:pt x="10895" y="2646"/>
                  </a:lnTo>
                  <a:cubicBezTo>
                    <a:pt x="10930" y="3015"/>
                    <a:pt x="10930" y="3742"/>
                    <a:pt x="10490" y="4158"/>
                  </a:cubicBezTo>
                  <a:cubicBezTo>
                    <a:pt x="10270" y="4369"/>
                    <a:pt x="9960" y="4470"/>
                    <a:pt x="9568" y="4470"/>
                  </a:cubicBezTo>
                  <a:cubicBezTo>
                    <a:pt x="9429" y="4470"/>
                    <a:pt x="9280" y="4457"/>
                    <a:pt x="9121" y="4432"/>
                  </a:cubicBezTo>
                  <a:cubicBezTo>
                    <a:pt x="9156" y="4134"/>
                    <a:pt x="9144" y="3849"/>
                    <a:pt x="9097" y="3551"/>
                  </a:cubicBezTo>
                  <a:lnTo>
                    <a:pt x="10895" y="2646"/>
                  </a:lnTo>
                  <a:close/>
                  <a:moveTo>
                    <a:pt x="5727" y="1003"/>
                  </a:moveTo>
                  <a:cubicBezTo>
                    <a:pt x="6644" y="1003"/>
                    <a:pt x="7489" y="1396"/>
                    <a:pt x="8085" y="2087"/>
                  </a:cubicBezTo>
                  <a:cubicBezTo>
                    <a:pt x="8668" y="2777"/>
                    <a:pt x="8918" y="3682"/>
                    <a:pt x="8787" y="4575"/>
                  </a:cubicBezTo>
                  <a:lnTo>
                    <a:pt x="8347" y="7409"/>
                  </a:lnTo>
                  <a:cubicBezTo>
                    <a:pt x="8251" y="8064"/>
                    <a:pt x="7906" y="8635"/>
                    <a:pt x="7394" y="9052"/>
                  </a:cubicBezTo>
                  <a:cubicBezTo>
                    <a:pt x="7275" y="8504"/>
                    <a:pt x="6799" y="8099"/>
                    <a:pt x="6227" y="8099"/>
                  </a:cubicBezTo>
                  <a:lnTo>
                    <a:pt x="5215" y="8099"/>
                  </a:lnTo>
                  <a:cubicBezTo>
                    <a:pt x="4644" y="8099"/>
                    <a:pt x="4156" y="8504"/>
                    <a:pt x="4037" y="9052"/>
                  </a:cubicBezTo>
                  <a:cubicBezTo>
                    <a:pt x="3525" y="8635"/>
                    <a:pt x="3191" y="8064"/>
                    <a:pt x="3084" y="7409"/>
                  </a:cubicBezTo>
                  <a:lnTo>
                    <a:pt x="2655" y="4575"/>
                  </a:lnTo>
                  <a:cubicBezTo>
                    <a:pt x="2548" y="3932"/>
                    <a:pt x="2655" y="3301"/>
                    <a:pt x="2929" y="2730"/>
                  </a:cubicBezTo>
                  <a:cubicBezTo>
                    <a:pt x="2964" y="2730"/>
                    <a:pt x="3169" y="2755"/>
                    <a:pt x="3475" y="2755"/>
                  </a:cubicBezTo>
                  <a:cubicBezTo>
                    <a:pt x="3589" y="2755"/>
                    <a:pt x="3718" y="2751"/>
                    <a:pt x="3858" y="2741"/>
                  </a:cubicBezTo>
                  <a:cubicBezTo>
                    <a:pt x="4418" y="2718"/>
                    <a:pt x="4894" y="2646"/>
                    <a:pt x="5299" y="2491"/>
                  </a:cubicBezTo>
                  <a:lnTo>
                    <a:pt x="5299" y="2491"/>
                  </a:lnTo>
                  <a:lnTo>
                    <a:pt x="5215" y="2860"/>
                  </a:lnTo>
                  <a:cubicBezTo>
                    <a:pt x="5192" y="2920"/>
                    <a:pt x="5215" y="2968"/>
                    <a:pt x="5239" y="3015"/>
                  </a:cubicBezTo>
                  <a:cubicBezTo>
                    <a:pt x="5275" y="3039"/>
                    <a:pt x="5311" y="3075"/>
                    <a:pt x="5358" y="3075"/>
                  </a:cubicBezTo>
                  <a:lnTo>
                    <a:pt x="5394" y="3075"/>
                  </a:lnTo>
                  <a:cubicBezTo>
                    <a:pt x="5430" y="3075"/>
                    <a:pt x="6644" y="2896"/>
                    <a:pt x="7370" y="2360"/>
                  </a:cubicBezTo>
                  <a:cubicBezTo>
                    <a:pt x="7442" y="2301"/>
                    <a:pt x="7454" y="2206"/>
                    <a:pt x="7394" y="2134"/>
                  </a:cubicBezTo>
                  <a:cubicBezTo>
                    <a:pt x="7360" y="2094"/>
                    <a:pt x="7319" y="2072"/>
                    <a:pt x="7276" y="2072"/>
                  </a:cubicBezTo>
                  <a:cubicBezTo>
                    <a:pt x="7244" y="2072"/>
                    <a:pt x="7211" y="2085"/>
                    <a:pt x="7180" y="2110"/>
                  </a:cubicBezTo>
                  <a:cubicBezTo>
                    <a:pt x="6716" y="2468"/>
                    <a:pt x="5965" y="2646"/>
                    <a:pt x="5596" y="2718"/>
                  </a:cubicBezTo>
                  <a:lnTo>
                    <a:pt x="5715" y="2265"/>
                  </a:lnTo>
                  <a:cubicBezTo>
                    <a:pt x="5727" y="2206"/>
                    <a:pt x="5715" y="2146"/>
                    <a:pt x="5656" y="2110"/>
                  </a:cubicBezTo>
                  <a:cubicBezTo>
                    <a:pt x="5628" y="2082"/>
                    <a:pt x="5592" y="2071"/>
                    <a:pt x="5555" y="2071"/>
                  </a:cubicBezTo>
                  <a:cubicBezTo>
                    <a:pt x="5529" y="2071"/>
                    <a:pt x="5502" y="2077"/>
                    <a:pt x="5477" y="2087"/>
                  </a:cubicBezTo>
                  <a:cubicBezTo>
                    <a:pt x="4891" y="2384"/>
                    <a:pt x="4113" y="2450"/>
                    <a:pt x="3585" y="2450"/>
                  </a:cubicBezTo>
                  <a:cubicBezTo>
                    <a:pt x="3394" y="2450"/>
                    <a:pt x="3236" y="2441"/>
                    <a:pt x="3132" y="2432"/>
                  </a:cubicBezTo>
                  <a:cubicBezTo>
                    <a:pt x="3203" y="2313"/>
                    <a:pt x="3287" y="2206"/>
                    <a:pt x="3382" y="2087"/>
                  </a:cubicBezTo>
                  <a:cubicBezTo>
                    <a:pt x="3977" y="1408"/>
                    <a:pt x="4822" y="1003"/>
                    <a:pt x="5727" y="1003"/>
                  </a:cubicBezTo>
                  <a:close/>
                  <a:moveTo>
                    <a:pt x="6215" y="8421"/>
                  </a:moveTo>
                  <a:cubicBezTo>
                    <a:pt x="6656" y="8421"/>
                    <a:pt x="7013" y="8730"/>
                    <a:pt x="7085" y="9147"/>
                  </a:cubicBezTo>
                  <a:lnTo>
                    <a:pt x="7108" y="9349"/>
                  </a:lnTo>
                  <a:cubicBezTo>
                    <a:pt x="7156" y="9564"/>
                    <a:pt x="7097" y="9766"/>
                    <a:pt x="6966" y="9921"/>
                  </a:cubicBezTo>
                  <a:cubicBezTo>
                    <a:pt x="6835" y="10088"/>
                    <a:pt x="6644" y="10171"/>
                    <a:pt x="6430" y="10171"/>
                  </a:cubicBezTo>
                  <a:lnTo>
                    <a:pt x="5013" y="10171"/>
                  </a:lnTo>
                  <a:cubicBezTo>
                    <a:pt x="4811" y="10171"/>
                    <a:pt x="4608" y="10076"/>
                    <a:pt x="4477" y="9921"/>
                  </a:cubicBezTo>
                  <a:cubicBezTo>
                    <a:pt x="4346" y="9754"/>
                    <a:pt x="4287" y="9552"/>
                    <a:pt x="4310" y="9349"/>
                  </a:cubicBezTo>
                  <a:lnTo>
                    <a:pt x="4346" y="9147"/>
                  </a:lnTo>
                  <a:cubicBezTo>
                    <a:pt x="4418" y="8730"/>
                    <a:pt x="4775" y="8421"/>
                    <a:pt x="5203" y="8421"/>
                  </a:cubicBezTo>
                  <a:close/>
                  <a:moveTo>
                    <a:pt x="1937" y="1"/>
                  </a:moveTo>
                  <a:cubicBezTo>
                    <a:pt x="1876" y="1"/>
                    <a:pt x="1817" y="34"/>
                    <a:pt x="1786" y="86"/>
                  </a:cubicBezTo>
                  <a:cubicBezTo>
                    <a:pt x="1774" y="98"/>
                    <a:pt x="1524" y="527"/>
                    <a:pt x="1489" y="1098"/>
                  </a:cubicBezTo>
                  <a:cubicBezTo>
                    <a:pt x="1465" y="1610"/>
                    <a:pt x="1620" y="2337"/>
                    <a:pt x="2513" y="2908"/>
                  </a:cubicBezTo>
                  <a:cubicBezTo>
                    <a:pt x="2477" y="3015"/>
                    <a:pt x="2441" y="3111"/>
                    <a:pt x="2417" y="3218"/>
                  </a:cubicBezTo>
                  <a:lnTo>
                    <a:pt x="477" y="2253"/>
                  </a:lnTo>
                  <a:cubicBezTo>
                    <a:pt x="453" y="2241"/>
                    <a:pt x="426" y="2235"/>
                    <a:pt x="401" y="2235"/>
                  </a:cubicBezTo>
                  <a:cubicBezTo>
                    <a:pt x="375" y="2235"/>
                    <a:pt x="352" y="2241"/>
                    <a:pt x="334" y="2253"/>
                  </a:cubicBezTo>
                  <a:cubicBezTo>
                    <a:pt x="286" y="2289"/>
                    <a:pt x="250" y="2313"/>
                    <a:pt x="239" y="2372"/>
                  </a:cubicBezTo>
                  <a:cubicBezTo>
                    <a:pt x="227" y="2432"/>
                    <a:pt x="0" y="3694"/>
                    <a:pt x="715" y="4384"/>
                  </a:cubicBezTo>
                  <a:cubicBezTo>
                    <a:pt x="1001" y="4646"/>
                    <a:pt x="1370" y="4789"/>
                    <a:pt x="1846" y="4789"/>
                  </a:cubicBezTo>
                  <a:cubicBezTo>
                    <a:pt x="2013" y="4789"/>
                    <a:pt x="2179" y="4765"/>
                    <a:pt x="2370" y="4742"/>
                  </a:cubicBezTo>
                  <a:lnTo>
                    <a:pt x="2786" y="7444"/>
                  </a:lnTo>
                  <a:cubicBezTo>
                    <a:pt x="2906" y="8242"/>
                    <a:pt x="3346" y="8956"/>
                    <a:pt x="3989" y="9409"/>
                  </a:cubicBezTo>
                  <a:cubicBezTo>
                    <a:pt x="3977" y="9659"/>
                    <a:pt x="4060" y="9921"/>
                    <a:pt x="4227" y="10123"/>
                  </a:cubicBezTo>
                  <a:cubicBezTo>
                    <a:pt x="4418" y="10349"/>
                    <a:pt x="4703" y="10480"/>
                    <a:pt x="5013" y="10480"/>
                  </a:cubicBezTo>
                  <a:lnTo>
                    <a:pt x="6430" y="10480"/>
                  </a:lnTo>
                  <a:cubicBezTo>
                    <a:pt x="6727" y="10480"/>
                    <a:pt x="7013" y="10349"/>
                    <a:pt x="7216" y="10123"/>
                  </a:cubicBezTo>
                  <a:cubicBezTo>
                    <a:pt x="7382" y="9933"/>
                    <a:pt x="7478" y="9683"/>
                    <a:pt x="7454" y="9409"/>
                  </a:cubicBezTo>
                  <a:cubicBezTo>
                    <a:pt x="8109" y="8945"/>
                    <a:pt x="8549" y="8242"/>
                    <a:pt x="8668" y="7444"/>
                  </a:cubicBezTo>
                  <a:lnTo>
                    <a:pt x="9085" y="4742"/>
                  </a:lnTo>
                  <a:cubicBezTo>
                    <a:pt x="9263" y="4765"/>
                    <a:pt x="9442" y="4789"/>
                    <a:pt x="9597" y="4789"/>
                  </a:cubicBezTo>
                  <a:cubicBezTo>
                    <a:pt x="10073" y="4789"/>
                    <a:pt x="10454" y="4646"/>
                    <a:pt x="10728" y="4384"/>
                  </a:cubicBezTo>
                  <a:cubicBezTo>
                    <a:pt x="11430" y="3694"/>
                    <a:pt x="11204" y="2420"/>
                    <a:pt x="11192" y="2372"/>
                  </a:cubicBezTo>
                  <a:cubicBezTo>
                    <a:pt x="11180" y="2325"/>
                    <a:pt x="11145" y="2289"/>
                    <a:pt x="11109" y="2253"/>
                  </a:cubicBezTo>
                  <a:cubicBezTo>
                    <a:pt x="11085" y="2241"/>
                    <a:pt x="11058" y="2235"/>
                    <a:pt x="11032" y="2235"/>
                  </a:cubicBezTo>
                  <a:cubicBezTo>
                    <a:pt x="11005" y="2235"/>
                    <a:pt x="10978" y="2241"/>
                    <a:pt x="10954" y="2253"/>
                  </a:cubicBezTo>
                  <a:lnTo>
                    <a:pt x="9025" y="3218"/>
                  </a:lnTo>
                  <a:cubicBezTo>
                    <a:pt x="8990" y="3122"/>
                    <a:pt x="8966" y="3015"/>
                    <a:pt x="8918" y="2908"/>
                  </a:cubicBezTo>
                  <a:cubicBezTo>
                    <a:pt x="9811" y="2337"/>
                    <a:pt x="9978" y="1610"/>
                    <a:pt x="9942" y="1098"/>
                  </a:cubicBezTo>
                  <a:cubicBezTo>
                    <a:pt x="9918" y="527"/>
                    <a:pt x="9656" y="98"/>
                    <a:pt x="9644" y="86"/>
                  </a:cubicBezTo>
                  <a:cubicBezTo>
                    <a:pt x="9624" y="34"/>
                    <a:pt x="9558" y="1"/>
                    <a:pt x="9494" y="1"/>
                  </a:cubicBezTo>
                  <a:cubicBezTo>
                    <a:pt x="9484" y="1"/>
                    <a:pt x="9475" y="1"/>
                    <a:pt x="9466" y="3"/>
                  </a:cubicBezTo>
                  <a:cubicBezTo>
                    <a:pt x="9394" y="27"/>
                    <a:pt x="9347" y="86"/>
                    <a:pt x="9347" y="158"/>
                  </a:cubicBezTo>
                  <a:cubicBezTo>
                    <a:pt x="9347" y="158"/>
                    <a:pt x="9347" y="467"/>
                    <a:pt x="9168" y="813"/>
                  </a:cubicBezTo>
                  <a:cubicBezTo>
                    <a:pt x="8966" y="1241"/>
                    <a:pt x="8609" y="1527"/>
                    <a:pt x="8132" y="1682"/>
                  </a:cubicBezTo>
                  <a:cubicBezTo>
                    <a:pt x="7489" y="1051"/>
                    <a:pt x="6620" y="694"/>
                    <a:pt x="5715" y="694"/>
                  </a:cubicBezTo>
                  <a:cubicBezTo>
                    <a:pt x="4811" y="694"/>
                    <a:pt x="3941" y="1051"/>
                    <a:pt x="3310" y="1682"/>
                  </a:cubicBezTo>
                  <a:cubicBezTo>
                    <a:pt x="2810" y="1527"/>
                    <a:pt x="2453" y="1241"/>
                    <a:pt x="2263" y="813"/>
                  </a:cubicBezTo>
                  <a:cubicBezTo>
                    <a:pt x="2096" y="467"/>
                    <a:pt x="2084" y="170"/>
                    <a:pt x="2084" y="158"/>
                  </a:cubicBezTo>
                  <a:cubicBezTo>
                    <a:pt x="2084" y="86"/>
                    <a:pt x="2036" y="27"/>
                    <a:pt x="1965" y="3"/>
                  </a:cubicBezTo>
                  <a:cubicBezTo>
                    <a:pt x="1956" y="1"/>
                    <a:pt x="1946" y="1"/>
                    <a:pt x="19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5"/>
            <p:cNvSpPr/>
            <p:nvPr/>
          </p:nvSpPr>
          <p:spPr>
            <a:xfrm>
              <a:off x="1498893" y="2108338"/>
              <a:ext cx="43840" cy="49568"/>
            </a:xfrm>
            <a:custGeom>
              <a:rect b="b" l="l" r="r" t="t"/>
              <a:pathLst>
                <a:path extrusionOk="0" h="1549" w="1370">
                  <a:moveTo>
                    <a:pt x="679" y="1"/>
                  </a:moveTo>
                  <a:cubicBezTo>
                    <a:pt x="310" y="1"/>
                    <a:pt x="1" y="299"/>
                    <a:pt x="1" y="680"/>
                  </a:cubicBezTo>
                  <a:lnTo>
                    <a:pt x="1" y="858"/>
                  </a:lnTo>
                  <a:cubicBezTo>
                    <a:pt x="1" y="1227"/>
                    <a:pt x="298" y="1549"/>
                    <a:pt x="679" y="1549"/>
                  </a:cubicBezTo>
                  <a:cubicBezTo>
                    <a:pt x="1072" y="1549"/>
                    <a:pt x="1370" y="1251"/>
                    <a:pt x="1370" y="858"/>
                  </a:cubicBezTo>
                  <a:lnTo>
                    <a:pt x="1370" y="680"/>
                  </a:lnTo>
                  <a:cubicBezTo>
                    <a:pt x="1370" y="596"/>
                    <a:pt x="1298" y="513"/>
                    <a:pt x="1203" y="513"/>
                  </a:cubicBezTo>
                  <a:cubicBezTo>
                    <a:pt x="1120" y="513"/>
                    <a:pt x="1036" y="596"/>
                    <a:pt x="1036" y="680"/>
                  </a:cubicBezTo>
                  <a:lnTo>
                    <a:pt x="1036" y="858"/>
                  </a:lnTo>
                  <a:cubicBezTo>
                    <a:pt x="1036" y="1049"/>
                    <a:pt x="870" y="1215"/>
                    <a:pt x="679" y="1215"/>
                  </a:cubicBezTo>
                  <a:cubicBezTo>
                    <a:pt x="489" y="1215"/>
                    <a:pt x="322" y="1049"/>
                    <a:pt x="322" y="858"/>
                  </a:cubicBezTo>
                  <a:lnTo>
                    <a:pt x="322" y="680"/>
                  </a:lnTo>
                  <a:cubicBezTo>
                    <a:pt x="322" y="489"/>
                    <a:pt x="489" y="322"/>
                    <a:pt x="679" y="322"/>
                  </a:cubicBezTo>
                  <a:cubicBezTo>
                    <a:pt x="775" y="322"/>
                    <a:pt x="846" y="251"/>
                    <a:pt x="846" y="156"/>
                  </a:cubicBezTo>
                  <a:cubicBezTo>
                    <a:pt x="846" y="72"/>
                    <a:pt x="775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5"/>
            <p:cNvSpPr/>
            <p:nvPr/>
          </p:nvSpPr>
          <p:spPr>
            <a:xfrm>
              <a:off x="1620429" y="2108338"/>
              <a:ext cx="43840" cy="49568"/>
            </a:xfrm>
            <a:custGeom>
              <a:rect b="b" l="l" r="r" t="t"/>
              <a:pathLst>
                <a:path extrusionOk="0" h="1549" w="1370">
                  <a:moveTo>
                    <a:pt x="679" y="1"/>
                  </a:moveTo>
                  <a:cubicBezTo>
                    <a:pt x="310" y="1"/>
                    <a:pt x="1" y="299"/>
                    <a:pt x="1" y="680"/>
                  </a:cubicBezTo>
                  <a:lnTo>
                    <a:pt x="1" y="858"/>
                  </a:lnTo>
                  <a:cubicBezTo>
                    <a:pt x="1" y="1227"/>
                    <a:pt x="298" y="1549"/>
                    <a:pt x="679" y="1549"/>
                  </a:cubicBezTo>
                  <a:cubicBezTo>
                    <a:pt x="1048" y="1549"/>
                    <a:pt x="1370" y="1251"/>
                    <a:pt x="1370" y="858"/>
                  </a:cubicBezTo>
                  <a:lnTo>
                    <a:pt x="1370" y="680"/>
                  </a:lnTo>
                  <a:cubicBezTo>
                    <a:pt x="1370" y="596"/>
                    <a:pt x="1287" y="513"/>
                    <a:pt x="1203" y="513"/>
                  </a:cubicBezTo>
                  <a:cubicBezTo>
                    <a:pt x="1108" y="513"/>
                    <a:pt x="1037" y="596"/>
                    <a:pt x="1037" y="680"/>
                  </a:cubicBezTo>
                  <a:lnTo>
                    <a:pt x="1037" y="858"/>
                  </a:lnTo>
                  <a:cubicBezTo>
                    <a:pt x="1037" y="1049"/>
                    <a:pt x="870" y="1215"/>
                    <a:pt x="679" y="1215"/>
                  </a:cubicBezTo>
                  <a:cubicBezTo>
                    <a:pt x="489" y="1215"/>
                    <a:pt x="322" y="1049"/>
                    <a:pt x="322" y="858"/>
                  </a:cubicBezTo>
                  <a:lnTo>
                    <a:pt x="322" y="680"/>
                  </a:lnTo>
                  <a:cubicBezTo>
                    <a:pt x="322" y="489"/>
                    <a:pt x="489" y="322"/>
                    <a:pt x="679" y="322"/>
                  </a:cubicBezTo>
                  <a:cubicBezTo>
                    <a:pt x="775" y="322"/>
                    <a:pt x="846" y="251"/>
                    <a:pt x="846" y="156"/>
                  </a:cubicBezTo>
                  <a:cubicBezTo>
                    <a:pt x="846" y="72"/>
                    <a:pt x="775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5"/>
            <p:cNvSpPr/>
            <p:nvPr/>
          </p:nvSpPr>
          <p:spPr>
            <a:xfrm>
              <a:off x="1548813" y="2263314"/>
              <a:ext cx="15264" cy="21088"/>
            </a:xfrm>
            <a:custGeom>
              <a:rect b="b" l="l" r="r" t="t"/>
              <a:pathLst>
                <a:path extrusionOk="0" h="659" w="477">
                  <a:moveTo>
                    <a:pt x="283" y="0"/>
                  </a:moveTo>
                  <a:cubicBezTo>
                    <a:pt x="240" y="0"/>
                    <a:pt x="200" y="19"/>
                    <a:pt x="167" y="51"/>
                  </a:cubicBezTo>
                  <a:cubicBezTo>
                    <a:pt x="48" y="182"/>
                    <a:pt x="0" y="337"/>
                    <a:pt x="0" y="492"/>
                  </a:cubicBezTo>
                  <a:cubicBezTo>
                    <a:pt x="0" y="587"/>
                    <a:pt x="72" y="659"/>
                    <a:pt x="167" y="659"/>
                  </a:cubicBezTo>
                  <a:cubicBezTo>
                    <a:pt x="250" y="659"/>
                    <a:pt x="334" y="587"/>
                    <a:pt x="334" y="492"/>
                  </a:cubicBezTo>
                  <a:cubicBezTo>
                    <a:pt x="334" y="408"/>
                    <a:pt x="358" y="337"/>
                    <a:pt x="417" y="254"/>
                  </a:cubicBezTo>
                  <a:cubicBezTo>
                    <a:pt x="477" y="194"/>
                    <a:pt x="465" y="99"/>
                    <a:pt x="393" y="39"/>
                  </a:cubicBezTo>
                  <a:cubicBezTo>
                    <a:pt x="356" y="13"/>
                    <a:pt x="318" y="0"/>
                    <a:pt x="2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5"/>
            <p:cNvSpPr/>
            <p:nvPr/>
          </p:nvSpPr>
          <p:spPr>
            <a:xfrm>
              <a:off x="1599469" y="2263186"/>
              <a:ext cx="15296" cy="21216"/>
            </a:xfrm>
            <a:custGeom>
              <a:rect b="b" l="l" r="r" t="t"/>
              <a:pathLst>
                <a:path extrusionOk="0" h="663" w="478">
                  <a:moveTo>
                    <a:pt x="180" y="0"/>
                  </a:moveTo>
                  <a:cubicBezTo>
                    <a:pt x="140" y="0"/>
                    <a:pt x="101" y="15"/>
                    <a:pt x="72" y="43"/>
                  </a:cubicBezTo>
                  <a:cubicBezTo>
                    <a:pt x="1" y="91"/>
                    <a:pt x="1" y="198"/>
                    <a:pt x="60" y="258"/>
                  </a:cubicBezTo>
                  <a:cubicBezTo>
                    <a:pt x="120" y="341"/>
                    <a:pt x="144" y="412"/>
                    <a:pt x="144" y="496"/>
                  </a:cubicBezTo>
                  <a:cubicBezTo>
                    <a:pt x="144" y="591"/>
                    <a:pt x="215" y="663"/>
                    <a:pt x="310" y="663"/>
                  </a:cubicBezTo>
                  <a:cubicBezTo>
                    <a:pt x="394" y="663"/>
                    <a:pt x="477" y="591"/>
                    <a:pt x="477" y="496"/>
                  </a:cubicBezTo>
                  <a:cubicBezTo>
                    <a:pt x="453" y="353"/>
                    <a:pt x="394" y="186"/>
                    <a:pt x="299" y="55"/>
                  </a:cubicBezTo>
                  <a:cubicBezTo>
                    <a:pt x="267" y="18"/>
                    <a:pt x="223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5"/>
            <p:cNvSpPr/>
            <p:nvPr/>
          </p:nvSpPr>
          <p:spPr>
            <a:xfrm>
              <a:off x="1631117" y="2062130"/>
              <a:ext cx="22496" cy="23392"/>
            </a:xfrm>
            <a:custGeom>
              <a:rect b="b" l="l" r="r" t="t"/>
              <a:pathLst>
                <a:path extrusionOk="0" h="731" w="703">
                  <a:moveTo>
                    <a:pt x="521" y="0"/>
                  </a:moveTo>
                  <a:cubicBezTo>
                    <a:pt x="470" y="0"/>
                    <a:pt x="422" y="24"/>
                    <a:pt x="393" y="76"/>
                  </a:cubicBezTo>
                  <a:cubicBezTo>
                    <a:pt x="286" y="207"/>
                    <a:pt x="179" y="338"/>
                    <a:pt x="60" y="457"/>
                  </a:cubicBezTo>
                  <a:cubicBezTo>
                    <a:pt x="0" y="516"/>
                    <a:pt x="0" y="623"/>
                    <a:pt x="60" y="683"/>
                  </a:cubicBezTo>
                  <a:cubicBezTo>
                    <a:pt x="95" y="707"/>
                    <a:pt x="143" y="730"/>
                    <a:pt x="179" y="730"/>
                  </a:cubicBezTo>
                  <a:cubicBezTo>
                    <a:pt x="226" y="730"/>
                    <a:pt x="274" y="707"/>
                    <a:pt x="298" y="683"/>
                  </a:cubicBezTo>
                  <a:cubicBezTo>
                    <a:pt x="441" y="552"/>
                    <a:pt x="560" y="397"/>
                    <a:pt x="655" y="254"/>
                  </a:cubicBezTo>
                  <a:cubicBezTo>
                    <a:pt x="703" y="195"/>
                    <a:pt x="691" y="88"/>
                    <a:pt x="619" y="28"/>
                  </a:cubicBezTo>
                  <a:cubicBezTo>
                    <a:pt x="587" y="10"/>
                    <a:pt x="553" y="0"/>
                    <a:pt x="5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65"/>
          <p:cNvGrpSpPr/>
          <p:nvPr/>
        </p:nvGrpSpPr>
        <p:grpSpPr>
          <a:xfrm>
            <a:off x="6414789" y="1404750"/>
            <a:ext cx="208619" cy="217680"/>
            <a:chOff x="7995341" y="1506738"/>
            <a:chExt cx="347872" cy="334944"/>
          </a:xfrm>
        </p:grpSpPr>
        <p:sp>
          <p:nvSpPr>
            <p:cNvPr id="806" name="Google Shape;806;p65"/>
            <p:cNvSpPr/>
            <p:nvPr/>
          </p:nvSpPr>
          <p:spPr>
            <a:xfrm>
              <a:off x="8129837" y="1722674"/>
              <a:ext cx="33536" cy="35936"/>
            </a:xfrm>
            <a:custGeom>
              <a:rect b="b" l="l" r="r" t="t"/>
              <a:pathLst>
                <a:path extrusionOk="0" h="1123" w="1048">
                  <a:moveTo>
                    <a:pt x="572" y="301"/>
                  </a:moveTo>
                  <a:cubicBezTo>
                    <a:pt x="595" y="301"/>
                    <a:pt x="619" y="301"/>
                    <a:pt x="631" y="325"/>
                  </a:cubicBezTo>
                  <a:cubicBezTo>
                    <a:pt x="679" y="349"/>
                    <a:pt x="714" y="409"/>
                    <a:pt x="714" y="444"/>
                  </a:cubicBezTo>
                  <a:cubicBezTo>
                    <a:pt x="738" y="516"/>
                    <a:pt x="726" y="587"/>
                    <a:pt x="679" y="647"/>
                  </a:cubicBezTo>
                  <a:cubicBezTo>
                    <a:pt x="620" y="745"/>
                    <a:pt x="528" y="811"/>
                    <a:pt x="445" y="811"/>
                  </a:cubicBezTo>
                  <a:cubicBezTo>
                    <a:pt x="427" y="811"/>
                    <a:pt x="410" y="808"/>
                    <a:pt x="393" y="801"/>
                  </a:cubicBezTo>
                  <a:cubicBezTo>
                    <a:pt x="357" y="766"/>
                    <a:pt x="321" y="706"/>
                    <a:pt x="321" y="682"/>
                  </a:cubicBezTo>
                  <a:cubicBezTo>
                    <a:pt x="310" y="623"/>
                    <a:pt x="321" y="540"/>
                    <a:pt x="357" y="468"/>
                  </a:cubicBezTo>
                  <a:cubicBezTo>
                    <a:pt x="381" y="409"/>
                    <a:pt x="441" y="349"/>
                    <a:pt x="500" y="325"/>
                  </a:cubicBezTo>
                  <a:cubicBezTo>
                    <a:pt x="512" y="325"/>
                    <a:pt x="548" y="301"/>
                    <a:pt x="572" y="301"/>
                  </a:cubicBezTo>
                  <a:close/>
                  <a:moveTo>
                    <a:pt x="584" y="0"/>
                  </a:moveTo>
                  <a:cubicBezTo>
                    <a:pt x="522" y="0"/>
                    <a:pt x="457" y="13"/>
                    <a:pt x="393" y="39"/>
                  </a:cubicBezTo>
                  <a:cubicBezTo>
                    <a:pt x="262" y="99"/>
                    <a:pt x="155" y="182"/>
                    <a:pt x="83" y="313"/>
                  </a:cubicBezTo>
                  <a:cubicBezTo>
                    <a:pt x="12" y="456"/>
                    <a:pt x="0" y="599"/>
                    <a:pt x="12" y="730"/>
                  </a:cubicBezTo>
                  <a:cubicBezTo>
                    <a:pt x="36" y="885"/>
                    <a:pt x="131" y="1004"/>
                    <a:pt x="250" y="1063"/>
                  </a:cubicBezTo>
                  <a:cubicBezTo>
                    <a:pt x="310" y="1087"/>
                    <a:pt x="381" y="1123"/>
                    <a:pt x="452" y="1123"/>
                  </a:cubicBezTo>
                  <a:cubicBezTo>
                    <a:pt x="655" y="1123"/>
                    <a:pt x="857" y="1004"/>
                    <a:pt x="964" y="790"/>
                  </a:cubicBezTo>
                  <a:cubicBezTo>
                    <a:pt x="1036" y="659"/>
                    <a:pt x="1048" y="516"/>
                    <a:pt x="1036" y="385"/>
                  </a:cubicBezTo>
                  <a:cubicBezTo>
                    <a:pt x="1012" y="230"/>
                    <a:pt x="917" y="111"/>
                    <a:pt x="798" y="51"/>
                  </a:cubicBezTo>
                  <a:cubicBezTo>
                    <a:pt x="732" y="19"/>
                    <a:pt x="660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5"/>
            <p:cNvSpPr/>
            <p:nvPr/>
          </p:nvSpPr>
          <p:spPr>
            <a:xfrm>
              <a:off x="8172877" y="1722610"/>
              <a:ext cx="35840" cy="36000"/>
            </a:xfrm>
            <a:custGeom>
              <a:rect b="b" l="l" r="r" t="t"/>
              <a:pathLst>
                <a:path extrusionOk="0" h="1125" w="1120">
                  <a:moveTo>
                    <a:pt x="530" y="323"/>
                  </a:moveTo>
                  <a:cubicBezTo>
                    <a:pt x="610" y="323"/>
                    <a:pt x="705" y="381"/>
                    <a:pt x="751" y="482"/>
                  </a:cubicBezTo>
                  <a:cubicBezTo>
                    <a:pt x="774" y="542"/>
                    <a:pt x="798" y="625"/>
                    <a:pt x="774" y="684"/>
                  </a:cubicBezTo>
                  <a:cubicBezTo>
                    <a:pt x="774" y="708"/>
                    <a:pt x="751" y="768"/>
                    <a:pt x="703" y="803"/>
                  </a:cubicBezTo>
                  <a:cubicBezTo>
                    <a:pt x="687" y="810"/>
                    <a:pt x="669" y="814"/>
                    <a:pt x="649" y="814"/>
                  </a:cubicBezTo>
                  <a:cubicBezTo>
                    <a:pt x="568" y="814"/>
                    <a:pt x="465" y="754"/>
                    <a:pt x="417" y="649"/>
                  </a:cubicBezTo>
                  <a:cubicBezTo>
                    <a:pt x="346" y="530"/>
                    <a:pt x="381" y="387"/>
                    <a:pt x="465" y="339"/>
                  </a:cubicBezTo>
                  <a:cubicBezTo>
                    <a:pt x="484" y="328"/>
                    <a:pt x="506" y="323"/>
                    <a:pt x="530" y="323"/>
                  </a:cubicBezTo>
                  <a:close/>
                  <a:moveTo>
                    <a:pt x="532" y="0"/>
                  </a:moveTo>
                  <a:cubicBezTo>
                    <a:pt x="459" y="0"/>
                    <a:pt x="387" y="17"/>
                    <a:pt x="322" y="53"/>
                  </a:cubicBezTo>
                  <a:cubicBezTo>
                    <a:pt x="84" y="184"/>
                    <a:pt x="0" y="518"/>
                    <a:pt x="155" y="803"/>
                  </a:cubicBezTo>
                  <a:cubicBezTo>
                    <a:pt x="262" y="1006"/>
                    <a:pt x="465" y="1125"/>
                    <a:pt x="655" y="1125"/>
                  </a:cubicBezTo>
                  <a:cubicBezTo>
                    <a:pt x="739" y="1125"/>
                    <a:pt x="810" y="1113"/>
                    <a:pt x="870" y="1065"/>
                  </a:cubicBezTo>
                  <a:cubicBezTo>
                    <a:pt x="989" y="1006"/>
                    <a:pt x="1072" y="875"/>
                    <a:pt x="1108" y="744"/>
                  </a:cubicBezTo>
                  <a:cubicBezTo>
                    <a:pt x="1120" y="601"/>
                    <a:pt x="1096" y="458"/>
                    <a:pt x="1036" y="327"/>
                  </a:cubicBezTo>
                  <a:cubicBezTo>
                    <a:pt x="924" y="120"/>
                    <a:pt x="724" y="0"/>
                    <a:pt x="5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5"/>
            <p:cNvSpPr/>
            <p:nvPr/>
          </p:nvSpPr>
          <p:spPr>
            <a:xfrm>
              <a:off x="7995341" y="1506738"/>
              <a:ext cx="347872" cy="334944"/>
            </a:xfrm>
            <a:custGeom>
              <a:rect b="b" l="l" r="r" t="t"/>
              <a:pathLst>
                <a:path extrusionOk="0" h="10467" w="10871">
                  <a:moveTo>
                    <a:pt x="1548" y="489"/>
                  </a:moveTo>
                  <a:cubicBezTo>
                    <a:pt x="2500" y="799"/>
                    <a:pt x="3262" y="1477"/>
                    <a:pt x="3620" y="1834"/>
                  </a:cubicBezTo>
                  <a:cubicBezTo>
                    <a:pt x="3453" y="1930"/>
                    <a:pt x="3286" y="2037"/>
                    <a:pt x="3143" y="2156"/>
                  </a:cubicBezTo>
                  <a:cubicBezTo>
                    <a:pt x="2870" y="1537"/>
                    <a:pt x="2429" y="1025"/>
                    <a:pt x="1822" y="644"/>
                  </a:cubicBezTo>
                  <a:cubicBezTo>
                    <a:pt x="1727" y="584"/>
                    <a:pt x="1643" y="537"/>
                    <a:pt x="1548" y="489"/>
                  </a:cubicBezTo>
                  <a:close/>
                  <a:moveTo>
                    <a:pt x="333" y="382"/>
                  </a:moveTo>
                  <a:lnTo>
                    <a:pt x="333" y="382"/>
                  </a:lnTo>
                  <a:cubicBezTo>
                    <a:pt x="905" y="501"/>
                    <a:pt x="2310" y="942"/>
                    <a:pt x="2893" y="2382"/>
                  </a:cubicBezTo>
                  <a:cubicBezTo>
                    <a:pt x="2679" y="2573"/>
                    <a:pt x="2489" y="2787"/>
                    <a:pt x="2298" y="3025"/>
                  </a:cubicBezTo>
                  <a:cubicBezTo>
                    <a:pt x="2203" y="3144"/>
                    <a:pt x="2119" y="3263"/>
                    <a:pt x="2024" y="3394"/>
                  </a:cubicBezTo>
                  <a:cubicBezTo>
                    <a:pt x="667" y="2977"/>
                    <a:pt x="393" y="1025"/>
                    <a:pt x="333" y="382"/>
                  </a:cubicBezTo>
                  <a:close/>
                  <a:moveTo>
                    <a:pt x="10525" y="382"/>
                  </a:moveTo>
                  <a:lnTo>
                    <a:pt x="10525" y="382"/>
                  </a:lnTo>
                  <a:cubicBezTo>
                    <a:pt x="10466" y="1025"/>
                    <a:pt x="10180" y="2977"/>
                    <a:pt x="8823" y="3394"/>
                  </a:cubicBezTo>
                  <a:cubicBezTo>
                    <a:pt x="8739" y="3263"/>
                    <a:pt x="8644" y="3144"/>
                    <a:pt x="8561" y="3025"/>
                  </a:cubicBezTo>
                  <a:cubicBezTo>
                    <a:pt x="8382" y="2787"/>
                    <a:pt x="8168" y="2573"/>
                    <a:pt x="7965" y="2382"/>
                  </a:cubicBezTo>
                  <a:cubicBezTo>
                    <a:pt x="8013" y="2275"/>
                    <a:pt x="8049" y="2168"/>
                    <a:pt x="8108" y="2073"/>
                  </a:cubicBezTo>
                  <a:cubicBezTo>
                    <a:pt x="8156" y="1989"/>
                    <a:pt x="8132" y="1894"/>
                    <a:pt x="8049" y="1846"/>
                  </a:cubicBezTo>
                  <a:cubicBezTo>
                    <a:pt x="8024" y="1830"/>
                    <a:pt x="7996" y="1822"/>
                    <a:pt x="7967" y="1822"/>
                  </a:cubicBezTo>
                  <a:cubicBezTo>
                    <a:pt x="7912" y="1822"/>
                    <a:pt x="7858" y="1851"/>
                    <a:pt x="7834" y="1906"/>
                  </a:cubicBezTo>
                  <a:cubicBezTo>
                    <a:pt x="7787" y="1989"/>
                    <a:pt x="7739" y="2073"/>
                    <a:pt x="7715" y="2156"/>
                  </a:cubicBezTo>
                  <a:cubicBezTo>
                    <a:pt x="7561" y="2037"/>
                    <a:pt x="7394" y="1918"/>
                    <a:pt x="7239" y="1823"/>
                  </a:cubicBezTo>
                  <a:cubicBezTo>
                    <a:pt x="7596" y="1477"/>
                    <a:pt x="8346" y="799"/>
                    <a:pt x="9299" y="489"/>
                  </a:cubicBezTo>
                  <a:lnTo>
                    <a:pt x="9299" y="489"/>
                  </a:lnTo>
                  <a:cubicBezTo>
                    <a:pt x="8942" y="680"/>
                    <a:pt x="8573" y="930"/>
                    <a:pt x="8263" y="1311"/>
                  </a:cubicBezTo>
                  <a:cubicBezTo>
                    <a:pt x="8204" y="1370"/>
                    <a:pt x="8215" y="1477"/>
                    <a:pt x="8275" y="1525"/>
                  </a:cubicBezTo>
                  <a:cubicBezTo>
                    <a:pt x="8311" y="1561"/>
                    <a:pt x="8346" y="1573"/>
                    <a:pt x="8382" y="1573"/>
                  </a:cubicBezTo>
                  <a:cubicBezTo>
                    <a:pt x="8430" y="1573"/>
                    <a:pt x="8465" y="1561"/>
                    <a:pt x="8501" y="1513"/>
                  </a:cubicBezTo>
                  <a:cubicBezTo>
                    <a:pt x="9168" y="763"/>
                    <a:pt x="10073" y="477"/>
                    <a:pt x="10525" y="382"/>
                  </a:cubicBezTo>
                  <a:close/>
                  <a:moveTo>
                    <a:pt x="5429" y="1608"/>
                  </a:moveTo>
                  <a:cubicBezTo>
                    <a:pt x="5965" y="1608"/>
                    <a:pt x="6501" y="1751"/>
                    <a:pt x="7013" y="2049"/>
                  </a:cubicBezTo>
                  <a:cubicBezTo>
                    <a:pt x="7489" y="2335"/>
                    <a:pt x="7930" y="2716"/>
                    <a:pt x="8323" y="3216"/>
                  </a:cubicBezTo>
                  <a:cubicBezTo>
                    <a:pt x="9061" y="4180"/>
                    <a:pt x="9525" y="5430"/>
                    <a:pt x="9525" y="6561"/>
                  </a:cubicBezTo>
                  <a:cubicBezTo>
                    <a:pt x="9525" y="8538"/>
                    <a:pt x="7692" y="10145"/>
                    <a:pt x="5429" y="10145"/>
                  </a:cubicBezTo>
                  <a:cubicBezTo>
                    <a:pt x="3167" y="10145"/>
                    <a:pt x="1346" y="8538"/>
                    <a:pt x="1346" y="6561"/>
                  </a:cubicBezTo>
                  <a:cubicBezTo>
                    <a:pt x="1346" y="5430"/>
                    <a:pt x="1786" y="4180"/>
                    <a:pt x="2548" y="3216"/>
                  </a:cubicBezTo>
                  <a:cubicBezTo>
                    <a:pt x="2929" y="2716"/>
                    <a:pt x="3381" y="2335"/>
                    <a:pt x="3858" y="2049"/>
                  </a:cubicBezTo>
                  <a:cubicBezTo>
                    <a:pt x="4358" y="1751"/>
                    <a:pt x="4894" y="1608"/>
                    <a:pt x="5429" y="1608"/>
                  </a:cubicBezTo>
                  <a:close/>
                  <a:moveTo>
                    <a:pt x="535" y="1"/>
                  </a:moveTo>
                  <a:cubicBezTo>
                    <a:pt x="400" y="1"/>
                    <a:pt x="266" y="9"/>
                    <a:pt x="131" y="25"/>
                  </a:cubicBezTo>
                  <a:cubicBezTo>
                    <a:pt x="60" y="49"/>
                    <a:pt x="0" y="108"/>
                    <a:pt x="0" y="191"/>
                  </a:cubicBezTo>
                  <a:cubicBezTo>
                    <a:pt x="0" y="227"/>
                    <a:pt x="24" y="953"/>
                    <a:pt x="286" y="1751"/>
                  </a:cubicBezTo>
                  <a:cubicBezTo>
                    <a:pt x="595" y="2751"/>
                    <a:pt x="1143" y="3406"/>
                    <a:pt x="1857" y="3656"/>
                  </a:cubicBezTo>
                  <a:cubicBezTo>
                    <a:pt x="1322" y="4549"/>
                    <a:pt x="1024" y="5597"/>
                    <a:pt x="1024" y="6561"/>
                  </a:cubicBezTo>
                  <a:cubicBezTo>
                    <a:pt x="1024" y="7609"/>
                    <a:pt x="1488" y="8585"/>
                    <a:pt x="2322" y="9335"/>
                  </a:cubicBezTo>
                  <a:cubicBezTo>
                    <a:pt x="3155" y="10062"/>
                    <a:pt x="4251" y="10466"/>
                    <a:pt x="5429" y="10466"/>
                  </a:cubicBezTo>
                  <a:cubicBezTo>
                    <a:pt x="6608" y="10466"/>
                    <a:pt x="7715" y="10062"/>
                    <a:pt x="8549" y="9335"/>
                  </a:cubicBezTo>
                  <a:cubicBezTo>
                    <a:pt x="9382" y="8585"/>
                    <a:pt x="9835" y="7609"/>
                    <a:pt x="9835" y="6561"/>
                  </a:cubicBezTo>
                  <a:cubicBezTo>
                    <a:pt x="9835" y="5609"/>
                    <a:pt x="9525" y="4573"/>
                    <a:pt x="9001" y="3656"/>
                  </a:cubicBezTo>
                  <a:cubicBezTo>
                    <a:pt x="9716" y="3418"/>
                    <a:pt x="10251" y="2751"/>
                    <a:pt x="10585" y="1751"/>
                  </a:cubicBezTo>
                  <a:cubicBezTo>
                    <a:pt x="10835" y="953"/>
                    <a:pt x="10871" y="227"/>
                    <a:pt x="10871" y="191"/>
                  </a:cubicBezTo>
                  <a:cubicBezTo>
                    <a:pt x="10871" y="120"/>
                    <a:pt x="10811" y="49"/>
                    <a:pt x="10728" y="25"/>
                  </a:cubicBezTo>
                  <a:cubicBezTo>
                    <a:pt x="10595" y="9"/>
                    <a:pt x="10462" y="1"/>
                    <a:pt x="10328" y="1"/>
                  </a:cubicBezTo>
                  <a:cubicBezTo>
                    <a:pt x="9657" y="1"/>
                    <a:pt x="8970" y="201"/>
                    <a:pt x="8275" y="608"/>
                  </a:cubicBezTo>
                  <a:cubicBezTo>
                    <a:pt x="7668" y="965"/>
                    <a:pt x="7203" y="1394"/>
                    <a:pt x="6953" y="1668"/>
                  </a:cubicBezTo>
                  <a:cubicBezTo>
                    <a:pt x="6465" y="1418"/>
                    <a:pt x="5941" y="1299"/>
                    <a:pt x="5429" y="1299"/>
                  </a:cubicBezTo>
                  <a:cubicBezTo>
                    <a:pt x="4917" y="1299"/>
                    <a:pt x="4405" y="1418"/>
                    <a:pt x="3917" y="1668"/>
                  </a:cubicBezTo>
                  <a:cubicBezTo>
                    <a:pt x="3655" y="1394"/>
                    <a:pt x="3203" y="965"/>
                    <a:pt x="2584" y="608"/>
                  </a:cubicBezTo>
                  <a:cubicBezTo>
                    <a:pt x="1899" y="201"/>
                    <a:pt x="1214" y="1"/>
                    <a:pt x="5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5"/>
            <p:cNvSpPr/>
            <p:nvPr/>
          </p:nvSpPr>
          <p:spPr>
            <a:xfrm>
              <a:off x="8103149" y="1685426"/>
              <a:ext cx="132256" cy="123104"/>
            </a:xfrm>
            <a:custGeom>
              <a:rect b="b" l="l" r="r" t="t"/>
              <a:pathLst>
                <a:path extrusionOk="0" h="3847" w="4133">
                  <a:moveTo>
                    <a:pt x="2037" y="311"/>
                  </a:moveTo>
                  <a:cubicBezTo>
                    <a:pt x="2513" y="311"/>
                    <a:pt x="2953" y="489"/>
                    <a:pt x="3275" y="799"/>
                  </a:cubicBezTo>
                  <a:cubicBezTo>
                    <a:pt x="3596" y="1108"/>
                    <a:pt x="3775" y="1561"/>
                    <a:pt x="3775" y="2049"/>
                  </a:cubicBezTo>
                  <a:cubicBezTo>
                    <a:pt x="3811" y="2263"/>
                    <a:pt x="3763" y="2406"/>
                    <a:pt x="3644" y="2513"/>
                  </a:cubicBezTo>
                  <a:cubicBezTo>
                    <a:pt x="3496" y="2654"/>
                    <a:pt x="3235" y="2695"/>
                    <a:pt x="2963" y="2695"/>
                  </a:cubicBezTo>
                  <a:cubicBezTo>
                    <a:pt x="2776" y="2695"/>
                    <a:pt x="2583" y="2675"/>
                    <a:pt x="2418" y="2656"/>
                  </a:cubicBezTo>
                  <a:cubicBezTo>
                    <a:pt x="2287" y="2644"/>
                    <a:pt x="2156" y="2632"/>
                    <a:pt x="2048" y="2632"/>
                  </a:cubicBezTo>
                  <a:cubicBezTo>
                    <a:pt x="1941" y="2632"/>
                    <a:pt x="1810" y="2644"/>
                    <a:pt x="1679" y="2656"/>
                  </a:cubicBezTo>
                  <a:cubicBezTo>
                    <a:pt x="1511" y="2671"/>
                    <a:pt x="1316" y="2690"/>
                    <a:pt x="1127" y="2690"/>
                  </a:cubicBezTo>
                  <a:cubicBezTo>
                    <a:pt x="861" y="2690"/>
                    <a:pt x="606" y="2652"/>
                    <a:pt x="453" y="2513"/>
                  </a:cubicBezTo>
                  <a:cubicBezTo>
                    <a:pt x="358" y="2406"/>
                    <a:pt x="298" y="2263"/>
                    <a:pt x="298" y="2049"/>
                  </a:cubicBezTo>
                  <a:cubicBezTo>
                    <a:pt x="298" y="1561"/>
                    <a:pt x="477" y="1108"/>
                    <a:pt x="798" y="799"/>
                  </a:cubicBezTo>
                  <a:cubicBezTo>
                    <a:pt x="1132" y="489"/>
                    <a:pt x="1560" y="311"/>
                    <a:pt x="2037" y="311"/>
                  </a:cubicBezTo>
                  <a:close/>
                  <a:moveTo>
                    <a:pt x="2060" y="2954"/>
                  </a:moveTo>
                  <a:cubicBezTo>
                    <a:pt x="2156" y="2954"/>
                    <a:pt x="2287" y="2978"/>
                    <a:pt x="2406" y="2978"/>
                  </a:cubicBezTo>
                  <a:cubicBezTo>
                    <a:pt x="2584" y="2989"/>
                    <a:pt x="2763" y="3001"/>
                    <a:pt x="2953" y="3001"/>
                  </a:cubicBezTo>
                  <a:cubicBezTo>
                    <a:pt x="3060" y="3001"/>
                    <a:pt x="3156" y="3001"/>
                    <a:pt x="3239" y="2989"/>
                  </a:cubicBezTo>
                  <a:lnTo>
                    <a:pt x="3239" y="2989"/>
                  </a:lnTo>
                  <a:cubicBezTo>
                    <a:pt x="3037" y="3335"/>
                    <a:pt x="2644" y="3537"/>
                    <a:pt x="2239" y="3537"/>
                  </a:cubicBezTo>
                  <a:lnTo>
                    <a:pt x="1882" y="3537"/>
                  </a:lnTo>
                  <a:cubicBezTo>
                    <a:pt x="1465" y="3537"/>
                    <a:pt x="1096" y="3335"/>
                    <a:pt x="870" y="2989"/>
                  </a:cubicBezTo>
                  <a:lnTo>
                    <a:pt x="870" y="2989"/>
                  </a:lnTo>
                  <a:cubicBezTo>
                    <a:pt x="979" y="2999"/>
                    <a:pt x="1092" y="3002"/>
                    <a:pt x="1204" y="3002"/>
                  </a:cubicBezTo>
                  <a:cubicBezTo>
                    <a:pt x="1385" y="3002"/>
                    <a:pt x="1565" y="2992"/>
                    <a:pt x="1727" y="2978"/>
                  </a:cubicBezTo>
                  <a:cubicBezTo>
                    <a:pt x="1858" y="2954"/>
                    <a:pt x="1977" y="2954"/>
                    <a:pt x="2060" y="2954"/>
                  </a:cubicBezTo>
                  <a:close/>
                  <a:moveTo>
                    <a:pt x="2060" y="1"/>
                  </a:moveTo>
                  <a:cubicBezTo>
                    <a:pt x="894" y="1"/>
                    <a:pt x="1" y="870"/>
                    <a:pt x="1" y="2049"/>
                  </a:cubicBezTo>
                  <a:cubicBezTo>
                    <a:pt x="1" y="2346"/>
                    <a:pt x="84" y="2573"/>
                    <a:pt x="263" y="2739"/>
                  </a:cubicBezTo>
                  <a:cubicBezTo>
                    <a:pt x="322" y="2799"/>
                    <a:pt x="393" y="2835"/>
                    <a:pt x="477" y="2870"/>
                  </a:cubicBezTo>
                  <a:cubicBezTo>
                    <a:pt x="691" y="3466"/>
                    <a:pt x="1263" y="3847"/>
                    <a:pt x="1882" y="3847"/>
                  </a:cubicBezTo>
                  <a:lnTo>
                    <a:pt x="2239" y="3847"/>
                  </a:lnTo>
                  <a:cubicBezTo>
                    <a:pt x="2870" y="3847"/>
                    <a:pt x="3430" y="3466"/>
                    <a:pt x="3656" y="2870"/>
                  </a:cubicBezTo>
                  <a:cubicBezTo>
                    <a:pt x="3727" y="2835"/>
                    <a:pt x="3811" y="2775"/>
                    <a:pt x="3870" y="2716"/>
                  </a:cubicBezTo>
                  <a:cubicBezTo>
                    <a:pt x="4049" y="2561"/>
                    <a:pt x="4132" y="2335"/>
                    <a:pt x="4132" y="2037"/>
                  </a:cubicBezTo>
                  <a:cubicBezTo>
                    <a:pt x="4132" y="1489"/>
                    <a:pt x="3906" y="953"/>
                    <a:pt x="3525" y="572"/>
                  </a:cubicBezTo>
                  <a:cubicBezTo>
                    <a:pt x="3132" y="203"/>
                    <a:pt x="2620" y="1"/>
                    <a:pt x="2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5"/>
            <p:cNvSpPr/>
            <p:nvPr/>
          </p:nvSpPr>
          <p:spPr>
            <a:xfrm>
              <a:off x="8087149" y="1640498"/>
              <a:ext cx="43456" cy="48032"/>
            </a:xfrm>
            <a:custGeom>
              <a:rect b="b" l="l" r="r" t="t"/>
              <a:pathLst>
                <a:path extrusionOk="0" h="1501" w="1358">
                  <a:moveTo>
                    <a:pt x="679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33"/>
                  </a:lnTo>
                  <a:cubicBezTo>
                    <a:pt x="1" y="1203"/>
                    <a:pt x="298" y="1500"/>
                    <a:pt x="679" y="1500"/>
                  </a:cubicBezTo>
                  <a:cubicBezTo>
                    <a:pt x="1048" y="1500"/>
                    <a:pt x="1346" y="1203"/>
                    <a:pt x="1346" y="833"/>
                  </a:cubicBezTo>
                  <a:lnTo>
                    <a:pt x="1346" y="691"/>
                  </a:lnTo>
                  <a:cubicBezTo>
                    <a:pt x="1358" y="595"/>
                    <a:pt x="1286" y="524"/>
                    <a:pt x="1191" y="524"/>
                  </a:cubicBezTo>
                  <a:cubicBezTo>
                    <a:pt x="1108" y="524"/>
                    <a:pt x="1036" y="595"/>
                    <a:pt x="1036" y="691"/>
                  </a:cubicBezTo>
                  <a:lnTo>
                    <a:pt x="1036" y="845"/>
                  </a:lnTo>
                  <a:cubicBezTo>
                    <a:pt x="1036" y="1048"/>
                    <a:pt x="870" y="1203"/>
                    <a:pt x="679" y="1203"/>
                  </a:cubicBezTo>
                  <a:cubicBezTo>
                    <a:pt x="477" y="1203"/>
                    <a:pt x="322" y="1036"/>
                    <a:pt x="322" y="845"/>
                  </a:cubicBezTo>
                  <a:lnTo>
                    <a:pt x="322" y="691"/>
                  </a:lnTo>
                  <a:cubicBezTo>
                    <a:pt x="322" y="488"/>
                    <a:pt x="477" y="333"/>
                    <a:pt x="679" y="333"/>
                  </a:cubicBezTo>
                  <a:cubicBezTo>
                    <a:pt x="763" y="333"/>
                    <a:pt x="834" y="250"/>
                    <a:pt x="834" y="167"/>
                  </a:cubicBezTo>
                  <a:cubicBezTo>
                    <a:pt x="834" y="71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5"/>
            <p:cNvSpPr/>
            <p:nvPr/>
          </p:nvSpPr>
          <p:spPr>
            <a:xfrm>
              <a:off x="8207149" y="1640498"/>
              <a:ext cx="43104" cy="48032"/>
            </a:xfrm>
            <a:custGeom>
              <a:rect b="b" l="l" r="r" t="t"/>
              <a:pathLst>
                <a:path extrusionOk="0" h="1501" w="1347">
                  <a:moveTo>
                    <a:pt x="680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833"/>
                  </a:lnTo>
                  <a:cubicBezTo>
                    <a:pt x="1" y="1203"/>
                    <a:pt x="299" y="1500"/>
                    <a:pt x="680" y="1500"/>
                  </a:cubicBezTo>
                  <a:cubicBezTo>
                    <a:pt x="1049" y="1500"/>
                    <a:pt x="1346" y="1203"/>
                    <a:pt x="1346" y="833"/>
                  </a:cubicBezTo>
                  <a:lnTo>
                    <a:pt x="1346" y="691"/>
                  </a:lnTo>
                  <a:cubicBezTo>
                    <a:pt x="1346" y="595"/>
                    <a:pt x="1287" y="524"/>
                    <a:pt x="1192" y="524"/>
                  </a:cubicBezTo>
                  <a:cubicBezTo>
                    <a:pt x="1108" y="524"/>
                    <a:pt x="1037" y="595"/>
                    <a:pt x="1037" y="691"/>
                  </a:cubicBezTo>
                  <a:lnTo>
                    <a:pt x="1037" y="845"/>
                  </a:lnTo>
                  <a:cubicBezTo>
                    <a:pt x="1037" y="1048"/>
                    <a:pt x="870" y="1203"/>
                    <a:pt x="680" y="1203"/>
                  </a:cubicBezTo>
                  <a:cubicBezTo>
                    <a:pt x="477" y="1203"/>
                    <a:pt x="311" y="1036"/>
                    <a:pt x="311" y="845"/>
                  </a:cubicBezTo>
                  <a:lnTo>
                    <a:pt x="311" y="691"/>
                  </a:lnTo>
                  <a:cubicBezTo>
                    <a:pt x="311" y="488"/>
                    <a:pt x="477" y="333"/>
                    <a:pt x="680" y="333"/>
                  </a:cubicBezTo>
                  <a:cubicBezTo>
                    <a:pt x="763" y="333"/>
                    <a:pt x="834" y="250"/>
                    <a:pt x="834" y="167"/>
                  </a:cubicBezTo>
                  <a:cubicBezTo>
                    <a:pt x="834" y="71"/>
                    <a:pt x="763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65"/>
          <p:cNvGrpSpPr/>
          <p:nvPr/>
        </p:nvGrpSpPr>
        <p:grpSpPr>
          <a:xfrm>
            <a:off x="2489107" y="1390345"/>
            <a:ext cx="208619" cy="217680"/>
            <a:chOff x="7995341" y="1506738"/>
            <a:chExt cx="347872" cy="334944"/>
          </a:xfrm>
        </p:grpSpPr>
        <p:sp>
          <p:nvSpPr>
            <p:cNvPr id="813" name="Google Shape;813;p65"/>
            <p:cNvSpPr/>
            <p:nvPr/>
          </p:nvSpPr>
          <p:spPr>
            <a:xfrm>
              <a:off x="8129837" y="1722674"/>
              <a:ext cx="33536" cy="35936"/>
            </a:xfrm>
            <a:custGeom>
              <a:rect b="b" l="l" r="r" t="t"/>
              <a:pathLst>
                <a:path extrusionOk="0" h="1123" w="1048">
                  <a:moveTo>
                    <a:pt x="572" y="301"/>
                  </a:moveTo>
                  <a:cubicBezTo>
                    <a:pt x="595" y="301"/>
                    <a:pt x="619" y="301"/>
                    <a:pt x="631" y="325"/>
                  </a:cubicBezTo>
                  <a:cubicBezTo>
                    <a:pt x="679" y="349"/>
                    <a:pt x="714" y="409"/>
                    <a:pt x="714" y="444"/>
                  </a:cubicBezTo>
                  <a:cubicBezTo>
                    <a:pt x="738" y="516"/>
                    <a:pt x="726" y="587"/>
                    <a:pt x="679" y="647"/>
                  </a:cubicBezTo>
                  <a:cubicBezTo>
                    <a:pt x="620" y="745"/>
                    <a:pt x="528" y="811"/>
                    <a:pt x="445" y="811"/>
                  </a:cubicBezTo>
                  <a:cubicBezTo>
                    <a:pt x="427" y="811"/>
                    <a:pt x="410" y="808"/>
                    <a:pt x="393" y="801"/>
                  </a:cubicBezTo>
                  <a:cubicBezTo>
                    <a:pt x="357" y="766"/>
                    <a:pt x="321" y="706"/>
                    <a:pt x="321" y="682"/>
                  </a:cubicBezTo>
                  <a:cubicBezTo>
                    <a:pt x="310" y="623"/>
                    <a:pt x="321" y="540"/>
                    <a:pt x="357" y="468"/>
                  </a:cubicBezTo>
                  <a:cubicBezTo>
                    <a:pt x="381" y="409"/>
                    <a:pt x="441" y="349"/>
                    <a:pt x="500" y="325"/>
                  </a:cubicBezTo>
                  <a:cubicBezTo>
                    <a:pt x="512" y="325"/>
                    <a:pt x="548" y="301"/>
                    <a:pt x="572" y="301"/>
                  </a:cubicBezTo>
                  <a:close/>
                  <a:moveTo>
                    <a:pt x="584" y="0"/>
                  </a:moveTo>
                  <a:cubicBezTo>
                    <a:pt x="522" y="0"/>
                    <a:pt x="457" y="13"/>
                    <a:pt x="393" y="39"/>
                  </a:cubicBezTo>
                  <a:cubicBezTo>
                    <a:pt x="262" y="99"/>
                    <a:pt x="155" y="182"/>
                    <a:pt x="83" y="313"/>
                  </a:cubicBezTo>
                  <a:cubicBezTo>
                    <a:pt x="12" y="456"/>
                    <a:pt x="0" y="599"/>
                    <a:pt x="12" y="730"/>
                  </a:cubicBezTo>
                  <a:cubicBezTo>
                    <a:pt x="36" y="885"/>
                    <a:pt x="131" y="1004"/>
                    <a:pt x="250" y="1063"/>
                  </a:cubicBezTo>
                  <a:cubicBezTo>
                    <a:pt x="310" y="1087"/>
                    <a:pt x="381" y="1123"/>
                    <a:pt x="452" y="1123"/>
                  </a:cubicBezTo>
                  <a:cubicBezTo>
                    <a:pt x="655" y="1123"/>
                    <a:pt x="857" y="1004"/>
                    <a:pt x="964" y="790"/>
                  </a:cubicBezTo>
                  <a:cubicBezTo>
                    <a:pt x="1036" y="659"/>
                    <a:pt x="1048" y="516"/>
                    <a:pt x="1036" y="385"/>
                  </a:cubicBezTo>
                  <a:cubicBezTo>
                    <a:pt x="1012" y="230"/>
                    <a:pt x="917" y="111"/>
                    <a:pt x="798" y="51"/>
                  </a:cubicBezTo>
                  <a:cubicBezTo>
                    <a:pt x="732" y="19"/>
                    <a:pt x="660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5"/>
            <p:cNvSpPr/>
            <p:nvPr/>
          </p:nvSpPr>
          <p:spPr>
            <a:xfrm>
              <a:off x="8172877" y="1722610"/>
              <a:ext cx="35840" cy="36000"/>
            </a:xfrm>
            <a:custGeom>
              <a:rect b="b" l="l" r="r" t="t"/>
              <a:pathLst>
                <a:path extrusionOk="0" h="1125" w="1120">
                  <a:moveTo>
                    <a:pt x="530" y="323"/>
                  </a:moveTo>
                  <a:cubicBezTo>
                    <a:pt x="610" y="323"/>
                    <a:pt x="705" y="381"/>
                    <a:pt x="751" y="482"/>
                  </a:cubicBezTo>
                  <a:cubicBezTo>
                    <a:pt x="774" y="542"/>
                    <a:pt x="798" y="625"/>
                    <a:pt x="774" y="684"/>
                  </a:cubicBezTo>
                  <a:cubicBezTo>
                    <a:pt x="774" y="708"/>
                    <a:pt x="751" y="768"/>
                    <a:pt x="703" y="803"/>
                  </a:cubicBezTo>
                  <a:cubicBezTo>
                    <a:pt x="687" y="810"/>
                    <a:pt x="669" y="814"/>
                    <a:pt x="649" y="814"/>
                  </a:cubicBezTo>
                  <a:cubicBezTo>
                    <a:pt x="568" y="814"/>
                    <a:pt x="465" y="754"/>
                    <a:pt x="417" y="649"/>
                  </a:cubicBezTo>
                  <a:cubicBezTo>
                    <a:pt x="346" y="530"/>
                    <a:pt x="381" y="387"/>
                    <a:pt x="465" y="339"/>
                  </a:cubicBezTo>
                  <a:cubicBezTo>
                    <a:pt x="484" y="328"/>
                    <a:pt x="506" y="323"/>
                    <a:pt x="530" y="323"/>
                  </a:cubicBezTo>
                  <a:close/>
                  <a:moveTo>
                    <a:pt x="532" y="0"/>
                  </a:moveTo>
                  <a:cubicBezTo>
                    <a:pt x="459" y="0"/>
                    <a:pt x="387" y="17"/>
                    <a:pt x="322" y="53"/>
                  </a:cubicBezTo>
                  <a:cubicBezTo>
                    <a:pt x="84" y="184"/>
                    <a:pt x="0" y="518"/>
                    <a:pt x="155" y="803"/>
                  </a:cubicBezTo>
                  <a:cubicBezTo>
                    <a:pt x="262" y="1006"/>
                    <a:pt x="465" y="1125"/>
                    <a:pt x="655" y="1125"/>
                  </a:cubicBezTo>
                  <a:cubicBezTo>
                    <a:pt x="739" y="1125"/>
                    <a:pt x="810" y="1113"/>
                    <a:pt x="870" y="1065"/>
                  </a:cubicBezTo>
                  <a:cubicBezTo>
                    <a:pt x="989" y="1006"/>
                    <a:pt x="1072" y="875"/>
                    <a:pt x="1108" y="744"/>
                  </a:cubicBezTo>
                  <a:cubicBezTo>
                    <a:pt x="1120" y="601"/>
                    <a:pt x="1096" y="458"/>
                    <a:pt x="1036" y="327"/>
                  </a:cubicBezTo>
                  <a:cubicBezTo>
                    <a:pt x="924" y="120"/>
                    <a:pt x="724" y="0"/>
                    <a:pt x="5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5"/>
            <p:cNvSpPr/>
            <p:nvPr/>
          </p:nvSpPr>
          <p:spPr>
            <a:xfrm>
              <a:off x="7995341" y="1506738"/>
              <a:ext cx="347872" cy="334944"/>
            </a:xfrm>
            <a:custGeom>
              <a:rect b="b" l="l" r="r" t="t"/>
              <a:pathLst>
                <a:path extrusionOk="0" h="10467" w="10871">
                  <a:moveTo>
                    <a:pt x="1548" y="489"/>
                  </a:moveTo>
                  <a:cubicBezTo>
                    <a:pt x="2500" y="799"/>
                    <a:pt x="3262" y="1477"/>
                    <a:pt x="3620" y="1834"/>
                  </a:cubicBezTo>
                  <a:cubicBezTo>
                    <a:pt x="3453" y="1930"/>
                    <a:pt x="3286" y="2037"/>
                    <a:pt x="3143" y="2156"/>
                  </a:cubicBezTo>
                  <a:cubicBezTo>
                    <a:pt x="2870" y="1537"/>
                    <a:pt x="2429" y="1025"/>
                    <a:pt x="1822" y="644"/>
                  </a:cubicBezTo>
                  <a:cubicBezTo>
                    <a:pt x="1727" y="584"/>
                    <a:pt x="1643" y="537"/>
                    <a:pt x="1548" y="489"/>
                  </a:cubicBezTo>
                  <a:close/>
                  <a:moveTo>
                    <a:pt x="333" y="382"/>
                  </a:moveTo>
                  <a:lnTo>
                    <a:pt x="333" y="382"/>
                  </a:lnTo>
                  <a:cubicBezTo>
                    <a:pt x="905" y="501"/>
                    <a:pt x="2310" y="942"/>
                    <a:pt x="2893" y="2382"/>
                  </a:cubicBezTo>
                  <a:cubicBezTo>
                    <a:pt x="2679" y="2573"/>
                    <a:pt x="2489" y="2787"/>
                    <a:pt x="2298" y="3025"/>
                  </a:cubicBezTo>
                  <a:cubicBezTo>
                    <a:pt x="2203" y="3144"/>
                    <a:pt x="2119" y="3263"/>
                    <a:pt x="2024" y="3394"/>
                  </a:cubicBezTo>
                  <a:cubicBezTo>
                    <a:pt x="667" y="2977"/>
                    <a:pt x="393" y="1025"/>
                    <a:pt x="333" y="382"/>
                  </a:cubicBezTo>
                  <a:close/>
                  <a:moveTo>
                    <a:pt x="10525" y="382"/>
                  </a:moveTo>
                  <a:lnTo>
                    <a:pt x="10525" y="382"/>
                  </a:lnTo>
                  <a:cubicBezTo>
                    <a:pt x="10466" y="1025"/>
                    <a:pt x="10180" y="2977"/>
                    <a:pt x="8823" y="3394"/>
                  </a:cubicBezTo>
                  <a:cubicBezTo>
                    <a:pt x="8739" y="3263"/>
                    <a:pt x="8644" y="3144"/>
                    <a:pt x="8561" y="3025"/>
                  </a:cubicBezTo>
                  <a:cubicBezTo>
                    <a:pt x="8382" y="2787"/>
                    <a:pt x="8168" y="2573"/>
                    <a:pt x="7965" y="2382"/>
                  </a:cubicBezTo>
                  <a:cubicBezTo>
                    <a:pt x="8013" y="2275"/>
                    <a:pt x="8049" y="2168"/>
                    <a:pt x="8108" y="2073"/>
                  </a:cubicBezTo>
                  <a:cubicBezTo>
                    <a:pt x="8156" y="1989"/>
                    <a:pt x="8132" y="1894"/>
                    <a:pt x="8049" y="1846"/>
                  </a:cubicBezTo>
                  <a:cubicBezTo>
                    <a:pt x="8024" y="1830"/>
                    <a:pt x="7996" y="1822"/>
                    <a:pt x="7967" y="1822"/>
                  </a:cubicBezTo>
                  <a:cubicBezTo>
                    <a:pt x="7912" y="1822"/>
                    <a:pt x="7858" y="1851"/>
                    <a:pt x="7834" y="1906"/>
                  </a:cubicBezTo>
                  <a:cubicBezTo>
                    <a:pt x="7787" y="1989"/>
                    <a:pt x="7739" y="2073"/>
                    <a:pt x="7715" y="2156"/>
                  </a:cubicBezTo>
                  <a:cubicBezTo>
                    <a:pt x="7561" y="2037"/>
                    <a:pt x="7394" y="1918"/>
                    <a:pt x="7239" y="1823"/>
                  </a:cubicBezTo>
                  <a:cubicBezTo>
                    <a:pt x="7596" y="1477"/>
                    <a:pt x="8346" y="799"/>
                    <a:pt x="9299" y="489"/>
                  </a:cubicBezTo>
                  <a:lnTo>
                    <a:pt x="9299" y="489"/>
                  </a:lnTo>
                  <a:cubicBezTo>
                    <a:pt x="8942" y="680"/>
                    <a:pt x="8573" y="930"/>
                    <a:pt x="8263" y="1311"/>
                  </a:cubicBezTo>
                  <a:cubicBezTo>
                    <a:pt x="8204" y="1370"/>
                    <a:pt x="8215" y="1477"/>
                    <a:pt x="8275" y="1525"/>
                  </a:cubicBezTo>
                  <a:cubicBezTo>
                    <a:pt x="8311" y="1561"/>
                    <a:pt x="8346" y="1573"/>
                    <a:pt x="8382" y="1573"/>
                  </a:cubicBezTo>
                  <a:cubicBezTo>
                    <a:pt x="8430" y="1573"/>
                    <a:pt x="8465" y="1561"/>
                    <a:pt x="8501" y="1513"/>
                  </a:cubicBezTo>
                  <a:cubicBezTo>
                    <a:pt x="9168" y="763"/>
                    <a:pt x="10073" y="477"/>
                    <a:pt x="10525" y="382"/>
                  </a:cubicBezTo>
                  <a:close/>
                  <a:moveTo>
                    <a:pt x="5429" y="1608"/>
                  </a:moveTo>
                  <a:cubicBezTo>
                    <a:pt x="5965" y="1608"/>
                    <a:pt x="6501" y="1751"/>
                    <a:pt x="7013" y="2049"/>
                  </a:cubicBezTo>
                  <a:cubicBezTo>
                    <a:pt x="7489" y="2335"/>
                    <a:pt x="7930" y="2716"/>
                    <a:pt x="8323" y="3216"/>
                  </a:cubicBezTo>
                  <a:cubicBezTo>
                    <a:pt x="9061" y="4180"/>
                    <a:pt x="9525" y="5430"/>
                    <a:pt x="9525" y="6561"/>
                  </a:cubicBezTo>
                  <a:cubicBezTo>
                    <a:pt x="9525" y="8538"/>
                    <a:pt x="7692" y="10145"/>
                    <a:pt x="5429" y="10145"/>
                  </a:cubicBezTo>
                  <a:cubicBezTo>
                    <a:pt x="3167" y="10145"/>
                    <a:pt x="1346" y="8538"/>
                    <a:pt x="1346" y="6561"/>
                  </a:cubicBezTo>
                  <a:cubicBezTo>
                    <a:pt x="1346" y="5430"/>
                    <a:pt x="1786" y="4180"/>
                    <a:pt x="2548" y="3216"/>
                  </a:cubicBezTo>
                  <a:cubicBezTo>
                    <a:pt x="2929" y="2716"/>
                    <a:pt x="3381" y="2335"/>
                    <a:pt x="3858" y="2049"/>
                  </a:cubicBezTo>
                  <a:cubicBezTo>
                    <a:pt x="4358" y="1751"/>
                    <a:pt x="4894" y="1608"/>
                    <a:pt x="5429" y="1608"/>
                  </a:cubicBezTo>
                  <a:close/>
                  <a:moveTo>
                    <a:pt x="535" y="1"/>
                  </a:moveTo>
                  <a:cubicBezTo>
                    <a:pt x="400" y="1"/>
                    <a:pt x="266" y="9"/>
                    <a:pt x="131" y="25"/>
                  </a:cubicBezTo>
                  <a:cubicBezTo>
                    <a:pt x="60" y="49"/>
                    <a:pt x="0" y="108"/>
                    <a:pt x="0" y="191"/>
                  </a:cubicBezTo>
                  <a:cubicBezTo>
                    <a:pt x="0" y="227"/>
                    <a:pt x="24" y="953"/>
                    <a:pt x="286" y="1751"/>
                  </a:cubicBezTo>
                  <a:cubicBezTo>
                    <a:pt x="595" y="2751"/>
                    <a:pt x="1143" y="3406"/>
                    <a:pt x="1857" y="3656"/>
                  </a:cubicBezTo>
                  <a:cubicBezTo>
                    <a:pt x="1322" y="4549"/>
                    <a:pt x="1024" y="5597"/>
                    <a:pt x="1024" y="6561"/>
                  </a:cubicBezTo>
                  <a:cubicBezTo>
                    <a:pt x="1024" y="7609"/>
                    <a:pt x="1488" y="8585"/>
                    <a:pt x="2322" y="9335"/>
                  </a:cubicBezTo>
                  <a:cubicBezTo>
                    <a:pt x="3155" y="10062"/>
                    <a:pt x="4251" y="10466"/>
                    <a:pt x="5429" y="10466"/>
                  </a:cubicBezTo>
                  <a:cubicBezTo>
                    <a:pt x="6608" y="10466"/>
                    <a:pt x="7715" y="10062"/>
                    <a:pt x="8549" y="9335"/>
                  </a:cubicBezTo>
                  <a:cubicBezTo>
                    <a:pt x="9382" y="8585"/>
                    <a:pt x="9835" y="7609"/>
                    <a:pt x="9835" y="6561"/>
                  </a:cubicBezTo>
                  <a:cubicBezTo>
                    <a:pt x="9835" y="5609"/>
                    <a:pt x="9525" y="4573"/>
                    <a:pt x="9001" y="3656"/>
                  </a:cubicBezTo>
                  <a:cubicBezTo>
                    <a:pt x="9716" y="3418"/>
                    <a:pt x="10251" y="2751"/>
                    <a:pt x="10585" y="1751"/>
                  </a:cubicBezTo>
                  <a:cubicBezTo>
                    <a:pt x="10835" y="953"/>
                    <a:pt x="10871" y="227"/>
                    <a:pt x="10871" y="191"/>
                  </a:cubicBezTo>
                  <a:cubicBezTo>
                    <a:pt x="10871" y="120"/>
                    <a:pt x="10811" y="49"/>
                    <a:pt x="10728" y="25"/>
                  </a:cubicBezTo>
                  <a:cubicBezTo>
                    <a:pt x="10595" y="9"/>
                    <a:pt x="10462" y="1"/>
                    <a:pt x="10328" y="1"/>
                  </a:cubicBezTo>
                  <a:cubicBezTo>
                    <a:pt x="9657" y="1"/>
                    <a:pt x="8970" y="201"/>
                    <a:pt x="8275" y="608"/>
                  </a:cubicBezTo>
                  <a:cubicBezTo>
                    <a:pt x="7668" y="965"/>
                    <a:pt x="7203" y="1394"/>
                    <a:pt x="6953" y="1668"/>
                  </a:cubicBezTo>
                  <a:cubicBezTo>
                    <a:pt x="6465" y="1418"/>
                    <a:pt x="5941" y="1299"/>
                    <a:pt x="5429" y="1299"/>
                  </a:cubicBezTo>
                  <a:cubicBezTo>
                    <a:pt x="4917" y="1299"/>
                    <a:pt x="4405" y="1418"/>
                    <a:pt x="3917" y="1668"/>
                  </a:cubicBezTo>
                  <a:cubicBezTo>
                    <a:pt x="3655" y="1394"/>
                    <a:pt x="3203" y="965"/>
                    <a:pt x="2584" y="608"/>
                  </a:cubicBezTo>
                  <a:cubicBezTo>
                    <a:pt x="1899" y="201"/>
                    <a:pt x="1214" y="1"/>
                    <a:pt x="5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8103149" y="1685426"/>
              <a:ext cx="132256" cy="123104"/>
            </a:xfrm>
            <a:custGeom>
              <a:rect b="b" l="l" r="r" t="t"/>
              <a:pathLst>
                <a:path extrusionOk="0" h="3847" w="4133">
                  <a:moveTo>
                    <a:pt x="2037" y="311"/>
                  </a:moveTo>
                  <a:cubicBezTo>
                    <a:pt x="2513" y="311"/>
                    <a:pt x="2953" y="489"/>
                    <a:pt x="3275" y="799"/>
                  </a:cubicBezTo>
                  <a:cubicBezTo>
                    <a:pt x="3596" y="1108"/>
                    <a:pt x="3775" y="1561"/>
                    <a:pt x="3775" y="2049"/>
                  </a:cubicBezTo>
                  <a:cubicBezTo>
                    <a:pt x="3811" y="2263"/>
                    <a:pt x="3763" y="2406"/>
                    <a:pt x="3644" y="2513"/>
                  </a:cubicBezTo>
                  <a:cubicBezTo>
                    <a:pt x="3496" y="2654"/>
                    <a:pt x="3235" y="2695"/>
                    <a:pt x="2963" y="2695"/>
                  </a:cubicBezTo>
                  <a:cubicBezTo>
                    <a:pt x="2776" y="2695"/>
                    <a:pt x="2583" y="2675"/>
                    <a:pt x="2418" y="2656"/>
                  </a:cubicBezTo>
                  <a:cubicBezTo>
                    <a:pt x="2287" y="2644"/>
                    <a:pt x="2156" y="2632"/>
                    <a:pt x="2048" y="2632"/>
                  </a:cubicBezTo>
                  <a:cubicBezTo>
                    <a:pt x="1941" y="2632"/>
                    <a:pt x="1810" y="2644"/>
                    <a:pt x="1679" y="2656"/>
                  </a:cubicBezTo>
                  <a:cubicBezTo>
                    <a:pt x="1511" y="2671"/>
                    <a:pt x="1316" y="2690"/>
                    <a:pt x="1127" y="2690"/>
                  </a:cubicBezTo>
                  <a:cubicBezTo>
                    <a:pt x="861" y="2690"/>
                    <a:pt x="606" y="2652"/>
                    <a:pt x="453" y="2513"/>
                  </a:cubicBezTo>
                  <a:cubicBezTo>
                    <a:pt x="358" y="2406"/>
                    <a:pt x="298" y="2263"/>
                    <a:pt x="298" y="2049"/>
                  </a:cubicBezTo>
                  <a:cubicBezTo>
                    <a:pt x="298" y="1561"/>
                    <a:pt x="477" y="1108"/>
                    <a:pt x="798" y="799"/>
                  </a:cubicBezTo>
                  <a:cubicBezTo>
                    <a:pt x="1132" y="489"/>
                    <a:pt x="1560" y="311"/>
                    <a:pt x="2037" y="311"/>
                  </a:cubicBezTo>
                  <a:close/>
                  <a:moveTo>
                    <a:pt x="2060" y="2954"/>
                  </a:moveTo>
                  <a:cubicBezTo>
                    <a:pt x="2156" y="2954"/>
                    <a:pt x="2287" y="2978"/>
                    <a:pt x="2406" y="2978"/>
                  </a:cubicBezTo>
                  <a:cubicBezTo>
                    <a:pt x="2584" y="2989"/>
                    <a:pt x="2763" y="3001"/>
                    <a:pt x="2953" y="3001"/>
                  </a:cubicBezTo>
                  <a:cubicBezTo>
                    <a:pt x="3060" y="3001"/>
                    <a:pt x="3156" y="3001"/>
                    <a:pt x="3239" y="2989"/>
                  </a:cubicBezTo>
                  <a:lnTo>
                    <a:pt x="3239" y="2989"/>
                  </a:lnTo>
                  <a:cubicBezTo>
                    <a:pt x="3037" y="3335"/>
                    <a:pt x="2644" y="3537"/>
                    <a:pt x="2239" y="3537"/>
                  </a:cubicBezTo>
                  <a:lnTo>
                    <a:pt x="1882" y="3537"/>
                  </a:lnTo>
                  <a:cubicBezTo>
                    <a:pt x="1465" y="3537"/>
                    <a:pt x="1096" y="3335"/>
                    <a:pt x="870" y="2989"/>
                  </a:cubicBezTo>
                  <a:lnTo>
                    <a:pt x="870" y="2989"/>
                  </a:lnTo>
                  <a:cubicBezTo>
                    <a:pt x="979" y="2999"/>
                    <a:pt x="1092" y="3002"/>
                    <a:pt x="1204" y="3002"/>
                  </a:cubicBezTo>
                  <a:cubicBezTo>
                    <a:pt x="1385" y="3002"/>
                    <a:pt x="1565" y="2992"/>
                    <a:pt x="1727" y="2978"/>
                  </a:cubicBezTo>
                  <a:cubicBezTo>
                    <a:pt x="1858" y="2954"/>
                    <a:pt x="1977" y="2954"/>
                    <a:pt x="2060" y="2954"/>
                  </a:cubicBezTo>
                  <a:close/>
                  <a:moveTo>
                    <a:pt x="2060" y="1"/>
                  </a:moveTo>
                  <a:cubicBezTo>
                    <a:pt x="894" y="1"/>
                    <a:pt x="1" y="870"/>
                    <a:pt x="1" y="2049"/>
                  </a:cubicBezTo>
                  <a:cubicBezTo>
                    <a:pt x="1" y="2346"/>
                    <a:pt x="84" y="2573"/>
                    <a:pt x="263" y="2739"/>
                  </a:cubicBezTo>
                  <a:cubicBezTo>
                    <a:pt x="322" y="2799"/>
                    <a:pt x="393" y="2835"/>
                    <a:pt x="477" y="2870"/>
                  </a:cubicBezTo>
                  <a:cubicBezTo>
                    <a:pt x="691" y="3466"/>
                    <a:pt x="1263" y="3847"/>
                    <a:pt x="1882" y="3847"/>
                  </a:cubicBezTo>
                  <a:lnTo>
                    <a:pt x="2239" y="3847"/>
                  </a:lnTo>
                  <a:cubicBezTo>
                    <a:pt x="2870" y="3847"/>
                    <a:pt x="3430" y="3466"/>
                    <a:pt x="3656" y="2870"/>
                  </a:cubicBezTo>
                  <a:cubicBezTo>
                    <a:pt x="3727" y="2835"/>
                    <a:pt x="3811" y="2775"/>
                    <a:pt x="3870" y="2716"/>
                  </a:cubicBezTo>
                  <a:cubicBezTo>
                    <a:pt x="4049" y="2561"/>
                    <a:pt x="4132" y="2335"/>
                    <a:pt x="4132" y="2037"/>
                  </a:cubicBezTo>
                  <a:cubicBezTo>
                    <a:pt x="4132" y="1489"/>
                    <a:pt x="3906" y="953"/>
                    <a:pt x="3525" y="572"/>
                  </a:cubicBezTo>
                  <a:cubicBezTo>
                    <a:pt x="3132" y="203"/>
                    <a:pt x="2620" y="1"/>
                    <a:pt x="2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8087149" y="1640498"/>
              <a:ext cx="43456" cy="48032"/>
            </a:xfrm>
            <a:custGeom>
              <a:rect b="b" l="l" r="r" t="t"/>
              <a:pathLst>
                <a:path extrusionOk="0" h="1501" w="1358">
                  <a:moveTo>
                    <a:pt x="679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33"/>
                  </a:lnTo>
                  <a:cubicBezTo>
                    <a:pt x="1" y="1203"/>
                    <a:pt x="298" y="1500"/>
                    <a:pt x="679" y="1500"/>
                  </a:cubicBezTo>
                  <a:cubicBezTo>
                    <a:pt x="1048" y="1500"/>
                    <a:pt x="1346" y="1203"/>
                    <a:pt x="1346" y="833"/>
                  </a:cubicBezTo>
                  <a:lnTo>
                    <a:pt x="1346" y="691"/>
                  </a:lnTo>
                  <a:cubicBezTo>
                    <a:pt x="1358" y="595"/>
                    <a:pt x="1286" y="524"/>
                    <a:pt x="1191" y="524"/>
                  </a:cubicBezTo>
                  <a:cubicBezTo>
                    <a:pt x="1108" y="524"/>
                    <a:pt x="1036" y="595"/>
                    <a:pt x="1036" y="691"/>
                  </a:cubicBezTo>
                  <a:lnTo>
                    <a:pt x="1036" y="845"/>
                  </a:lnTo>
                  <a:cubicBezTo>
                    <a:pt x="1036" y="1048"/>
                    <a:pt x="870" y="1203"/>
                    <a:pt x="679" y="1203"/>
                  </a:cubicBezTo>
                  <a:cubicBezTo>
                    <a:pt x="477" y="1203"/>
                    <a:pt x="322" y="1036"/>
                    <a:pt x="322" y="845"/>
                  </a:cubicBezTo>
                  <a:lnTo>
                    <a:pt x="322" y="691"/>
                  </a:lnTo>
                  <a:cubicBezTo>
                    <a:pt x="322" y="488"/>
                    <a:pt x="477" y="333"/>
                    <a:pt x="679" y="333"/>
                  </a:cubicBezTo>
                  <a:cubicBezTo>
                    <a:pt x="763" y="333"/>
                    <a:pt x="834" y="250"/>
                    <a:pt x="834" y="167"/>
                  </a:cubicBezTo>
                  <a:cubicBezTo>
                    <a:pt x="834" y="71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5"/>
            <p:cNvSpPr/>
            <p:nvPr/>
          </p:nvSpPr>
          <p:spPr>
            <a:xfrm>
              <a:off x="8207149" y="1640498"/>
              <a:ext cx="43104" cy="48032"/>
            </a:xfrm>
            <a:custGeom>
              <a:rect b="b" l="l" r="r" t="t"/>
              <a:pathLst>
                <a:path extrusionOk="0" h="1501" w="1347">
                  <a:moveTo>
                    <a:pt x="680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833"/>
                  </a:lnTo>
                  <a:cubicBezTo>
                    <a:pt x="1" y="1203"/>
                    <a:pt x="299" y="1500"/>
                    <a:pt x="680" y="1500"/>
                  </a:cubicBezTo>
                  <a:cubicBezTo>
                    <a:pt x="1049" y="1500"/>
                    <a:pt x="1346" y="1203"/>
                    <a:pt x="1346" y="833"/>
                  </a:cubicBezTo>
                  <a:lnTo>
                    <a:pt x="1346" y="691"/>
                  </a:lnTo>
                  <a:cubicBezTo>
                    <a:pt x="1346" y="595"/>
                    <a:pt x="1287" y="524"/>
                    <a:pt x="1192" y="524"/>
                  </a:cubicBezTo>
                  <a:cubicBezTo>
                    <a:pt x="1108" y="524"/>
                    <a:pt x="1037" y="595"/>
                    <a:pt x="1037" y="691"/>
                  </a:cubicBezTo>
                  <a:lnTo>
                    <a:pt x="1037" y="845"/>
                  </a:lnTo>
                  <a:cubicBezTo>
                    <a:pt x="1037" y="1048"/>
                    <a:pt x="870" y="1203"/>
                    <a:pt x="680" y="1203"/>
                  </a:cubicBezTo>
                  <a:cubicBezTo>
                    <a:pt x="477" y="1203"/>
                    <a:pt x="311" y="1036"/>
                    <a:pt x="311" y="845"/>
                  </a:cubicBezTo>
                  <a:lnTo>
                    <a:pt x="311" y="691"/>
                  </a:lnTo>
                  <a:cubicBezTo>
                    <a:pt x="311" y="488"/>
                    <a:pt x="477" y="333"/>
                    <a:pt x="680" y="333"/>
                  </a:cubicBezTo>
                  <a:cubicBezTo>
                    <a:pt x="763" y="333"/>
                    <a:pt x="834" y="250"/>
                    <a:pt x="834" y="167"/>
                  </a:cubicBezTo>
                  <a:cubicBezTo>
                    <a:pt x="834" y="71"/>
                    <a:pt x="763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65"/>
          <p:cNvGrpSpPr/>
          <p:nvPr/>
        </p:nvGrpSpPr>
        <p:grpSpPr>
          <a:xfrm>
            <a:off x="4796746" y="4242700"/>
            <a:ext cx="3118258" cy="748303"/>
            <a:chOff x="4996748" y="4227807"/>
            <a:chExt cx="3562502" cy="805493"/>
          </a:xfrm>
        </p:grpSpPr>
        <p:sp>
          <p:nvSpPr>
            <p:cNvPr id="820" name="Google Shape;820;p65"/>
            <p:cNvSpPr/>
            <p:nvPr/>
          </p:nvSpPr>
          <p:spPr>
            <a:xfrm>
              <a:off x="5014435" y="4293771"/>
              <a:ext cx="234600" cy="2250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21" name="Google Shape;821;p65"/>
            <p:cNvSpPr/>
            <p:nvPr/>
          </p:nvSpPr>
          <p:spPr>
            <a:xfrm>
              <a:off x="4996748" y="4278200"/>
              <a:ext cx="234600" cy="22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22" name="Google Shape;822;p65"/>
            <p:cNvSpPr txBox="1"/>
            <p:nvPr/>
          </p:nvSpPr>
          <p:spPr>
            <a:xfrm>
              <a:off x="5231350" y="4503200"/>
              <a:ext cx="33279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노동요 제공</a:t>
              </a:r>
              <a:endParaRPr sz="10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23" name="Google Shape;823;p65"/>
            <p:cNvSpPr txBox="1"/>
            <p:nvPr/>
          </p:nvSpPr>
          <p:spPr>
            <a:xfrm>
              <a:off x="5231387" y="4227807"/>
              <a:ext cx="2901600" cy="3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Special thanks to_</a:t>
              </a:r>
              <a:r>
                <a:rPr b="1" lang="en" sz="10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장범준</a:t>
              </a:r>
              <a:endParaRPr b="1" sz="10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6"/>
          <p:cNvSpPr txBox="1"/>
          <p:nvPr>
            <p:ph type="ctrTitle"/>
          </p:nvPr>
        </p:nvSpPr>
        <p:spPr>
          <a:xfrm>
            <a:off x="2237400" y="1598206"/>
            <a:ext cx="4669200" cy="13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 &amp; A</a:t>
            </a:r>
            <a:endParaRPr sz="5000"/>
          </a:p>
        </p:txBody>
      </p:sp>
      <p:sp>
        <p:nvSpPr>
          <p:cNvPr id="829" name="Google Shape;829;p66"/>
          <p:cNvSpPr txBox="1"/>
          <p:nvPr>
            <p:ph idx="1" type="subTitle"/>
          </p:nvPr>
        </p:nvSpPr>
        <p:spPr>
          <a:xfrm>
            <a:off x="2605275" y="2875824"/>
            <a:ext cx="40287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taatliches"/>
                <a:ea typeface="Staatliches"/>
                <a:cs typeface="Staatliches"/>
                <a:sym typeface="Staatliches"/>
              </a:rPr>
              <a:t> ~ 무물보 ~</a:t>
            </a:r>
            <a:endParaRPr b="1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67"/>
          <p:cNvGrpSpPr/>
          <p:nvPr/>
        </p:nvGrpSpPr>
        <p:grpSpPr>
          <a:xfrm>
            <a:off x="2600295" y="1009688"/>
            <a:ext cx="3914770" cy="3009855"/>
            <a:chOff x="1750887" y="2425727"/>
            <a:chExt cx="320143" cy="343269"/>
          </a:xfrm>
        </p:grpSpPr>
        <p:sp>
          <p:nvSpPr>
            <p:cNvPr id="835" name="Google Shape;835;p67"/>
            <p:cNvSpPr/>
            <p:nvPr/>
          </p:nvSpPr>
          <p:spPr>
            <a:xfrm>
              <a:off x="1750887" y="2425727"/>
              <a:ext cx="320143" cy="289052"/>
            </a:xfrm>
            <a:custGeom>
              <a:rect b="b" l="l" r="r" t="t"/>
              <a:pathLst>
                <a:path extrusionOk="0" h="9074" w="1005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7"/>
            <p:cNvSpPr/>
            <p:nvPr/>
          </p:nvSpPr>
          <p:spPr>
            <a:xfrm>
              <a:off x="1751652" y="2558467"/>
              <a:ext cx="319378" cy="210530"/>
            </a:xfrm>
            <a:custGeom>
              <a:rect b="b" l="l" r="r" t="t"/>
              <a:pathLst>
                <a:path extrusionOk="0" h="6609" w="10026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67"/>
          <p:cNvSpPr txBox="1"/>
          <p:nvPr/>
        </p:nvSpPr>
        <p:spPr>
          <a:xfrm>
            <a:off x="3128701" y="2257500"/>
            <a:ext cx="286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mpact"/>
                <a:ea typeface="Impact"/>
                <a:cs typeface="Impact"/>
                <a:sym typeface="Impact"/>
              </a:rPr>
              <a:t>2021/ 4/ 5</a:t>
            </a:r>
            <a:r>
              <a:rPr b="1" lang="en" sz="2400">
                <a:latin typeface="Impact"/>
                <a:ea typeface="Impact"/>
                <a:cs typeface="Impact"/>
                <a:sym typeface="Impact"/>
              </a:rPr>
              <a:t> </a:t>
            </a:r>
            <a:endParaRPr b="1"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mpact"/>
                <a:ea typeface="Impact"/>
                <a:cs typeface="Impact"/>
                <a:sym typeface="Impact"/>
              </a:rPr>
              <a:t>~</a:t>
            </a:r>
            <a:endParaRPr b="1" sz="2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mpact"/>
                <a:ea typeface="Impact"/>
                <a:cs typeface="Impact"/>
                <a:sym typeface="Impact"/>
              </a:rPr>
              <a:t>2021/ 4/ 30</a:t>
            </a:r>
            <a:endParaRPr b="1" sz="24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8"/>
          <p:cNvSpPr txBox="1"/>
          <p:nvPr/>
        </p:nvSpPr>
        <p:spPr>
          <a:xfrm>
            <a:off x="3749335" y="1683303"/>
            <a:ext cx="1131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Anaheim"/>
                <a:ea typeface="Anaheim"/>
                <a:cs typeface="Anaheim"/>
                <a:sym typeface="Anaheim"/>
              </a:rPr>
              <a:t>끗</a:t>
            </a:r>
            <a:endParaRPr sz="10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8" type="ctrTitle"/>
          </p:nvPr>
        </p:nvSpPr>
        <p:spPr>
          <a:xfrm>
            <a:off x="4152900" y="361950"/>
            <a:ext cx="48102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쥐뢰 찾기란?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  </a:t>
            </a:r>
            <a:r>
              <a:rPr lang="en" sz="14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클래식 </a:t>
            </a:r>
            <a:r>
              <a:rPr lang="en" sz="14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지뢰 찾기의 멀티플레이 버전</a:t>
            </a:r>
            <a:endParaRPr sz="1400"/>
          </a:p>
        </p:txBody>
      </p:sp>
      <p:grpSp>
        <p:nvGrpSpPr>
          <p:cNvPr id="201" name="Google Shape;201;p27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202" name="Google Shape;202;p2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7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205" name="Google Shape;205;p2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208" name="Google Shape;208;p2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211" name="Google Shape;211;p27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1257300" y="2269500"/>
            <a:ext cx="2787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기존 지뢰 게임의 지뢰 부분을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쥐를 이용하여 쥐뢰로 변</a:t>
            </a: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신!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4" name="Google Shape;214;p27"/>
          <p:cNvSpPr txBox="1"/>
          <p:nvPr>
            <p:ph idx="2" type="ctrTitle"/>
          </p:nvPr>
        </p:nvSpPr>
        <p:spPr>
          <a:xfrm>
            <a:off x="1333517" y="3365575"/>
            <a:ext cx="9153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 : 1  대결</a:t>
            </a:r>
            <a:endParaRPr b="1" sz="1400"/>
          </a:p>
        </p:txBody>
      </p:sp>
      <p:sp>
        <p:nvSpPr>
          <p:cNvPr id="215" name="Google Shape;215;p27"/>
          <p:cNvSpPr txBox="1"/>
          <p:nvPr>
            <p:ph type="ctrTitle"/>
          </p:nvPr>
        </p:nvSpPr>
        <p:spPr>
          <a:xfrm>
            <a:off x="1333530" y="1632800"/>
            <a:ext cx="14097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지뢰   =   쥐뢰</a:t>
            </a:r>
            <a:endParaRPr b="1" sz="1400"/>
          </a:p>
        </p:txBody>
      </p:sp>
      <p:sp>
        <p:nvSpPr>
          <p:cNvPr id="216" name="Google Shape;216;p27"/>
          <p:cNvSpPr txBox="1"/>
          <p:nvPr>
            <p:ph idx="4" type="ctrTitle"/>
          </p:nvPr>
        </p:nvSpPr>
        <p:spPr>
          <a:xfrm>
            <a:off x="5092951" y="3365575"/>
            <a:ext cx="10395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커뮤니티</a:t>
            </a:r>
            <a:endParaRPr b="1" sz="1400"/>
          </a:p>
        </p:txBody>
      </p:sp>
      <p:sp>
        <p:nvSpPr>
          <p:cNvPr id="217" name="Google Shape;217;p27"/>
          <p:cNvSpPr txBox="1"/>
          <p:nvPr>
            <p:ph idx="3" type="subTitle"/>
          </p:nvPr>
        </p:nvSpPr>
        <p:spPr>
          <a:xfrm>
            <a:off x="1257288" y="3972225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혼자서 하는 지뢰 게임 심심하죠?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다른 이용자와 함께 플레이하세요.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8" name="Google Shape;218;p27"/>
          <p:cNvSpPr txBox="1"/>
          <p:nvPr>
            <p:ph idx="5" type="subTitle"/>
          </p:nvPr>
        </p:nvSpPr>
        <p:spPr>
          <a:xfrm>
            <a:off x="5016696" y="3972125"/>
            <a:ext cx="40224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버그를 발견하셨거나 전략을 발견하셨나요?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다른 이용자와 소통하여 자신의 실력을 뽐내세요.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9" name="Google Shape;219;p27"/>
          <p:cNvSpPr txBox="1"/>
          <p:nvPr>
            <p:ph idx="6" type="ctrTitle"/>
          </p:nvPr>
        </p:nvSpPr>
        <p:spPr>
          <a:xfrm>
            <a:off x="5092953" y="1663150"/>
            <a:ext cx="16221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깜짝 고양이</a:t>
            </a:r>
            <a:endParaRPr b="1" sz="1400"/>
          </a:p>
        </p:txBody>
      </p:sp>
      <p:sp>
        <p:nvSpPr>
          <p:cNvPr id="220" name="Google Shape;220;p27"/>
          <p:cNvSpPr txBox="1"/>
          <p:nvPr>
            <p:ph idx="7" type="subTitle"/>
          </p:nvPr>
        </p:nvSpPr>
        <p:spPr>
          <a:xfrm>
            <a:off x="5092950" y="2248475"/>
            <a:ext cx="34512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전략과 전술만이 전부가 아닙니다.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우리는 고양이를 추가하여 고양이를 찾게 되면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승리하는 조건을 추가하였습니다.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위기를 기회로!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819365" y="456681"/>
            <a:ext cx="7531500" cy="3526200"/>
          </a:xfrm>
          <a:prstGeom prst="roundRect">
            <a:avLst>
              <a:gd fmla="val 264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8"/>
          <p:cNvGrpSpPr/>
          <p:nvPr/>
        </p:nvGrpSpPr>
        <p:grpSpPr>
          <a:xfrm>
            <a:off x="762183" y="400017"/>
            <a:ext cx="7659349" cy="4390954"/>
            <a:chOff x="3578510" y="1419647"/>
            <a:chExt cx="4021500" cy="3062887"/>
          </a:xfrm>
        </p:grpSpPr>
        <p:sp>
          <p:nvSpPr>
            <p:cNvPr id="227" name="Google Shape;227;p28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28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" name="Google Shape;230;p28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1" name="Google Shape;231;p28"/>
          <p:cNvSpPr/>
          <p:nvPr/>
        </p:nvSpPr>
        <p:spPr>
          <a:xfrm>
            <a:off x="1048328" y="604173"/>
            <a:ext cx="7086300" cy="32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4755492" y="2872133"/>
            <a:ext cx="2399" cy="5854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4755929" y="705304"/>
            <a:ext cx="3294158" cy="2984527"/>
            <a:chOff x="4710412" y="1785025"/>
            <a:chExt cx="3442172" cy="2343563"/>
          </a:xfrm>
        </p:grpSpPr>
        <p:sp>
          <p:nvSpPr>
            <p:cNvPr id="234" name="Google Shape;234;p28"/>
            <p:cNvSpPr/>
            <p:nvPr/>
          </p:nvSpPr>
          <p:spPr>
            <a:xfrm>
              <a:off x="4710413" y="1785025"/>
              <a:ext cx="3442170" cy="2343563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710412" y="1924506"/>
              <a:ext cx="3442170" cy="2099277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801" y="1073248"/>
            <a:ext cx="3005517" cy="2248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8"/>
          <p:cNvGrpSpPr/>
          <p:nvPr/>
        </p:nvGrpSpPr>
        <p:grpSpPr>
          <a:xfrm>
            <a:off x="1133226" y="705363"/>
            <a:ext cx="3135188" cy="2984593"/>
            <a:chOff x="4710406" y="1815485"/>
            <a:chExt cx="3380257" cy="2313100"/>
          </a:xfrm>
        </p:grpSpPr>
        <p:sp>
          <p:nvSpPr>
            <p:cNvPr id="238" name="Google Shape;238;p28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710429" y="1946242"/>
              <a:ext cx="3380234" cy="2078918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97" y="999858"/>
            <a:ext cx="3005492" cy="246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185" y="900711"/>
            <a:ext cx="3206711" cy="2646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8"/>
          <p:cNvGrpSpPr/>
          <p:nvPr/>
        </p:nvGrpSpPr>
        <p:grpSpPr>
          <a:xfrm>
            <a:off x="4268622" y="1938937"/>
            <a:ext cx="489541" cy="460830"/>
            <a:chOff x="4721625" y="1420750"/>
            <a:chExt cx="74850" cy="67300"/>
          </a:xfrm>
        </p:grpSpPr>
        <p:sp>
          <p:nvSpPr>
            <p:cNvPr id="243" name="Google Shape;243;p28"/>
            <p:cNvSpPr/>
            <p:nvPr/>
          </p:nvSpPr>
          <p:spPr>
            <a:xfrm>
              <a:off x="4729200" y="1468375"/>
              <a:ext cx="24175" cy="19675"/>
            </a:xfrm>
            <a:custGeom>
              <a:rect b="b" l="l" r="r" t="t"/>
              <a:pathLst>
                <a:path extrusionOk="0" h="787" w="967">
                  <a:moveTo>
                    <a:pt x="404" y="0"/>
                  </a:moveTo>
                  <a:lnTo>
                    <a:pt x="0" y="238"/>
                  </a:lnTo>
                  <a:cubicBezTo>
                    <a:pt x="231" y="549"/>
                    <a:pt x="577" y="751"/>
                    <a:pt x="967" y="787"/>
                  </a:cubicBezTo>
                  <a:lnTo>
                    <a:pt x="967" y="318"/>
                  </a:lnTo>
                  <a:cubicBezTo>
                    <a:pt x="743" y="282"/>
                    <a:pt x="548" y="174"/>
                    <a:pt x="40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721625" y="1440775"/>
              <a:ext cx="14450" cy="27975"/>
            </a:xfrm>
            <a:custGeom>
              <a:rect b="b" l="l" r="r" t="t"/>
              <a:pathLst>
                <a:path extrusionOk="0" h="1119" w="578">
                  <a:moveTo>
                    <a:pt x="159" y="1"/>
                  </a:moveTo>
                  <a:cubicBezTo>
                    <a:pt x="0" y="354"/>
                    <a:pt x="8" y="765"/>
                    <a:pt x="173" y="1119"/>
                  </a:cubicBezTo>
                  <a:lnTo>
                    <a:pt x="577" y="881"/>
                  </a:lnTo>
                  <a:cubicBezTo>
                    <a:pt x="491" y="679"/>
                    <a:pt x="491" y="448"/>
                    <a:pt x="563" y="232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728825" y="1420750"/>
              <a:ext cx="67650" cy="43325"/>
            </a:xfrm>
            <a:custGeom>
              <a:rect b="b" l="l" r="r" t="t"/>
              <a:pathLst>
                <a:path extrusionOk="0" h="1733" w="2706">
                  <a:moveTo>
                    <a:pt x="1094" y="0"/>
                  </a:moveTo>
                  <a:cubicBezTo>
                    <a:pt x="689" y="0"/>
                    <a:pt x="279" y="180"/>
                    <a:pt x="1" y="578"/>
                  </a:cubicBezTo>
                  <a:lnTo>
                    <a:pt x="405" y="809"/>
                  </a:lnTo>
                  <a:cubicBezTo>
                    <a:pt x="587" y="568"/>
                    <a:pt x="845" y="459"/>
                    <a:pt x="1100" y="459"/>
                  </a:cubicBezTo>
                  <a:cubicBezTo>
                    <a:pt x="1532" y="459"/>
                    <a:pt x="1955" y="770"/>
                    <a:pt x="1992" y="1278"/>
                  </a:cubicBezTo>
                  <a:lnTo>
                    <a:pt x="1754" y="1278"/>
                  </a:lnTo>
                  <a:lnTo>
                    <a:pt x="2215" y="1732"/>
                  </a:lnTo>
                  <a:lnTo>
                    <a:pt x="2706" y="1278"/>
                  </a:lnTo>
                  <a:lnTo>
                    <a:pt x="2460" y="1278"/>
                  </a:lnTo>
                  <a:cubicBezTo>
                    <a:pt x="2415" y="484"/>
                    <a:pt x="1760" y="0"/>
                    <a:pt x="1094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8"/>
          <p:cNvSpPr txBox="1"/>
          <p:nvPr/>
        </p:nvSpPr>
        <p:spPr>
          <a:xfrm>
            <a:off x="1189152" y="656350"/>
            <a:ext cx="135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naheim"/>
                <a:ea typeface="Anaheim"/>
                <a:cs typeface="Anaheim"/>
                <a:sym typeface="Anaheim"/>
              </a:rPr>
              <a:t>기존 지뢰 찾기</a:t>
            </a:r>
            <a:endParaRPr b="1" sz="8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4800189" y="661941"/>
            <a:ext cx="135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naheim"/>
                <a:ea typeface="Anaheim"/>
                <a:cs typeface="Anaheim"/>
                <a:sym typeface="Anaheim"/>
              </a:rPr>
              <a:t>쥐</a:t>
            </a:r>
            <a:r>
              <a:rPr b="1" lang="en" sz="800">
                <a:latin typeface="Anaheim"/>
                <a:ea typeface="Anaheim"/>
                <a:cs typeface="Anaheim"/>
                <a:sym typeface="Anaheim"/>
              </a:rPr>
              <a:t>뢰 찾기</a:t>
            </a:r>
            <a:endParaRPr b="1" sz="8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4216325" y="1175634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 rot="-7200129">
            <a:off x="3680650" y="1040450"/>
            <a:ext cx="92576" cy="92579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1479596" y="1424113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 rot="10800000">
            <a:off x="2890086" y="3803066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 rot="10800000">
            <a:off x="1479600" y="4253421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509250" y="566571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732296" y="772838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455050" y="2401209"/>
            <a:ext cx="150513" cy="150579"/>
          </a:xfrm>
          <a:custGeom>
            <a:rect b="b" l="l" r="r" t="t"/>
            <a:pathLst>
              <a:path extrusionOk="0" h="2547" w="2546">
                <a:moveTo>
                  <a:pt x="1275" y="1"/>
                </a:moveTo>
                <a:lnTo>
                  <a:pt x="823" y="824"/>
                </a:lnTo>
                <a:lnTo>
                  <a:pt x="1" y="1276"/>
                </a:lnTo>
                <a:lnTo>
                  <a:pt x="823" y="1724"/>
                </a:lnTo>
                <a:lnTo>
                  <a:pt x="1275" y="2546"/>
                </a:lnTo>
                <a:lnTo>
                  <a:pt x="1724" y="1724"/>
                </a:lnTo>
                <a:lnTo>
                  <a:pt x="2546" y="1276"/>
                </a:lnTo>
                <a:lnTo>
                  <a:pt x="1724" y="824"/>
                </a:lnTo>
                <a:lnTo>
                  <a:pt x="127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797496" y="717138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4294967295" type="title"/>
          </p:nvPr>
        </p:nvSpPr>
        <p:spPr>
          <a:xfrm>
            <a:off x="6199800" y="2978550"/>
            <a:ext cx="25251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03.   구성</a:t>
            </a:r>
            <a:endParaRPr sz="2400"/>
          </a:p>
        </p:txBody>
      </p:sp>
      <p:sp>
        <p:nvSpPr>
          <p:cNvPr id="262" name="Google Shape;262;p29"/>
          <p:cNvSpPr/>
          <p:nvPr/>
        </p:nvSpPr>
        <p:spPr>
          <a:xfrm rot="10800000">
            <a:off x="3571125" y="4160846"/>
            <a:ext cx="92578" cy="92582"/>
          </a:xfrm>
          <a:custGeom>
            <a:rect b="b" l="l" r="r" t="t"/>
            <a:pathLst>
              <a:path extrusionOk="0" h="1566" w="1566">
                <a:moveTo>
                  <a:pt x="783" y="1"/>
                </a:moveTo>
                <a:lnTo>
                  <a:pt x="507" y="507"/>
                </a:lnTo>
                <a:lnTo>
                  <a:pt x="0" y="784"/>
                </a:lnTo>
                <a:lnTo>
                  <a:pt x="507" y="1060"/>
                </a:lnTo>
                <a:lnTo>
                  <a:pt x="783" y="1566"/>
                </a:lnTo>
                <a:lnTo>
                  <a:pt x="1060" y="1060"/>
                </a:lnTo>
                <a:lnTo>
                  <a:pt x="1565" y="784"/>
                </a:lnTo>
                <a:lnTo>
                  <a:pt x="1060" y="507"/>
                </a:lnTo>
                <a:lnTo>
                  <a:pt x="783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0"/>
          <p:cNvGrpSpPr/>
          <p:nvPr/>
        </p:nvGrpSpPr>
        <p:grpSpPr>
          <a:xfrm>
            <a:off x="1356445" y="84623"/>
            <a:ext cx="6797089" cy="4974272"/>
            <a:chOff x="1211784" y="1483576"/>
            <a:chExt cx="6753864" cy="2714769"/>
          </a:xfrm>
        </p:grpSpPr>
        <p:sp>
          <p:nvSpPr>
            <p:cNvPr id="268" name="Google Shape;268;p30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279300"/>
            <a:ext cx="6076951" cy="45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>
            <p:ph idx="4294967295" type="ctrTitle"/>
          </p:nvPr>
        </p:nvSpPr>
        <p:spPr>
          <a:xfrm>
            <a:off x="904875" y="236950"/>
            <a:ext cx="4668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1"/>
          <p:cNvGrpSpPr/>
          <p:nvPr/>
        </p:nvGrpSpPr>
        <p:grpSpPr>
          <a:xfrm>
            <a:off x="1259560" y="1128413"/>
            <a:ext cx="6624865" cy="3420066"/>
            <a:chOff x="1211784" y="1483576"/>
            <a:chExt cx="6753864" cy="2714769"/>
          </a:xfrm>
        </p:grpSpPr>
        <p:sp>
          <p:nvSpPr>
            <p:cNvPr id="277" name="Google Shape;277;p3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31"/>
          <p:cNvSpPr txBox="1"/>
          <p:nvPr>
            <p:ph idx="4294967295" type="ctrTitle"/>
          </p:nvPr>
        </p:nvSpPr>
        <p:spPr>
          <a:xfrm>
            <a:off x="504825" y="314325"/>
            <a:ext cx="22671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서버별 기능</a:t>
            </a:r>
            <a:endParaRPr b="1" sz="2200"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907" y="1204613"/>
            <a:ext cx="3755731" cy="30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