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notesMasterIdLst>
    <p:notesMasterId r:id="rId2"/>
  </p:notesMasterIdLst>
  <p:sldIdLst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70" r:id="rId17"/>
    <p:sldId id="280" r:id="rId18"/>
    <p:sldId id="28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8" r:id="rId27"/>
    <p:sldId id="279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000"/>
  </p:normalViewPr>
  <p:slideViewPr>
    <p:cSldViewPr snapToGrid="0" snapToObjects="1">
      <p:cViewPr>
        <p:scale>
          <a:sx n="118" d="100"/>
          <a:sy n="118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Relationship Id="rId3" Type="http://schemas.openxmlformats.org/officeDocument/2006/relationships/image" Target="../media/image3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/>
          <a:srcRect/>
          <a:stretch>
            <a:fillRect l="-3000" r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7124" y="2157541"/>
            <a:ext cx="5162309" cy="523220"/>
          </a:xfrm>
          <a:prstGeom prst="rect">
            <a:avLst/>
          </a:prstGeom>
          <a:noFill/>
          <a:effectLst>
            <a:glow rad="254000">
              <a:schemeClr val="accent1">
                <a:alpha val="9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>
                    <a:lumMod val="95000"/>
                  </a:schemeClr>
                </a:solidFill>
                <a:effectLst>
                  <a:glow rad="254000">
                    <a:srgbClr val="ffb3b3">
                      <a:alpha val="20000"/>
                    </a:srgbClr>
                  </a:glow>
                </a:effectLst>
                <a:latin typeface="Franklin Gothic Medium"/>
                <a:ea typeface="Cambria Math"/>
              </a:rPr>
              <a:t>Concert Ticketing Website</a:t>
            </a:r>
            <a:endParaRPr lang="en-US" altLang="ko-KR" sz="2800" b="1">
              <a:solidFill>
                <a:schemeClr val="bg1">
                  <a:lumMod val="95000"/>
                </a:schemeClr>
              </a:solidFill>
              <a:effectLst>
                <a:glow rad="254000">
                  <a:srgbClr val="ffb3b3">
                    <a:alpha val="20000"/>
                  </a:srgbClr>
                </a:glow>
              </a:effectLst>
              <a:latin typeface="Franklin Gothic Medium"/>
              <a:ea typeface="Cambria Math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64877" y="-16718"/>
            <a:ext cx="3627120" cy="685799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939" y="7346"/>
            <a:ext cx="3627120" cy="685799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-121920" y="3482063"/>
            <a:ext cx="12313920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7246770" y="5861132"/>
            <a:ext cx="4945230" cy="100421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2000" b="1">
                <a:solidFill>
                  <a:srgbClr val="bfbfbf"/>
                </a:solidFill>
                <a:latin typeface="맑은 고딕"/>
              </a:rPr>
              <a:t>2</a:t>
            </a:r>
            <a:r>
              <a:rPr lang="ko-KR" altLang="en-US" sz="2000" b="1">
                <a:solidFill>
                  <a:srgbClr val="bfbfbf"/>
                </a:solidFill>
                <a:latin typeface="맑은 고딕"/>
              </a:rPr>
              <a:t>조</a:t>
            </a:r>
            <a:endParaRPr lang="ko-KR" altLang="en-US" sz="2000" b="1">
              <a:solidFill>
                <a:srgbClr val="bfbfbf"/>
              </a:solidFill>
              <a:latin typeface="맑은 고딕"/>
            </a:endParaRPr>
          </a:p>
          <a:p>
            <a:pPr algn="r">
              <a:defRPr/>
            </a:pPr>
            <a:r>
              <a:rPr lang="ko-KR" altLang="en-US" sz="2000" b="1">
                <a:solidFill>
                  <a:srgbClr val="bfbfbf"/>
                </a:solidFill>
                <a:latin typeface="맑은 고딕"/>
              </a:rPr>
              <a:t>조장</a:t>
            </a:r>
            <a:r>
              <a:rPr lang="en-US" altLang="ko-KR" sz="2000" b="1">
                <a:solidFill>
                  <a:srgbClr val="bfbfbf"/>
                </a:solidFill>
                <a:latin typeface="맑은 고딕"/>
              </a:rPr>
              <a:t>: </a:t>
            </a:r>
            <a:r>
              <a:rPr lang="ko-KR" altLang="en-US" sz="2000" b="1">
                <a:solidFill>
                  <a:srgbClr val="bfbfbf"/>
                </a:solidFill>
                <a:latin typeface="맑은 고딕"/>
              </a:rPr>
              <a:t>이창민</a:t>
            </a:r>
            <a:endParaRPr lang="ko-KR" altLang="en-US" sz="2000" b="1">
              <a:solidFill>
                <a:srgbClr val="bfbfbf"/>
              </a:solidFill>
              <a:latin typeface="맑은 고딕"/>
            </a:endParaRPr>
          </a:p>
          <a:p>
            <a:pPr algn="r">
              <a:defRPr/>
            </a:pPr>
            <a:r>
              <a:rPr lang="ko-KR" altLang="en-US" sz="2000" b="1">
                <a:solidFill>
                  <a:srgbClr val="bfbfbf"/>
                </a:solidFill>
                <a:latin typeface="맑은 고딕"/>
              </a:rPr>
              <a:t>조원</a:t>
            </a:r>
            <a:r>
              <a:rPr lang="en-US" altLang="ko-KR" sz="2000" b="1">
                <a:solidFill>
                  <a:srgbClr val="bfbfbf"/>
                </a:solidFill>
                <a:latin typeface="맑은 고딕"/>
              </a:rPr>
              <a:t>:</a:t>
            </a:r>
            <a:r>
              <a:rPr lang="ko-KR" altLang="en-US" sz="2000" b="1">
                <a:solidFill>
                  <a:srgbClr val="bfbfbf"/>
                </a:solidFill>
                <a:latin typeface="맑은 고딕"/>
              </a:rPr>
              <a:t> 강진슬</a:t>
            </a:r>
            <a:r>
              <a:rPr lang="en-US" altLang="ko-KR" sz="2000" b="1">
                <a:solidFill>
                  <a:srgbClr val="bfbfbf"/>
                </a:solidFill>
                <a:latin typeface="맑은 고딕"/>
              </a:rPr>
              <a:t>,</a:t>
            </a:r>
            <a:r>
              <a:rPr lang="ko-KR" altLang="en-US" sz="2000" b="1">
                <a:solidFill>
                  <a:srgbClr val="bfbfbf"/>
                </a:solidFill>
                <a:latin typeface="맑은 고딕"/>
              </a:rPr>
              <a:t> 구지원</a:t>
            </a:r>
            <a:r>
              <a:rPr lang="en-US" altLang="ko-KR" sz="2000" b="1">
                <a:solidFill>
                  <a:srgbClr val="bfbfbf"/>
                </a:solidFill>
                <a:latin typeface="맑은 고딕"/>
              </a:rPr>
              <a:t>,</a:t>
            </a:r>
            <a:r>
              <a:rPr lang="ko-KR" altLang="en-US" sz="2000" b="1">
                <a:solidFill>
                  <a:srgbClr val="bfbfbf"/>
                </a:solidFill>
                <a:latin typeface="맑은 고딕"/>
              </a:rPr>
              <a:t> 주동성</a:t>
            </a:r>
            <a:r>
              <a:rPr lang="en-US" altLang="ko-KR" sz="2000" b="1">
                <a:solidFill>
                  <a:srgbClr val="bfbfbf"/>
                </a:solidFill>
                <a:latin typeface="맑은 고딕"/>
              </a:rPr>
              <a:t>,</a:t>
            </a:r>
            <a:r>
              <a:rPr lang="ko-KR" altLang="en-US" sz="2000" b="1">
                <a:solidFill>
                  <a:srgbClr val="bfbfbf"/>
                </a:solidFill>
                <a:latin typeface="맑은 고딕"/>
              </a:rPr>
              <a:t> 홍준수</a:t>
            </a:r>
            <a:endParaRPr lang="ko-KR" altLang="en-US" sz="2000" b="1">
              <a:solidFill>
                <a:srgbClr val="bfbfbf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아티스트 목록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상세보기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180" y="1936861"/>
            <a:ext cx="4455233" cy="360045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45576" y="1936861"/>
            <a:ext cx="4450052" cy="360045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9759137" y="815232"/>
            <a:ext cx="2326168" cy="325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아티스트 페이지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아티스트의 사진들 게시 및 클릭시 아티스트 상세페이지로 이동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아티스트 이름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아티스트 상세 정보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댓글창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댓글들 확인 가능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5.</a:t>
            </a:r>
            <a:r>
              <a:rPr lang="ko-KR" altLang="en-US" sz="1300">
                <a:latin typeface="맑은 고딕"/>
              </a:rPr>
              <a:t> 확인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댓글 작성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6.</a:t>
            </a:r>
            <a:r>
              <a:rPr lang="ko-KR" altLang="en-US" sz="1300">
                <a:latin typeface="맑은 고딕"/>
              </a:rPr>
              <a:t> 삭제 및 수정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본인 댓글인 경우에만 나타남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클릭시 삭제 및 수정 가능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7.</a:t>
            </a:r>
            <a:r>
              <a:rPr lang="ko-KR" altLang="en-US" sz="1300">
                <a:latin typeface="맑은 고딕"/>
              </a:rPr>
              <a:t> 신고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타인 댓글 신고가능</a:t>
            </a:r>
            <a:endParaRPr lang="ko-KR" altLang="en-US" sz="1300">
              <a:latin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1889123" y="352561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12" name=""/>
          <p:cNvSpPr/>
          <p:nvPr/>
        </p:nvSpPr>
        <p:spPr>
          <a:xfrm>
            <a:off x="5828944" y="2637628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13" name=""/>
          <p:cNvSpPr/>
          <p:nvPr/>
        </p:nvSpPr>
        <p:spPr>
          <a:xfrm>
            <a:off x="6215432" y="366252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14" name=""/>
          <p:cNvSpPr/>
          <p:nvPr/>
        </p:nvSpPr>
        <p:spPr>
          <a:xfrm>
            <a:off x="5828944" y="496101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  <p:sp>
        <p:nvSpPr>
          <p:cNvPr id="15" name=""/>
          <p:cNvSpPr/>
          <p:nvPr/>
        </p:nvSpPr>
        <p:spPr>
          <a:xfrm>
            <a:off x="8467605" y="488645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5</a:t>
            </a:r>
            <a:endParaRPr lang="en-US" altLang="ko-KR" sz="1000" b="1"/>
          </a:p>
        </p:txBody>
      </p:sp>
      <p:sp>
        <p:nvSpPr>
          <p:cNvPr id="16" name=""/>
          <p:cNvSpPr/>
          <p:nvPr/>
        </p:nvSpPr>
        <p:spPr>
          <a:xfrm>
            <a:off x="8159117" y="5110144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 b="1"/>
              <a:t>6</a:t>
            </a:r>
            <a:endParaRPr lang="en-US" altLang="ko-KR" sz="1000" b="1"/>
          </a:p>
        </p:txBody>
      </p:sp>
      <p:sp>
        <p:nvSpPr>
          <p:cNvPr id="17" name=""/>
          <p:cNvSpPr/>
          <p:nvPr/>
        </p:nvSpPr>
        <p:spPr>
          <a:xfrm>
            <a:off x="8159117" y="5388183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7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5396" y="1085326"/>
            <a:ext cx="6553200" cy="530352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759137" y="815234"/>
            <a:ext cx="2326168" cy="186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마이페이지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내 정보 확인 가능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예매내역 확인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예매 내역으로 이동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수정하기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마이페이지 수정화면으로 이동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탈퇴하기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탈퇴화면으로 이동</a:t>
            </a:r>
            <a:endParaRPr lang="ko-KR" altLang="en-US" sz="1300">
              <a:latin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2856045" y="2514960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11" name=""/>
          <p:cNvSpPr/>
          <p:nvPr/>
        </p:nvSpPr>
        <p:spPr>
          <a:xfrm>
            <a:off x="4131998" y="4549739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12" name=""/>
          <p:cNvSpPr/>
          <p:nvPr/>
        </p:nvSpPr>
        <p:spPr>
          <a:xfrm>
            <a:off x="5831416" y="519466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13" name=""/>
          <p:cNvSpPr/>
          <p:nvPr/>
        </p:nvSpPr>
        <p:spPr>
          <a:xfrm>
            <a:off x="6258058" y="519466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예매내역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9206" y="1085326"/>
            <a:ext cx="6545580" cy="530352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759137" y="815234"/>
            <a:ext cx="2326168" cy="48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예매내역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예매한 콘서트 조회</a:t>
            </a:r>
            <a:endParaRPr lang="ko-KR" altLang="en-US" sz="1300">
              <a:latin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2853056" y="2842545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프로필수정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3016" y="1085326"/>
            <a:ext cx="6537960" cy="530352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759137" y="815234"/>
            <a:ext cx="2326168" cy="166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닉네임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중복확인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클릭시 닉네임 중복확인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주소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휴대폰 번호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5.</a:t>
            </a:r>
            <a:r>
              <a:rPr lang="ko-KR" altLang="en-US" sz="1300">
                <a:latin typeface="맑은 고딕"/>
              </a:rPr>
              <a:t> 확인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수정 후 확인 버튼 클릭시 수정 완료</a:t>
            </a:r>
            <a:endParaRPr lang="ko-KR" altLang="en-US" sz="1300">
              <a:latin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4127711" y="3429000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11" name=""/>
          <p:cNvSpPr/>
          <p:nvPr/>
        </p:nvSpPr>
        <p:spPr>
          <a:xfrm>
            <a:off x="4742868" y="3429000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12" name=""/>
          <p:cNvSpPr/>
          <p:nvPr/>
        </p:nvSpPr>
        <p:spPr>
          <a:xfrm>
            <a:off x="5401745" y="3429000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13" name=""/>
          <p:cNvSpPr/>
          <p:nvPr/>
        </p:nvSpPr>
        <p:spPr>
          <a:xfrm>
            <a:off x="4127711" y="366252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  <p:sp>
        <p:nvSpPr>
          <p:cNvPr id="14" name=""/>
          <p:cNvSpPr/>
          <p:nvPr/>
        </p:nvSpPr>
        <p:spPr>
          <a:xfrm>
            <a:off x="6235183" y="5174185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5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 탈퇴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9206" y="1085326"/>
            <a:ext cx="6545580" cy="530352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759137" y="815234"/>
            <a:ext cx="2326168" cy="1278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네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탈퇴 후 메인화면으로 이동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아니오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탈퇴 취소 후 마이페이지 화면으로 이동</a:t>
            </a:r>
            <a:endParaRPr lang="ko-KR" altLang="en-US" sz="1300">
              <a:latin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4031064" y="363231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11" name=""/>
          <p:cNvSpPr/>
          <p:nvPr/>
        </p:nvSpPr>
        <p:spPr>
          <a:xfrm>
            <a:off x="4825321" y="3651360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콘서트 예매하기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좌석정보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결제영수증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969" y="2386917"/>
            <a:ext cx="3337539" cy="270033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45508" y="2386917"/>
            <a:ext cx="3337539" cy="2700337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83048" y="2386917"/>
            <a:ext cx="2694072" cy="2700337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9759137" y="815233"/>
            <a:ext cx="2326168" cy="206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예매 페이지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가수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날짜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인원수 선택 화면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좌석 고르기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좌석 고르는 화면으로 전환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좌석 선택 화면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좌석 클릭시 선택 되어짐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5.</a:t>
            </a:r>
            <a:r>
              <a:rPr lang="ko-KR" altLang="en-US" sz="1300">
                <a:latin typeface="맑은 고딕"/>
              </a:rPr>
              <a:t> 결제하기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6.</a:t>
            </a:r>
            <a:r>
              <a:rPr lang="ko-KR" altLang="en-US" sz="1300">
                <a:latin typeface="맑은 고딕"/>
              </a:rPr>
              <a:t> 콘서트 결제 영수증</a:t>
            </a:r>
            <a:endParaRPr lang="ko-KR" altLang="en-US" sz="1300">
              <a:latin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843869" y="3155663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13" name=""/>
          <p:cNvSpPr/>
          <p:nvPr/>
        </p:nvSpPr>
        <p:spPr>
          <a:xfrm>
            <a:off x="2347218" y="352561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14" name=""/>
          <p:cNvSpPr/>
          <p:nvPr/>
        </p:nvSpPr>
        <p:spPr>
          <a:xfrm>
            <a:off x="2347218" y="390865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15" name=""/>
          <p:cNvSpPr/>
          <p:nvPr/>
        </p:nvSpPr>
        <p:spPr>
          <a:xfrm>
            <a:off x="4125039" y="3155663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  <p:sp>
        <p:nvSpPr>
          <p:cNvPr id="16" name=""/>
          <p:cNvSpPr/>
          <p:nvPr/>
        </p:nvSpPr>
        <p:spPr>
          <a:xfrm>
            <a:off x="5718792" y="405778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5</a:t>
            </a:r>
            <a:endParaRPr lang="en-US" altLang="ko-KR" sz="1000" b="1"/>
          </a:p>
        </p:txBody>
      </p:sp>
      <p:sp>
        <p:nvSpPr>
          <p:cNvPr id="17" name=""/>
          <p:cNvSpPr/>
          <p:nvPr/>
        </p:nvSpPr>
        <p:spPr>
          <a:xfrm>
            <a:off x="7372674" y="3006534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6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0000" y="1016189"/>
            <a:ext cx="6543991" cy="5292661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공지사항 목록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9759137" y="815234"/>
            <a:ext cx="2326168" cy="1278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가수 선택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날짜 선택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해당 게시물 사진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해당 게시물로 이동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해당 콘서트 일정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5.</a:t>
            </a:r>
            <a:r>
              <a:rPr lang="ko-KR" altLang="en-US" sz="1300">
                <a:latin typeface="맑은 고딕"/>
              </a:rPr>
              <a:t> 해당 콘서트 제목</a:t>
            </a:r>
            <a:endParaRPr lang="ko-KR" altLang="en-US" sz="1300">
              <a:latin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2725304" y="261736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11" name=""/>
          <p:cNvSpPr/>
          <p:nvPr/>
        </p:nvSpPr>
        <p:spPr>
          <a:xfrm>
            <a:off x="2799869" y="3662520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  <p:sp>
        <p:nvSpPr>
          <p:cNvPr id="12" name=""/>
          <p:cNvSpPr/>
          <p:nvPr/>
        </p:nvSpPr>
        <p:spPr>
          <a:xfrm>
            <a:off x="5441344" y="2244989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13" name=""/>
          <p:cNvSpPr/>
          <p:nvPr/>
        </p:nvSpPr>
        <p:spPr>
          <a:xfrm>
            <a:off x="6096000" y="2244989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14" name=""/>
          <p:cNvSpPr/>
          <p:nvPr/>
        </p:nvSpPr>
        <p:spPr>
          <a:xfrm>
            <a:off x="2799868" y="3928235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5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상세보기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9759137" y="815234"/>
            <a:ext cx="2326168" cy="287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공지사항 상세보기 페이지</a:t>
            </a:r>
            <a:endParaRPr lang="ko-KR" altLang="en-US" sz="1300">
              <a:latin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3545" y="1090754"/>
            <a:ext cx="6536901" cy="5292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회원관리 게시판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검색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수정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삭제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5396" y="1085326"/>
            <a:ext cx="6553200" cy="530352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759137" y="815233"/>
            <a:ext cx="2326168" cy="2268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관리자 페이지와 사용자 페이지 스위치하는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메뉴바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해당 메뉴로 이동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검색바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회원의 아이디 입력 후 검색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삭제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해당 회원 계정삭제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5.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pagination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해당 페이지로 이동</a:t>
            </a:r>
            <a:endParaRPr lang="ko-KR" altLang="en-US" sz="1300">
              <a:latin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5946871" y="1288763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11" name=""/>
          <p:cNvSpPr/>
          <p:nvPr/>
        </p:nvSpPr>
        <p:spPr>
          <a:xfrm>
            <a:off x="2863169" y="1841213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12" name=""/>
          <p:cNvSpPr/>
          <p:nvPr/>
        </p:nvSpPr>
        <p:spPr>
          <a:xfrm>
            <a:off x="4044269" y="3031837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13" name=""/>
          <p:cNvSpPr/>
          <p:nvPr/>
        </p:nvSpPr>
        <p:spPr>
          <a:xfrm>
            <a:off x="5511119" y="3354435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  <p:sp>
        <p:nvSpPr>
          <p:cNvPr id="14" name=""/>
          <p:cNvSpPr/>
          <p:nvPr/>
        </p:nvSpPr>
        <p:spPr>
          <a:xfrm>
            <a:off x="4193398" y="4984463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5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콘서트 목록 게시판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삭제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5396" y="1085326"/>
            <a:ext cx="6553200" cy="530352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759137" y="815234"/>
            <a:ext cx="2326168" cy="166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검색창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검색시 해당 제목의 콘서트 검색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수정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삭제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수정페이지로 이동 또는 게시물 삭제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pagination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클릭시 해당 페이지로 이동</a:t>
            </a:r>
            <a:endParaRPr lang="ko-KR" altLang="en-US" sz="1300">
              <a:latin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4070446" y="3069938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11" name=""/>
          <p:cNvSpPr/>
          <p:nvPr/>
        </p:nvSpPr>
        <p:spPr>
          <a:xfrm>
            <a:off x="5394421" y="327987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12" name=""/>
          <p:cNvSpPr/>
          <p:nvPr/>
        </p:nvSpPr>
        <p:spPr>
          <a:xfrm>
            <a:off x="4219575" y="4993988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/>
          <p:nvPr/>
        </p:nvSpPr>
        <p:spPr>
          <a:xfrm>
            <a:off x="488850" y="311071"/>
            <a:ext cx="3501714" cy="4648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36000" tIns="0" rIns="0" bIns="0" anchor="ctr" anchorCtr="0">
            <a:prstTxWarp prst="textNoShape">
              <a:avLst/>
            </a:prstTxWarp>
            <a:no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i="0" u="none" strike="noStrike" kern="1200" cap="none" spc="0" normalizeH="0" baseline="0" mc:Ignorable="hp" hp:hslEmbossed="0">
                <a:solidFill>
                  <a:schemeClr val="tx2"/>
                </a:solidFill>
                <a:latin typeface="Verdana"/>
                <a:ea typeface="Noto Sans CJK KR Bold"/>
              </a:rPr>
              <a:t>Revision History</a:t>
            </a:r>
            <a:endParaRPr xmlns:mc="http://schemas.openxmlformats.org/markup-compatibility/2006" xmlns:hp="http://schemas.haansoft.com/office/presentation/8.0" kumimoji="1" lang="ko-KR" altLang="en-US" sz="2000" i="0" u="none" strike="noStrike" kern="1200" cap="none" spc="0" normalizeH="0" baseline="0" mc:Ignorable="hp" hp:hslEmbossed="0">
              <a:solidFill>
                <a:schemeClr val="tx2"/>
              </a:solidFill>
              <a:latin typeface="Verdana"/>
              <a:ea typeface="Noto Sans CJK KR Bold"/>
            </a:endParaRPr>
          </a:p>
        </p:txBody>
      </p:sp>
      <p:graphicFrame>
        <p:nvGraphicFramePr>
          <p:cNvPr id="12" name=""/>
          <p:cNvGraphicFramePr/>
          <p:nvPr/>
        </p:nvGraphicFramePr>
        <p:xfrm>
          <a:off x="495213" y="1058161"/>
          <a:ext cx="11132576" cy="4006466"/>
        </p:xfrm>
        <a:graphic>
          <a:graphicData uri="http://schemas.openxmlformats.org/drawingml/2006/table">
            <a:tbl>
              <a:tblPr firstRow="1" bandRow="1"/>
              <a:tblGrid>
                <a:gridCol w="894771"/>
                <a:gridCol w="952870"/>
                <a:gridCol w="5903302"/>
                <a:gridCol w="1592022"/>
                <a:gridCol w="1789611"/>
              </a:tblGrid>
              <a:tr h="402235"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Version</a:t>
                      </a:r>
          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Date</a:t>
                      </a:r>
          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중요사항</a:t>
                      </a:r>
          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비고</a:t>
                      </a:r>
          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</a:tr>
              <a:tr h="399588"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0.</a:t>
                      </a:r>
                      <a:r>
    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21.05.24</a:t>
                      </a:r>
      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최초 작성</a:t>
                      </a:r>
    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구지원</a:t>
                      </a:r>
    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7033"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0.11</a:t>
                      </a:r>
      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21.05.25</a:t>
                      </a:r>
      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중간 작성</a:t>
                      </a:r>
    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구지원</a:t>
                      </a:r>
    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5192"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0.12</a:t>
                      </a:r>
      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21.05.26</a:t>
                      </a:r>
      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중간 작성</a:t>
                      </a:r>
                      <a:r>
    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구지원</a:t>
                      </a:r>
    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9588"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0.13</a:t>
                      </a:r>
      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21.05.27</a:t>
                      </a:r>
      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조원들 피드백 반영</a:t>
                      </a:r>
    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구지원</a:t>
                      </a:r>
    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9588"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0.2</a:t>
                      </a: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21.05.27</a:t>
                      </a:r>
      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완성</a:t>
                      </a: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Verdana"/>
                          <a:ea typeface="돋움"/>
                        </a:rPr>
                        <a:t>구지원</a:t>
                      </a:r>
    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7033"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9588"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9588"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7033"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89999" tIns="46801" rIns="89999" bIns="46801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ko-KR" sz="1100" b="0" i="0" baseline="0" mc:Ignorable="hp" hp:hslEmbossed="0">
                        <a:solidFill>
                          <a:schemeClr val="tx1"/>
                        </a:solidFill>
                        <a:latin typeface="Verdana"/>
                        <a:ea typeface="돋움"/>
                      </a:endParaRPr>
                    </a:p>
                  </a:txBody>
                  <a:tcPr marL="90000" marR="90000" marT="46801" marB="46801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89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콘서트 등록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11" name=""/>
          <p:cNvGrpSpPr/>
          <p:nvPr/>
        </p:nvGrpSpPr>
        <p:grpSpPr>
          <a:xfrm rot="0">
            <a:off x="1615396" y="1085326"/>
            <a:ext cx="6553200" cy="5303520"/>
            <a:chOff x="1615396" y="1085326"/>
            <a:chExt cx="6553200" cy="5303520"/>
          </a:xfrm>
        </p:grpSpPr>
        <p:pic>
          <p:nvPicPr>
            <p:cNvPr id="8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615396" y="1085326"/>
              <a:ext cx="6553200" cy="5303520"/>
            </a:xfrm>
            <a:prstGeom prst="rect">
              <a:avLst/>
            </a:prstGeom>
          </p:spPr>
        </p:pic>
        <p:pic>
          <p:nvPicPr>
            <p:cNvPr id="10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805896" y="3630406"/>
              <a:ext cx="685800" cy="441960"/>
            </a:xfrm>
            <a:prstGeom prst="rect">
              <a:avLst/>
            </a:prstGeom>
          </p:spPr>
        </p:pic>
      </p:grpSp>
      <p:sp>
        <p:nvSpPr>
          <p:cNvPr id="12" name=""/>
          <p:cNvSpPr txBox="1"/>
          <p:nvPr/>
        </p:nvSpPr>
        <p:spPr>
          <a:xfrm>
            <a:off x="9759137" y="815233"/>
            <a:ext cx="2326168" cy="2468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임시저장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버튼 클릭시 입력 내용을 임시로 저장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등록하기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버튼 클릭시 입력 내용을 등록한다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가수선택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날짜 선택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5.</a:t>
            </a:r>
            <a:r>
              <a:rPr lang="ko-KR" altLang="en-US" sz="1300">
                <a:latin typeface="맑은 고딕"/>
              </a:rPr>
              <a:t> 제목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6.</a:t>
            </a:r>
            <a:r>
              <a:rPr lang="ko-KR" altLang="en-US" sz="1300">
                <a:latin typeface="맑은 고딕"/>
              </a:rPr>
              <a:t> 이미지 삽입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버튼 클릭시 이미지 삽입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7.</a:t>
            </a:r>
            <a:r>
              <a:rPr lang="ko-KR" altLang="en-US" sz="1300">
                <a:latin typeface="맑은 고딕"/>
              </a:rPr>
              <a:t> 내용</a:t>
            </a:r>
            <a:endParaRPr lang="ko-KR" altLang="en-US" sz="1300">
              <a:latin typeface="맑은 고딕"/>
            </a:endParaRPr>
          </a:p>
        </p:txBody>
      </p:sp>
      <p:sp>
        <p:nvSpPr>
          <p:cNvPr id="13" name=""/>
          <p:cNvSpPr/>
          <p:nvPr/>
        </p:nvSpPr>
        <p:spPr>
          <a:xfrm>
            <a:off x="2636575" y="2936793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14" name=""/>
          <p:cNvSpPr/>
          <p:nvPr/>
        </p:nvSpPr>
        <p:spPr>
          <a:xfrm>
            <a:off x="3630042" y="2936793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  <p:sp>
        <p:nvSpPr>
          <p:cNvPr id="15" name=""/>
          <p:cNvSpPr/>
          <p:nvPr/>
        </p:nvSpPr>
        <p:spPr>
          <a:xfrm>
            <a:off x="2711139" y="335443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5</a:t>
            </a:r>
            <a:endParaRPr lang="en-US" altLang="ko-KR" sz="1000" b="1"/>
          </a:p>
        </p:txBody>
      </p:sp>
      <p:sp>
        <p:nvSpPr>
          <p:cNvPr id="16" name=""/>
          <p:cNvSpPr/>
          <p:nvPr/>
        </p:nvSpPr>
        <p:spPr>
          <a:xfrm>
            <a:off x="3276358" y="366252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6</a:t>
            </a:r>
            <a:endParaRPr lang="en-US" altLang="ko-KR" sz="1000" b="1"/>
          </a:p>
        </p:txBody>
      </p:sp>
      <p:sp>
        <p:nvSpPr>
          <p:cNvPr id="17" name=""/>
          <p:cNvSpPr/>
          <p:nvPr/>
        </p:nvSpPr>
        <p:spPr>
          <a:xfrm>
            <a:off x="2785703" y="3985704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7</a:t>
            </a:r>
            <a:endParaRPr lang="en-US" altLang="ko-KR" sz="1000" b="1"/>
          </a:p>
        </p:txBody>
      </p:sp>
      <p:sp>
        <p:nvSpPr>
          <p:cNvPr id="19" name=""/>
          <p:cNvSpPr/>
          <p:nvPr/>
        </p:nvSpPr>
        <p:spPr>
          <a:xfrm>
            <a:off x="5780849" y="247590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20" name=""/>
          <p:cNvSpPr/>
          <p:nvPr/>
        </p:nvSpPr>
        <p:spPr>
          <a:xfrm>
            <a:off x="6468047" y="247590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21" name=""/>
          <p:cNvSpPr/>
          <p:nvPr/>
        </p:nvSpPr>
        <p:spPr>
          <a:xfrm>
            <a:off x="4719585" y="2936793"/>
            <a:ext cx="1135827" cy="34742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콘서트 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10" name=""/>
          <p:cNvGrpSpPr/>
          <p:nvPr/>
        </p:nvGrpSpPr>
        <p:grpSpPr>
          <a:xfrm rot="0">
            <a:off x="1615396" y="1085326"/>
            <a:ext cx="6553200" cy="5303520"/>
            <a:chOff x="1615396" y="1085326"/>
            <a:chExt cx="6553200" cy="5303520"/>
          </a:xfrm>
        </p:grpSpPr>
        <p:pic>
          <p:nvPicPr>
            <p:cNvPr id="8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615396" y="1085326"/>
              <a:ext cx="6553200" cy="5303520"/>
            </a:xfrm>
            <a:prstGeom prst="rect">
              <a:avLst/>
            </a:prstGeom>
          </p:spPr>
        </p:pic>
        <p:pic>
          <p:nvPicPr>
            <p:cNvPr id="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805896" y="3630406"/>
              <a:ext cx="685800" cy="441960"/>
            </a:xfrm>
            <a:prstGeom prst="rect">
              <a:avLst/>
            </a:prstGeom>
          </p:spPr>
        </p:pic>
      </p:grpSp>
      <p:sp>
        <p:nvSpPr>
          <p:cNvPr id="11" name=""/>
          <p:cNvSpPr txBox="1"/>
          <p:nvPr/>
        </p:nvSpPr>
        <p:spPr>
          <a:xfrm>
            <a:off x="9759137" y="815234"/>
            <a:ext cx="2326168" cy="2468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임시저장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버튼 클릭시 입력 내용을 임시로 저장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등록하기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버튼 클릭시 입력 내용을 수정한다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가수선택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날짜 선택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5.</a:t>
            </a:r>
            <a:r>
              <a:rPr lang="ko-KR" altLang="en-US" sz="1300">
                <a:latin typeface="맑은 고딕"/>
              </a:rPr>
              <a:t> 제목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6.</a:t>
            </a:r>
            <a:r>
              <a:rPr lang="ko-KR" altLang="en-US" sz="1300">
                <a:latin typeface="맑은 고딕"/>
              </a:rPr>
              <a:t> 이미지 삽입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버튼 클릭시 이미지 삽입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7.</a:t>
            </a:r>
            <a:r>
              <a:rPr lang="ko-KR" altLang="en-US" sz="1300">
                <a:latin typeface="맑은 고딕"/>
              </a:rPr>
              <a:t> 내용</a:t>
            </a:r>
            <a:endParaRPr lang="ko-KR" altLang="en-US" sz="1300">
              <a:latin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2636575" y="2936793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13" name=""/>
          <p:cNvSpPr/>
          <p:nvPr/>
        </p:nvSpPr>
        <p:spPr>
          <a:xfrm>
            <a:off x="3630042" y="2936793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  <p:sp>
        <p:nvSpPr>
          <p:cNvPr id="14" name=""/>
          <p:cNvSpPr/>
          <p:nvPr/>
        </p:nvSpPr>
        <p:spPr>
          <a:xfrm>
            <a:off x="2711139" y="335443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5</a:t>
            </a:r>
            <a:endParaRPr lang="en-US" altLang="ko-KR" sz="1000" b="1"/>
          </a:p>
        </p:txBody>
      </p:sp>
      <p:sp>
        <p:nvSpPr>
          <p:cNvPr id="15" name=""/>
          <p:cNvSpPr/>
          <p:nvPr/>
        </p:nvSpPr>
        <p:spPr>
          <a:xfrm>
            <a:off x="3213556" y="366252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6</a:t>
            </a:r>
            <a:endParaRPr lang="en-US" altLang="ko-KR" sz="1000" b="1"/>
          </a:p>
        </p:txBody>
      </p:sp>
      <p:sp>
        <p:nvSpPr>
          <p:cNvPr id="16" name=""/>
          <p:cNvSpPr/>
          <p:nvPr/>
        </p:nvSpPr>
        <p:spPr>
          <a:xfrm>
            <a:off x="2711139" y="3964770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7</a:t>
            </a:r>
            <a:endParaRPr lang="en-US" altLang="ko-KR" sz="1000" b="1"/>
          </a:p>
        </p:txBody>
      </p:sp>
      <p:sp>
        <p:nvSpPr>
          <p:cNvPr id="18" name=""/>
          <p:cNvSpPr/>
          <p:nvPr/>
        </p:nvSpPr>
        <p:spPr>
          <a:xfrm>
            <a:off x="5780849" y="247590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19" name=""/>
          <p:cNvSpPr/>
          <p:nvPr/>
        </p:nvSpPr>
        <p:spPr>
          <a:xfrm>
            <a:off x="6468047" y="247590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20" name=""/>
          <p:cNvSpPr/>
          <p:nvPr/>
        </p:nvSpPr>
        <p:spPr>
          <a:xfrm>
            <a:off x="4719585" y="2936793"/>
            <a:ext cx="1135827" cy="34742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미리보기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5396" y="1085326"/>
            <a:ext cx="6553200" cy="530352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759137" y="815234"/>
            <a:ext cx="2326168" cy="678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등록</a:t>
            </a:r>
            <a:r>
              <a:rPr lang="en-US" altLang="ko-KR" sz="1300">
                <a:latin typeface="맑은 고딕"/>
              </a:rPr>
              <a:t>&amp;</a:t>
            </a:r>
            <a:r>
              <a:rPr lang="ko-KR" altLang="en-US" sz="1300">
                <a:latin typeface="맑은 고딕"/>
              </a:rPr>
              <a:t>수정 후 제대로 반영이 되었나 확인하기 위한 미리보기 화면</a:t>
            </a:r>
            <a:endParaRPr lang="ko-KR" altLang="en-US" sz="130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공지사항 관리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검색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수정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삭제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9206" y="1085326"/>
            <a:ext cx="6545580" cy="530352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759137" y="815234"/>
            <a:ext cx="2326168" cy="186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검색창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검색창에 입력된 키워드가 들어간 공지사항 검색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공지사항 목록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수정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수정화면으로 이동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삭제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해당 공지사항 삭제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5.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pagination</a:t>
            </a:r>
            <a:endParaRPr lang="en-US" altLang="ko-KR" sz="1300">
              <a:latin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4017711" y="3094018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11" name=""/>
          <p:cNvSpPr/>
          <p:nvPr/>
        </p:nvSpPr>
        <p:spPr>
          <a:xfrm>
            <a:off x="3480662" y="3354435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12" name=""/>
          <p:cNvSpPr/>
          <p:nvPr/>
        </p:nvSpPr>
        <p:spPr>
          <a:xfrm>
            <a:off x="5395796" y="327987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13" name=""/>
          <p:cNvSpPr/>
          <p:nvPr/>
        </p:nvSpPr>
        <p:spPr>
          <a:xfrm>
            <a:off x="5720051" y="327987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  <p:sp>
        <p:nvSpPr>
          <p:cNvPr id="14" name=""/>
          <p:cNvSpPr/>
          <p:nvPr/>
        </p:nvSpPr>
        <p:spPr>
          <a:xfrm>
            <a:off x="4166840" y="5019283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155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공지사항 등록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5396" y="1089136"/>
            <a:ext cx="6553200" cy="529590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759137" y="815234"/>
            <a:ext cx="2326168" cy="2068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임시저장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버튼 클릭시 입력 내용을 임시로 저장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등록하기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버튼 클릭시 공지사항을 등록한다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제목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이미지 삽입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버튼 클릭시 이미지 삽입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5.</a:t>
            </a:r>
            <a:r>
              <a:rPr lang="ko-KR" altLang="en-US" sz="1300">
                <a:latin typeface="맑은 고딕"/>
              </a:rPr>
              <a:t> 내용</a:t>
            </a:r>
            <a:endParaRPr lang="ko-KR" altLang="en-US" sz="1300">
              <a:latin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2636575" y="2936793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15" name=""/>
          <p:cNvSpPr/>
          <p:nvPr/>
        </p:nvSpPr>
        <p:spPr>
          <a:xfrm>
            <a:off x="3280145" y="327987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  <p:sp>
        <p:nvSpPr>
          <p:cNvPr id="16" name=""/>
          <p:cNvSpPr/>
          <p:nvPr/>
        </p:nvSpPr>
        <p:spPr>
          <a:xfrm>
            <a:off x="2711139" y="358795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5</a:t>
            </a:r>
            <a:endParaRPr lang="en-US" altLang="ko-KR" sz="1000" b="1"/>
          </a:p>
        </p:txBody>
      </p:sp>
      <p:sp>
        <p:nvSpPr>
          <p:cNvPr id="20" name=""/>
          <p:cNvSpPr/>
          <p:nvPr/>
        </p:nvSpPr>
        <p:spPr>
          <a:xfrm>
            <a:off x="5780849" y="247590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21" name=""/>
          <p:cNvSpPr/>
          <p:nvPr/>
        </p:nvSpPr>
        <p:spPr>
          <a:xfrm>
            <a:off x="6468047" y="247590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4259" y="1090753"/>
            <a:ext cx="6555471" cy="5292661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공지사항 등록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9759137" y="815234"/>
            <a:ext cx="2326168" cy="206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임시저장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버튼 클릭시 입력 내용을 임시로 저장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등록하기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버튼 클릭시 공지사항을 수정한다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제목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이미지 삽입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버튼 클릭시 이미지 삽입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5.</a:t>
            </a:r>
            <a:r>
              <a:rPr lang="ko-KR" altLang="en-US" sz="1300">
                <a:latin typeface="맑은 고딕"/>
              </a:rPr>
              <a:t> 내용</a:t>
            </a:r>
            <a:endParaRPr lang="ko-KR" altLang="en-US" sz="1300">
              <a:latin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2636575" y="2936793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15" name=""/>
          <p:cNvSpPr/>
          <p:nvPr/>
        </p:nvSpPr>
        <p:spPr>
          <a:xfrm>
            <a:off x="3280145" y="327987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  <p:sp>
        <p:nvSpPr>
          <p:cNvPr id="16" name=""/>
          <p:cNvSpPr/>
          <p:nvPr/>
        </p:nvSpPr>
        <p:spPr>
          <a:xfrm>
            <a:off x="2711139" y="358795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5</a:t>
            </a:r>
            <a:endParaRPr lang="en-US" altLang="ko-KR" sz="1000" b="1"/>
          </a:p>
        </p:txBody>
      </p:sp>
      <p:sp>
        <p:nvSpPr>
          <p:cNvPr id="20" name=""/>
          <p:cNvSpPr/>
          <p:nvPr/>
        </p:nvSpPr>
        <p:spPr>
          <a:xfrm>
            <a:off x="5780849" y="247590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21" name=""/>
          <p:cNvSpPr/>
          <p:nvPr/>
        </p:nvSpPr>
        <p:spPr>
          <a:xfrm>
            <a:off x="6468047" y="247590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아티스트 관리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통합 댓글 관리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9206" y="1085326"/>
            <a:ext cx="6545580" cy="530352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759137" y="815233"/>
            <a:ext cx="2326168" cy="206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검색창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아이디나 작성 내용으로 검색 가능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가수 선택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신고수 정렬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댓글목록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5.</a:t>
            </a:r>
            <a:r>
              <a:rPr lang="ko-KR" altLang="en-US" sz="1300">
                <a:latin typeface="맑은 고딕"/>
              </a:rPr>
              <a:t> 신고수 확인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6.</a:t>
            </a:r>
            <a:r>
              <a:rPr lang="ko-KR" altLang="en-US" sz="1300">
                <a:latin typeface="맑은 고딕"/>
              </a:rPr>
              <a:t> 삭제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해당 댓글 삭제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7.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pagination</a:t>
            </a:r>
            <a:endParaRPr lang="en-US" altLang="ko-KR" sz="1300">
              <a:latin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4021640" y="302019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12" name=""/>
          <p:cNvSpPr/>
          <p:nvPr/>
        </p:nvSpPr>
        <p:spPr>
          <a:xfrm>
            <a:off x="5644777" y="287106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13" name=""/>
          <p:cNvSpPr/>
          <p:nvPr/>
        </p:nvSpPr>
        <p:spPr>
          <a:xfrm>
            <a:off x="5644777" y="3094755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14" name=""/>
          <p:cNvSpPr/>
          <p:nvPr/>
        </p:nvSpPr>
        <p:spPr>
          <a:xfrm>
            <a:off x="3508739" y="3354435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  <p:sp>
        <p:nvSpPr>
          <p:cNvPr id="15" name=""/>
          <p:cNvSpPr/>
          <p:nvPr/>
        </p:nvSpPr>
        <p:spPr>
          <a:xfrm>
            <a:off x="5495648" y="327987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5</a:t>
            </a:r>
            <a:endParaRPr lang="en-US" altLang="ko-KR" sz="1000" b="1"/>
          </a:p>
        </p:txBody>
      </p:sp>
      <p:sp>
        <p:nvSpPr>
          <p:cNvPr id="16" name=""/>
          <p:cNvSpPr/>
          <p:nvPr/>
        </p:nvSpPr>
        <p:spPr>
          <a:xfrm>
            <a:off x="5793906" y="327987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6</a:t>
            </a:r>
            <a:endParaRPr lang="en-US" altLang="ko-KR" sz="1000" b="1"/>
          </a:p>
        </p:txBody>
      </p:sp>
      <p:sp>
        <p:nvSpPr>
          <p:cNvPr id="17" name=""/>
          <p:cNvSpPr/>
          <p:nvPr/>
        </p:nvSpPr>
        <p:spPr>
          <a:xfrm>
            <a:off x="4170768" y="499606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7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아티스트 관리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목록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9759137" y="815233"/>
            <a:ext cx="2326168" cy="186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등록하기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아티스트 등록 화면으로 이동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검색창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수정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아티스트 수정 화면으로 이동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삭제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클릭시 아티스트 삭제</a:t>
            </a:r>
            <a:endParaRPr lang="ko-KR" altLang="en-US" sz="1300">
              <a:latin typeface="맑은 고딕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9205" y="1089135"/>
            <a:ext cx="6545580" cy="5295900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4018634" y="302392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26" name=""/>
          <p:cNvSpPr/>
          <p:nvPr/>
        </p:nvSpPr>
        <p:spPr>
          <a:xfrm>
            <a:off x="4742868" y="327987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27" name=""/>
          <p:cNvSpPr/>
          <p:nvPr/>
        </p:nvSpPr>
        <p:spPr>
          <a:xfrm>
            <a:off x="5122025" y="327987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  <p:sp>
        <p:nvSpPr>
          <p:cNvPr id="28" name=""/>
          <p:cNvSpPr/>
          <p:nvPr/>
        </p:nvSpPr>
        <p:spPr>
          <a:xfrm>
            <a:off x="6191188" y="260958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공지사항 관리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9759137" y="815233"/>
            <a:ext cx="2326168" cy="2068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임시저장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입력한 내용 임시저장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등록하기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입력한 내용으로 수정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제목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이미지 삽입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이미지 삽입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5.</a:t>
            </a:r>
            <a:r>
              <a:rPr lang="ko-KR" altLang="en-US" sz="1300">
                <a:latin typeface="맑은 고딕"/>
              </a:rPr>
              <a:t> 내용</a:t>
            </a:r>
            <a:endParaRPr lang="ko-KR" altLang="en-US" sz="1300">
              <a:latin typeface="맑은 고딕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5395" y="1085326"/>
            <a:ext cx="6553200" cy="5303520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5801035" y="248637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26" name=""/>
          <p:cNvSpPr/>
          <p:nvPr/>
        </p:nvSpPr>
        <p:spPr>
          <a:xfrm>
            <a:off x="6393483" y="248637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27" name=""/>
          <p:cNvSpPr/>
          <p:nvPr/>
        </p:nvSpPr>
        <p:spPr>
          <a:xfrm>
            <a:off x="2755756" y="296923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28" name=""/>
          <p:cNvSpPr/>
          <p:nvPr/>
        </p:nvSpPr>
        <p:spPr>
          <a:xfrm>
            <a:off x="3212567" y="327987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  <p:sp>
        <p:nvSpPr>
          <p:cNvPr id="29" name=""/>
          <p:cNvSpPr/>
          <p:nvPr/>
        </p:nvSpPr>
        <p:spPr>
          <a:xfrm>
            <a:off x="2755756" y="366252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5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아티스트 관리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9759137" y="815233"/>
            <a:ext cx="2326168" cy="2068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임시저장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입력 한 내용 임시저장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등록하기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입력한 내용으로 아티스트 등록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가수명 입력 창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내용 칸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5.</a:t>
            </a:r>
            <a:r>
              <a:rPr lang="ko-KR" altLang="en-US" sz="1300">
                <a:latin typeface="맑은 고딕"/>
              </a:rPr>
              <a:t> 사진 선택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클릭시 사진 선택 창 나타남</a:t>
            </a:r>
            <a:endParaRPr lang="ko-KR" altLang="en-US" sz="1300">
              <a:latin typeface="맑은 고딕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9205" y="1092946"/>
            <a:ext cx="6545580" cy="5288280"/>
          </a:xfrm>
          <a:prstGeom prst="rect">
            <a:avLst/>
          </a:prstGeom>
        </p:spPr>
      </p:pic>
      <p:sp>
        <p:nvSpPr>
          <p:cNvPr id="19" name=""/>
          <p:cNvSpPr/>
          <p:nvPr/>
        </p:nvSpPr>
        <p:spPr>
          <a:xfrm>
            <a:off x="5801035" y="248637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20" name=""/>
          <p:cNvSpPr/>
          <p:nvPr/>
        </p:nvSpPr>
        <p:spPr>
          <a:xfrm>
            <a:off x="6393483" y="248637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21" name=""/>
          <p:cNvSpPr/>
          <p:nvPr/>
        </p:nvSpPr>
        <p:spPr>
          <a:xfrm>
            <a:off x="2660925" y="327987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22" name=""/>
          <p:cNvSpPr/>
          <p:nvPr/>
        </p:nvSpPr>
        <p:spPr>
          <a:xfrm>
            <a:off x="3906503" y="366252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  <p:sp>
        <p:nvSpPr>
          <p:cNvPr id="23" name=""/>
          <p:cNvSpPr/>
          <p:nvPr/>
        </p:nvSpPr>
        <p:spPr>
          <a:xfrm>
            <a:off x="2810053" y="4939500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5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230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198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5396" y="1092946"/>
            <a:ext cx="6553200" cy="5288280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2865314" y="1647365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  <p:sp>
        <p:nvSpPr>
          <p:cNvPr id="11" name=""/>
          <p:cNvSpPr/>
          <p:nvPr/>
        </p:nvSpPr>
        <p:spPr>
          <a:xfrm>
            <a:off x="2724075" y="1134248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12" name=""/>
          <p:cNvSpPr/>
          <p:nvPr/>
        </p:nvSpPr>
        <p:spPr>
          <a:xfrm>
            <a:off x="5875214" y="1210448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13" name=""/>
          <p:cNvSpPr/>
          <p:nvPr/>
        </p:nvSpPr>
        <p:spPr>
          <a:xfrm>
            <a:off x="6279513" y="1210448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14" name=""/>
          <p:cNvSpPr/>
          <p:nvPr/>
        </p:nvSpPr>
        <p:spPr>
          <a:xfrm>
            <a:off x="6745484" y="1572800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6</a:t>
            </a:r>
            <a:endParaRPr lang="en-US" altLang="ko-KR" sz="1000" b="1"/>
          </a:p>
        </p:txBody>
      </p:sp>
      <p:sp>
        <p:nvSpPr>
          <p:cNvPr id="15" name=""/>
          <p:cNvSpPr/>
          <p:nvPr/>
        </p:nvSpPr>
        <p:spPr>
          <a:xfrm>
            <a:off x="5645448" y="1952179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5</a:t>
            </a:r>
            <a:endParaRPr lang="en-US" altLang="ko-KR" sz="1000" b="1"/>
          </a:p>
        </p:txBody>
      </p:sp>
      <p:sp>
        <p:nvSpPr>
          <p:cNvPr id="16" name=""/>
          <p:cNvSpPr txBox="1"/>
          <p:nvPr/>
        </p:nvSpPr>
        <p:spPr>
          <a:xfrm>
            <a:off x="9759137" y="815234"/>
            <a:ext cx="2326168" cy="28595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로고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홈으로 이동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회원가입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회원가입 화면으로 이동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로그인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로그인 화면으로 이동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메뉴바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상세메뉴바 조회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5.</a:t>
            </a:r>
            <a:r>
              <a:rPr lang="ko-KR" altLang="en-US" sz="1300">
                <a:latin typeface="맑은 고딕"/>
              </a:rPr>
              <a:t> 상세메뉴바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해당 메뉴로 이동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6.</a:t>
            </a:r>
            <a:r>
              <a:rPr lang="ko-KR" altLang="en-US" sz="1300">
                <a:latin typeface="맑은 고딕"/>
              </a:rPr>
              <a:t> 검색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검색창으로 이동</a:t>
            </a:r>
            <a:endParaRPr lang="ko-KR" altLang="en-US" sz="130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아티스트 관리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9759137" y="815233"/>
            <a:ext cx="2326168" cy="186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임시저장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입력 한 내용 임시저장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등록하기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입력한 내용으로 아티스트 등록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내용 칸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사진 선택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클릭시 사진 선택 창 나타남</a:t>
            </a:r>
            <a:endParaRPr lang="en-US" altLang="ko-KR" sz="1300">
              <a:latin typeface="맑은 고딕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9206" y="1089136"/>
            <a:ext cx="6545580" cy="5295900"/>
          </a:xfrm>
          <a:prstGeom prst="rect">
            <a:avLst/>
          </a:prstGeom>
        </p:spPr>
      </p:pic>
      <p:sp>
        <p:nvSpPr>
          <p:cNvPr id="19" name=""/>
          <p:cNvSpPr/>
          <p:nvPr/>
        </p:nvSpPr>
        <p:spPr>
          <a:xfrm>
            <a:off x="5801035" y="248637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20" name=""/>
          <p:cNvSpPr/>
          <p:nvPr/>
        </p:nvSpPr>
        <p:spPr>
          <a:xfrm>
            <a:off x="6393483" y="248637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21" name=""/>
          <p:cNvSpPr/>
          <p:nvPr/>
        </p:nvSpPr>
        <p:spPr>
          <a:xfrm>
            <a:off x="3934069" y="366252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22" name=""/>
          <p:cNvSpPr/>
          <p:nvPr/>
        </p:nvSpPr>
        <p:spPr>
          <a:xfrm>
            <a:off x="2810053" y="4926234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검색화면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413" y="1666351"/>
            <a:ext cx="4443658" cy="360045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00003" y="1668584"/>
            <a:ext cx="4456465" cy="3600450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9759137" y="815233"/>
            <a:ext cx="2326168" cy="2468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왼쪽</a:t>
            </a: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검색 기록 있기 전 뜨는 검색창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오른쪽</a:t>
            </a: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검색한 기록이 있으면 뜨는 검색창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검색창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인기검색어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인기있는 검색어 순서대로 단어 나열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최근검색어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최근에 검색한 순서대로 단어 나열</a:t>
            </a:r>
            <a:endParaRPr lang="ko-KR" altLang="en-US" sz="1300">
              <a:latin typeface="맑은 고딕"/>
            </a:endParaRPr>
          </a:p>
        </p:txBody>
      </p:sp>
      <p:sp>
        <p:nvSpPr>
          <p:cNvPr id="13" name=""/>
          <p:cNvSpPr/>
          <p:nvPr/>
        </p:nvSpPr>
        <p:spPr>
          <a:xfrm>
            <a:off x="1892225" y="1977607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14" name=""/>
          <p:cNvSpPr/>
          <p:nvPr/>
        </p:nvSpPr>
        <p:spPr>
          <a:xfrm>
            <a:off x="1882700" y="2244989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15" name=""/>
          <p:cNvSpPr/>
          <p:nvPr/>
        </p:nvSpPr>
        <p:spPr>
          <a:xfrm>
            <a:off x="6599162" y="2244989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3016" y="1085326"/>
            <a:ext cx="6537960" cy="530352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759137" y="815234"/>
            <a:ext cx="2326168" cy="1478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아이디 입력칸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비밀번호 입력칸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</a:t>
            </a:r>
            <a:r>
              <a:rPr lang="ko-KR" altLang="en-US" sz="1300">
                <a:latin typeface="맑은 고딕"/>
              </a:rPr>
              <a:t> 로그인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 </a:t>
            </a:r>
            <a:r>
              <a:rPr lang="ko-KR" altLang="en-US" sz="1300">
                <a:latin typeface="맑은 고딕"/>
              </a:rPr>
              <a:t>클릭시 로그인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4.</a:t>
            </a:r>
            <a:r>
              <a:rPr lang="ko-KR" altLang="en-US" sz="1300">
                <a:latin typeface="맑은 고딕"/>
              </a:rPr>
              <a:t> 회원가입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회원가입 화면으로 이동</a:t>
            </a:r>
            <a:endParaRPr lang="ko-KR" altLang="en-US" sz="1300">
              <a:latin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4015662" y="3219154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11" name=""/>
          <p:cNvSpPr/>
          <p:nvPr/>
        </p:nvSpPr>
        <p:spPr>
          <a:xfrm>
            <a:off x="4015662" y="3429000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12" name=""/>
          <p:cNvSpPr/>
          <p:nvPr/>
        </p:nvSpPr>
        <p:spPr>
          <a:xfrm>
            <a:off x="4015662" y="3737085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  <p:sp>
        <p:nvSpPr>
          <p:cNvPr id="13" name=""/>
          <p:cNvSpPr/>
          <p:nvPr/>
        </p:nvSpPr>
        <p:spPr>
          <a:xfrm>
            <a:off x="4015662" y="412676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4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83473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콘서트목록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달력형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3331" y="1628775"/>
            <a:ext cx="4450052" cy="360045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87246" y="1628775"/>
            <a:ext cx="4450052" cy="360045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9759137" y="815234"/>
            <a:ext cx="2326168" cy="166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정렬버튼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달력형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날짜별 예매 순위별로 조회 가능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hover</a:t>
            </a:r>
            <a:r>
              <a:rPr lang="ko-KR" altLang="en-US" sz="1300">
                <a:latin typeface="맑은 고딕"/>
              </a:rPr>
              <a:t>시 해당 날짜의 아티스트 이미지가 나타나고 클릭시 해당 날짜의 콘서트 상세페이지 및 예매사이트로 이동</a:t>
            </a:r>
            <a:endParaRPr lang="ko-KR" altLang="en-US" sz="1300">
              <a:latin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2322448" y="314359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12" name=""/>
          <p:cNvSpPr/>
          <p:nvPr/>
        </p:nvSpPr>
        <p:spPr>
          <a:xfrm>
            <a:off x="3169084" y="258438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콘서트목록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날짜형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순위형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7041" y="1936860"/>
            <a:ext cx="4444872" cy="360045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7832" y="1936861"/>
            <a:ext cx="3526552" cy="360045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9759137" y="815234"/>
            <a:ext cx="2326168" cy="87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왼쪽</a:t>
            </a: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날짜별 콘서트 목록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오른쪽</a:t>
            </a: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예매 순위별 콘서트 목록</a:t>
            </a:r>
            <a:endParaRPr lang="ko-KR" altLang="en-US" sz="130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198" y="920009"/>
            <a:ext cx="3337539" cy="270033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68211" y="923396"/>
            <a:ext cx="3337539" cy="2700337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16696" y="920009"/>
            <a:ext cx="3336623" cy="2700337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1588" y="3813286"/>
            <a:ext cx="3336623" cy="2700337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28114" y="3813286"/>
            <a:ext cx="3332744" cy="2700337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326221" y="3813286"/>
            <a:ext cx="3328864" cy="2700337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9759137" y="815234"/>
            <a:ext cx="2326168" cy="166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회원정보 입력칸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상세 회원정보를 입력한다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2.</a:t>
            </a:r>
            <a:r>
              <a:rPr lang="ko-KR" altLang="en-US" sz="1300">
                <a:latin typeface="맑은 고딕"/>
              </a:rPr>
              <a:t> 다음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다음 회원가입 화면으로 넘어간다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3. progress bar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가입과정 진행 상태를 나타내 준다</a:t>
            </a:r>
            <a:endParaRPr lang="ko-KR" altLang="en-US" sz="1300">
              <a:latin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1274894" y="2076810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16" name=""/>
          <p:cNvSpPr/>
          <p:nvPr/>
        </p:nvSpPr>
        <p:spPr>
          <a:xfrm>
            <a:off x="1274894" y="2254514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2</a:t>
            </a:r>
            <a:endParaRPr lang="en-US" altLang="ko-KR" sz="1000" b="1"/>
          </a:p>
        </p:txBody>
      </p:sp>
      <p:sp>
        <p:nvSpPr>
          <p:cNvPr id="17" name=""/>
          <p:cNvSpPr/>
          <p:nvPr/>
        </p:nvSpPr>
        <p:spPr>
          <a:xfrm>
            <a:off x="4617877" y="2095860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19" name=""/>
          <p:cNvSpPr/>
          <p:nvPr/>
        </p:nvSpPr>
        <p:spPr>
          <a:xfrm>
            <a:off x="7440316" y="2095860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20" name=""/>
          <p:cNvSpPr/>
          <p:nvPr/>
        </p:nvSpPr>
        <p:spPr>
          <a:xfrm>
            <a:off x="1274894" y="493976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21" name=""/>
          <p:cNvSpPr/>
          <p:nvPr/>
        </p:nvSpPr>
        <p:spPr>
          <a:xfrm>
            <a:off x="4468748" y="4939761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22" name=""/>
          <p:cNvSpPr/>
          <p:nvPr/>
        </p:nvSpPr>
        <p:spPr>
          <a:xfrm>
            <a:off x="7440316" y="4865197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  <p:sp>
        <p:nvSpPr>
          <p:cNvPr id="23" name=""/>
          <p:cNvSpPr/>
          <p:nvPr/>
        </p:nvSpPr>
        <p:spPr>
          <a:xfrm>
            <a:off x="1274894" y="1744442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3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92998" y="75430"/>
          <a:ext cx="11099227" cy="5493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2380"/>
                <a:gridCol w="5375229"/>
                <a:gridCol w="571274"/>
                <a:gridCol w="1794194"/>
                <a:gridCol w="697154"/>
                <a:gridCol w="731194"/>
                <a:gridCol w="608902"/>
                <a:gridCol w="608900"/>
              </a:tblGrid>
              <a:tr h="2640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콘서트 예매 사이트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52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가입완료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 없조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140198" y="815234"/>
            <a:ext cx="9503596" cy="584370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759137" y="815234"/>
            <a:ext cx="2333089" cy="584370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5396" y="1089136"/>
            <a:ext cx="6553200" cy="529590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759137" y="815234"/>
            <a:ext cx="2326168" cy="678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</a:rPr>
              <a:t>1.</a:t>
            </a:r>
            <a:r>
              <a:rPr lang="ko-KR" altLang="en-US" sz="1300">
                <a:latin typeface="맑은 고딕"/>
              </a:rPr>
              <a:t> 로그인하러가기 버튼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:</a:t>
            </a:r>
            <a:r>
              <a:rPr lang="ko-KR" altLang="en-US" sz="1300">
                <a:latin typeface="맑은 고딕"/>
              </a:rPr>
              <a:t> 클릭시 로그인 화면으로 이동</a:t>
            </a:r>
            <a:endParaRPr lang="ko-KR" altLang="en-US" sz="1300">
              <a:latin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3998866" y="3737086"/>
            <a:ext cx="149128" cy="14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1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1151</ep:Words>
  <ep:PresentationFormat>화면 슬라이드 쇼(4:3)</ep:PresentationFormat>
  <ep:Paragraphs>307</ep:Paragraphs>
  <ep:Slides>30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2021-05-24T06:25:56.964</dcterms:created>
  <dc:creator>구지원</dc:creator>
  <cp:lastModifiedBy>구지원</cp:lastModifiedBy>
  <dcterms:modified xsi:type="dcterms:W3CDTF">2021-05-28T03:49:49.681</dcterms:modified>
  <cp:revision>131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