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5507-7647-4219-9853-9D33B18A6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86739-82C0-40C7-85D4-EF1B2A997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76F4-1AC4-44D9-A41C-D83A74BF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49BC-8D32-40A9-B8C6-25FC656B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649F-0714-4E3F-8620-B26833AA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29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868E-DABD-4857-ACE3-49FF36D4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95B9D-D8AD-40DD-A150-52F7276C9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087A-23CF-44CC-AEC0-105990A7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B5E5-25EC-41E6-BA02-4595C9E1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D9BF-6FC5-4328-AA2B-D15BF89F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031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3E41C-7E07-4FA4-A74E-CEE52CCB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68ACA-395B-4E96-A640-E15B5635D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86E0-0A4E-446F-AC4D-689B0598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FCED-CBAA-4014-93F1-EC34CA04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95AE-6570-4FEE-B983-B449C17E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8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C644-89B9-4E46-8E9D-A8084A90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3780-E3AC-4675-8B1A-D5041A01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D3FD-FE21-4B49-9EE3-444EBAE3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7F36-7C31-402E-9BC9-B09B6EAF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7989-2AE7-460B-845C-A089C4E8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044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1A56-D5B0-43AA-8D41-23211EB7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802C-6A8B-4920-B1D3-AA2ED5772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7066-E8D8-4750-9CB6-AD8BAB15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69E04-34DA-44F9-901F-BC70D8D2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83CC-0EC4-491C-B1CE-19B9732A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26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C5D4-9907-47B0-B7A3-481EF8D2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1793-EB45-4B97-8D81-F9ADEB96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60119-A1CB-48F3-9182-9C771674E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142AB-E2CD-47D5-A953-C6653584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74ACE-26EC-41BB-80B0-3CA0866C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BB30C-3F3C-4E16-B282-1E46A7FB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399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A4CD-CBDD-40FF-9AD6-1357F0F4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B54F-D664-48FF-974B-B39CDF92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0FFD5-56DF-4B55-83DF-C4ECD3699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224D4-DEE1-4AF2-BBF0-BEE057F2F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F746D-5406-479B-BE18-7C1EA7399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718D0-D37B-4FC9-987A-52A41885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32AC0-9FA3-4566-BB13-7526F7A7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6C562-5833-420A-B777-4F7AD2D5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3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92FA-8DEB-41CA-8810-F1CDBB62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E4A7D-9A06-4FC5-98CD-39E7201C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5D58D-5C45-46B0-BBB2-87B9515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4F62C-FE7D-467B-880C-2464CAD7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50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6D9D2-0149-4AD6-8DFA-1B5258F3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520A8-E054-472F-8029-4CA8300D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232E-05B1-49C5-8135-6ABFF4F2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28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978F-779D-4FBD-A83F-BAF81E0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CEB1-A392-49D0-AFC5-2F55D831E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5DFEE-31B0-41B6-A212-112403A05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4C483-6D68-4C96-84FC-0E1EB3AD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69810-A6C7-471D-969D-98579166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92F44-A9D6-4546-AB62-FC9F7C59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57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1B75-014C-44C2-9636-ED286B65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469C3-F542-4083-9A60-019E58993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4F9B7-070F-4DF6-AD51-421C9DAF1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456E-38CE-4F5D-9D05-A6DEBAF7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0958-C01D-4478-B680-AC62FD68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A5604-5A1D-4C6E-8450-4976C157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22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F0943-C268-4074-A124-E5C2B259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74867-4C76-4B34-9FF4-80A069EB3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8B9C-DAFF-4A7A-B806-40C0479A3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1EE8-B6AB-4FCB-BE0A-863BF654B7CF}" type="datetimeFigureOut">
              <a:rPr lang="en-SG" smtClean="0"/>
              <a:t>31/10/2020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808D-AF1D-47A0-9DCB-4AEA6D795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4D64-58B8-4DC5-8DA9-EDF0E8E1B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B205-B405-4BDA-8262-757AC196DD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4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A0155-F295-488A-AADF-5B38B1D93078}"/>
              </a:ext>
            </a:extLst>
          </p:cNvPr>
          <p:cNvSpPr/>
          <p:nvPr/>
        </p:nvSpPr>
        <p:spPr>
          <a:xfrm>
            <a:off x="2152651" y="238125"/>
            <a:ext cx="8534400" cy="633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A7064-0695-4756-958F-6119D3C1A5F3}"/>
              </a:ext>
            </a:extLst>
          </p:cNvPr>
          <p:cNvSpPr txBox="1"/>
          <p:nvPr/>
        </p:nvSpPr>
        <p:spPr>
          <a:xfrm>
            <a:off x="3914774" y="352425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Movie Website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0CA538-6F5E-44B8-9629-01F2FA132E7F}"/>
              </a:ext>
            </a:extLst>
          </p:cNvPr>
          <p:cNvSpPr/>
          <p:nvPr/>
        </p:nvSpPr>
        <p:spPr>
          <a:xfrm>
            <a:off x="5078396" y="3646686"/>
            <a:ext cx="1660328" cy="6440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Book Movie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2B3165-BB48-467E-960B-404E32DCD4F4}"/>
              </a:ext>
            </a:extLst>
          </p:cNvPr>
          <p:cNvSpPr/>
          <p:nvPr/>
        </p:nvSpPr>
        <p:spPr>
          <a:xfrm>
            <a:off x="6102546" y="365837"/>
            <a:ext cx="1625204" cy="746656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 By Movie Title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6CA5E8-BE79-4E22-83AA-E3A2FF3A98AE}"/>
              </a:ext>
            </a:extLst>
          </p:cNvPr>
          <p:cNvSpPr/>
          <p:nvPr/>
        </p:nvSpPr>
        <p:spPr>
          <a:xfrm>
            <a:off x="4562820" y="2381689"/>
            <a:ext cx="1544240" cy="643679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Review Movie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8DBFF2-E0F8-4054-96A7-8AD20571C66D}"/>
              </a:ext>
            </a:extLst>
          </p:cNvPr>
          <p:cNvSpPr/>
          <p:nvPr/>
        </p:nvSpPr>
        <p:spPr>
          <a:xfrm>
            <a:off x="4102670" y="823769"/>
            <a:ext cx="1528766" cy="614570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 Movie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9AD8AF-B2D1-4B10-9D36-642FE3CF51B9}"/>
              </a:ext>
            </a:extLst>
          </p:cNvPr>
          <p:cNvSpPr/>
          <p:nvPr/>
        </p:nvSpPr>
        <p:spPr>
          <a:xfrm>
            <a:off x="6081441" y="1258472"/>
            <a:ext cx="1625204" cy="704850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 By Actor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839AF5-DDBE-438E-A4DA-D684336BA9FF}"/>
              </a:ext>
            </a:extLst>
          </p:cNvPr>
          <p:cNvSpPr/>
          <p:nvPr/>
        </p:nvSpPr>
        <p:spPr>
          <a:xfrm>
            <a:off x="6121923" y="2064099"/>
            <a:ext cx="1544240" cy="704850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 By Genres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DDA695-B062-4699-B5E1-F5E91B20804A}"/>
              </a:ext>
            </a:extLst>
          </p:cNvPr>
          <p:cNvSpPr/>
          <p:nvPr/>
        </p:nvSpPr>
        <p:spPr>
          <a:xfrm>
            <a:off x="2953871" y="2406059"/>
            <a:ext cx="1228729" cy="673052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Sign-in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301FAF-49A7-41B7-B95C-BE84936B3B4F}"/>
              </a:ext>
            </a:extLst>
          </p:cNvPr>
          <p:cNvSpPr/>
          <p:nvPr/>
        </p:nvSpPr>
        <p:spPr>
          <a:xfrm>
            <a:off x="8479879" y="1408182"/>
            <a:ext cx="2045657" cy="750868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Receive Confirmation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FAFF40-A0AA-4C71-94FA-26E6656A85E8}"/>
              </a:ext>
            </a:extLst>
          </p:cNvPr>
          <p:cNvSpPr/>
          <p:nvPr/>
        </p:nvSpPr>
        <p:spPr>
          <a:xfrm>
            <a:off x="2895149" y="4143312"/>
            <a:ext cx="1900241" cy="6122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Manage System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CF2A4-E676-4037-AF56-C31618D1B7CF}"/>
              </a:ext>
            </a:extLst>
          </p:cNvPr>
          <p:cNvSpPr/>
          <p:nvPr/>
        </p:nvSpPr>
        <p:spPr>
          <a:xfrm>
            <a:off x="4589535" y="5673785"/>
            <a:ext cx="1900241" cy="6122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 Movie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673D87-EDE5-48E8-B7BE-B6AFE8DDD3D6}"/>
              </a:ext>
            </a:extLst>
          </p:cNvPr>
          <p:cNvSpPr/>
          <p:nvPr/>
        </p:nvSpPr>
        <p:spPr>
          <a:xfrm>
            <a:off x="2616434" y="1228004"/>
            <a:ext cx="1406684" cy="6122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Register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1F8FA2-5F89-4BE3-A49C-E07F0B538058}"/>
              </a:ext>
            </a:extLst>
          </p:cNvPr>
          <p:cNvSpPr/>
          <p:nvPr/>
        </p:nvSpPr>
        <p:spPr>
          <a:xfrm>
            <a:off x="5639686" y="4845053"/>
            <a:ext cx="1900241" cy="6122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Create Movie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735F48-83CF-4BDD-B047-6D92718F3F89}"/>
              </a:ext>
            </a:extLst>
          </p:cNvPr>
          <p:cNvSpPr/>
          <p:nvPr/>
        </p:nvSpPr>
        <p:spPr>
          <a:xfrm>
            <a:off x="7602467" y="5599528"/>
            <a:ext cx="1900241" cy="6122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Movie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B6FEDC-5E51-4A74-9C11-59368A5727DE}"/>
              </a:ext>
            </a:extLst>
          </p:cNvPr>
          <p:cNvCxnSpPr>
            <a:cxnSpLocks/>
            <a:stCxn id="8" idx="2"/>
            <a:endCxn id="12" idx="7"/>
          </p:cNvCxnSpPr>
          <p:nvPr/>
        </p:nvCxnSpPr>
        <p:spPr>
          <a:xfrm flipH="1">
            <a:off x="5407553" y="739165"/>
            <a:ext cx="694993" cy="17460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14F326-6C01-4FE4-AD24-EF6BA44B75D8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>
          <a:xfrm flipH="1" flipV="1">
            <a:off x="5631436" y="1131054"/>
            <a:ext cx="450005" cy="47984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BDD60C-4407-42BD-AE6A-DA8E0CA5C7E7}"/>
              </a:ext>
            </a:extLst>
          </p:cNvPr>
          <p:cNvCxnSpPr>
            <a:cxnSpLocks/>
            <a:stCxn id="17" idx="2"/>
            <a:endCxn id="12" idx="5"/>
          </p:cNvCxnSpPr>
          <p:nvPr/>
        </p:nvCxnSpPr>
        <p:spPr>
          <a:xfrm flipH="1" flipV="1">
            <a:off x="5407553" y="1348337"/>
            <a:ext cx="714370" cy="106818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69D1A0-0C4B-40FD-ABA7-37AED47ECF99}"/>
              </a:ext>
            </a:extLst>
          </p:cNvPr>
          <p:cNvCxnSpPr>
            <a:cxnSpLocks/>
            <a:stCxn id="6" idx="0"/>
            <a:endCxn id="21" idx="4"/>
          </p:cNvCxnSpPr>
          <p:nvPr/>
        </p:nvCxnSpPr>
        <p:spPr>
          <a:xfrm flipH="1" flipV="1">
            <a:off x="3568236" y="3079111"/>
            <a:ext cx="2340324" cy="5675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FC8B22-7EE3-48FB-94F6-21EC3184478C}"/>
              </a:ext>
            </a:extLst>
          </p:cNvPr>
          <p:cNvCxnSpPr>
            <a:cxnSpLocks/>
            <a:stCxn id="21" idx="5"/>
            <a:endCxn id="10" idx="2"/>
          </p:cNvCxnSpPr>
          <p:nvPr/>
        </p:nvCxnSpPr>
        <p:spPr>
          <a:xfrm flipV="1">
            <a:off x="4002657" y="2703529"/>
            <a:ext cx="560163" cy="27701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25C6302-E599-4B91-B20C-7A217662325A}"/>
              </a:ext>
            </a:extLst>
          </p:cNvPr>
          <p:cNvSpPr/>
          <p:nvPr/>
        </p:nvSpPr>
        <p:spPr>
          <a:xfrm>
            <a:off x="7539927" y="3107160"/>
            <a:ext cx="2045657" cy="643679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Select Seats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EBCD20-A3EB-486E-9714-B51FF4B45E78}"/>
              </a:ext>
            </a:extLst>
          </p:cNvPr>
          <p:cNvCxnSpPr>
            <a:cxnSpLocks/>
            <a:stCxn id="6" idx="6"/>
            <a:endCxn id="76" idx="1"/>
          </p:cNvCxnSpPr>
          <p:nvPr/>
        </p:nvCxnSpPr>
        <p:spPr>
          <a:xfrm flipV="1">
            <a:off x="6738724" y="3201425"/>
            <a:ext cx="1100783" cy="76729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85D015-7980-4492-9FEC-7771D6CD45FE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 flipV="1">
            <a:off x="3133814" y="2980545"/>
            <a:ext cx="39619" cy="125243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610D2A9-7E0F-46A8-9DB7-2EBE2ECEC990}"/>
              </a:ext>
            </a:extLst>
          </p:cNvPr>
          <p:cNvCxnSpPr>
            <a:cxnSpLocks/>
            <a:stCxn id="76" idx="7"/>
            <a:endCxn id="23" idx="4"/>
          </p:cNvCxnSpPr>
          <p:nvPr/>
        </p:nvCxnSpPr>
        <p:spPr>
          <a:xfrm flipV="1">
            <a:off x="9286004" y="2159050"/>
            <a:ext cx="216704" cy="10423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DC2702C-B895-47EF-B888-08A5A74DC383}"/>
              </a:ext>
            </a:extLst>
          </p:cNvPr>
          <p:cNvCxnSpPr>
            <a:cxnSpLocks/>
            <a:stCxn id="31" idx="2"/>
            <a:endCxn id="25" idx="5"/>
          </p:cNvCxnSpPr>
          <p:nvPr/>
        </p:nvCxnSpPr>
        <p:spPr>
          <a:xfrm flipH="1" flipV="1">
            <a:off x="4517106" y="4665912"/>
            <a:ext cx="1122580" cy="48527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FFD55C2-37A6-4B88-84AA-7290F233F16D}"/>
              </a:ext>
            </a:extLst>
          </p:cNvPr>
          <p:cNvCxnSpPr>
            <a:cxnSpLocks/>
            <a:stCxn id="27" idx="2"/>
            <a:endCxn id="25" idx="4"/>
          </p:cNvCxnSpPr>
          <p:nvPr/>
        </p:nvCxnSpPr>
        <p:spPr>
          <a:xfrm flipH="1" flipV="1">
            <a:off x="3845270" y="4755576"/>
            <a:ext cx="744265" cy="122434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DBFD028-4510-4854-BC9E-3224768DBF12}"/>
              </a:ext>
            </a:extLst>
          </p:cNvPr>
          <p:cNvCxnSpPr>
            <a:cxnSpLocks/>
            <a:stCxn id="29" idx="4"/>
            <a:endCxn id="21" idx="0"/>
          </p:cNvCxnSpPr>
          <p:nvPr/>
        </p:nvCxnSpPr>
        <p:spPr>
          <a:xfrm>
            <a:off x="3319776" y="1840268"/>
            <a:ext cx="248460" cy="56579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2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AFDA76-297D-4097-8AE0-3B87D88F3DD9}"/>
              </a:ext>
            </a:extLst>
          </p:cNvPr>
          <p:cNvSpPr/>
          <p:nvPr/>
        </p:nvSpPr>
        <p:spPr>
          <a:xfrm>
            <a:off x="2188366" y="261937"/>
            <a:ext cx="8174834" cy="6334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EE2F2-0C72-4CB3-AEF1-BC66078C4A43}"/>
              </a:ext>
            </a:extLst>
          </p:cNvPr>
          <p:cNvSpPr txBox="1"/>
          <p:nvPr/>
        </p:nvSpPr>
        <p:spPr>
          <a:xfrm>
            <a:off x="2264329" y="31898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Movie Website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A814C6-9E1C-47F9-94AA-C33A754777D1}"/>
              </a:ext>
            </a:extLst>
          </p:cNvPr>
          <p:cNvSpPr/>
          <p:nvPr/>
        </p:nvSpPr>
        <p:spPr>
          <a:xfrm>
            <a:off x="5460827" y="2909863"/>
            <a:ext cx="1660328" cy="6440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Book Movie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C3C5D0-205F-4480-B049-1ABE3F606081}"/>
              </a:ext>
            </a:extLst>
          </p:cNvPr>
          <p:cNvSpPr/>
          <p:nvPr/>
        </p:nvSpPr>
        <p:spPr>
          <a:xfrm>
            <a:off x="6419040" y="408210"/>
            <a:ext cx="1625204" cy="746656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 By Movie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62E554-FB7A-4E15-B817-5A1287CCA781}"/>
              </a:ext>
            </a:extLst>
          </p:cNvPr>
          <p:cNvSpPr/>
          <p:nvPr/>
        </p:nvSpPr>
        <p:spPr>
          <a:xfrm>
            <a:off x="3776119" y="2366876"/>
            <a:ext cx="1544240" cy="643679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Review Movie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F90709-D203-4FB9-9506-4EE1AC7B2986}"/>
              </a:ext>
            </a:extLst>
          </p:cNvPr>
          <p:cNvSpPr/>
          <p:nvPr/>
        </p:nvSpPr>
        <p:spPr>
          <a:xfrm>
            <a:off x="3778819" y="847581"/>
            <a:ext cx="1528766" cy="614570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 Movie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D96831-1694-44E3-A018-2F86772FCA36}"/>
              </a:ext>
            </a:extLst>
          </p:cNvPr>
          <p:cNvSpPr/>
          <p:nvPr/>
        </p:nvSpPr>
        <p:spPr>
          <a:xfrm>
            <a:off x="6555390" y="1224258"/>
            <a:ext cx="1625204" cy="704850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 By Actor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58C0F7-1B53-4B21-A671-BE83C6875E11}"/>
              </a:ext>
            </a:extLst>
          </p:cNvPr>
          <p:cNvSpPr/>
          <p:nvPr/>
        </p:nvSpPr>
        <p:spPr>
          <a:xfrm>
            <a:off x="6248400" y="1988545"/>
            <a:ext cx="1544240" cy="704850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Search By Genres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B0EE36-CF13-4EBB-9809-39DD2DF0B6D2}"/>
              </a:ext>
            </a:extLst>
          </p:cNvPr>
          <p:cNvSpPr/>
          <p:nvPr/>
        </p:nvSpPr>
        <p:spPr>
          <a:xfrm>
            <a:off x="2273043" y="3317925"/>
            <a:ext cx="1228729" cy="673052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Sign-in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176AE1-55E2-48E9-8DD4-1D4616C5540D}"/>
              </a:ext>
            </a:extLst>
          </p:cNvPr>
          <p:cNvSpPr/>
          <p:nvPr/>
        </p:nvSpPr>
        <p:spPr>
          <a:xfrm>
            <a:off x="8156028" y="1431994"/>
            <a:ext cx="2045657" cy="750868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Receive Confirmation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F57C29-BE53-4FFB-9C83-2324E0905028}"/>
              </a:ext>
            </a:extLst>
          </p:cNvPr>
          <p:cNvSpPr/>
          <p:nvPr/>
        </p:nvSpPr>
        <p:spPr>
          <a:xfrm>
            <a:off x="6842519" y="4527415"/>
            <a:ext cx="1900241" cy="6122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Manage System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A6551C-1B6C-44C5-BDA2-1BCCBE7286BB}"/>
              </a:ext>
            </a:extLst>
          </p:cNvPr>
          <p:cNvSpPr/>
          <p:nvPr/>
        </p:nvSpPr>
        <p:spPr>
          <a:xfrm>
            <a:off x="3376607" y="5793850"/>
            <a:ext cx="1900241" cy="6122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Update Movie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94DDF1-28ED-47AE-AD84-7E49FC85D6FB}"/>
              </a:ext>
            </a:extLst>
          </p:cNvPr>
          <p:cNvSpPr/>
          <p:nvPr/>
        </p:nvSpPr>
        <p:spPr>
          <a:xfrm>
            <a:off x="2577029" y="1641763"/>
            <a:ext cx="1406684" cy="6122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Register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BACFA5-AB79-4925-B526-F1425A8A788B}"/>
              </a:ext>
            </a:extLst>
          </p:cNvPr>
          <p:cNvSpPr/>
          <p:nvPr/>
        </p:nvSpPr>
        <p:spPr>
          <a:xfrm>
            <a:off x="3008766" y="5069433"/>
            <a:ext cx="1900241" cy="6122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Create Movie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62144B-B3AA-4C4D-9862-03B19DBA89BC}"/>
              </a:ext>
            </a:extLst>
          </p:cNvPr>
          <p:cNvSpPr/>
          <p:nvPr/>
        </p:nvSpPr>
        <p:spPr>
          <a:xfrm>
            <a:off x="2809963" y="4235829"/>
            <a:ext cx="1900241" cy="612264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Movie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B78EE2-1866-401B-A564-73470B538DA2}"/>
              </a:ext>
            </a:extLst>
          </p:cNvPr>
          <p:cNvCxnSpPr>
            <a:cxnSpLocks/>
            <a:stCxn id="7" idx="2"/>
            <a:endCxn id="9" idx="7"/>
          </p:cNvCxnSpPr>
          <p:nvPr/>
        </p:nvCxnSpPr>
        <p:spPr>
          <a:xfrm flipH="1">
            <a:off x="5083702" y="781538"/>
            <a:ext cx="1335338" cy="15604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460882-57A0-47C4-946A-BAF3AC24C693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 flipV="1">
            <a:off x="5307585" y="1154866"/>
            <a:ext cx="1247805" cy="42181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0AB505-C46B-4B0C-8B38-FA29474AB7F3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5083702" y="1372149"/>
            <a:ext cx="1164698" cy="96882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D7E6D-D01E-4B06-A9D2-3ABA1F0A49B7}"/>
              </a:ext>
            </a:extLst>
          </p:cNvPr>
          <p:cNvCxnSpPr>
            <a:cxnSpLocks/>
            <a:stCxn id="6" idx="2"/>
            <a:endCxn id="12" idx="6"/>
          </p:cNvCxnSpPr>
          <p:nvPr/>
        </p:nvCxnSpPr>
        <p:spPr>
          <a:xfrm flipH="1">
            <a:off x="3501772" y="3231895"/>
            <a:ext cx="1959055" cy="42255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A6CE1-E4E7-444B-81B0-FD02BFEAF7C2}"/>
              </a:ext>
            </a:extLst>
          </p:cNvPr>
          <p:cNvCxnSpPr>
            <a:cxnSpLocks/>
            <a:stCxn id="12" idx="7"/>
            <a:endCxn id="8" idx="2"/>
          </p:cNvCxnSpPr>
          <p:nvPr/>
        </p:nvCxnSpPr>
        <p:spPr>
          <a:xfrm flipV="1">
            <a:off x="3321829" y="2688716"/>
            <a:ext cx="454290" cy="7277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CBD5F5D-4927-4661-81BE-C27C66F7787C}"/>
              </a:ext>
            </a:extLst>
          </p:cNvPr>
          <p:cNvSpPr/>
          <p:nvPr/>
        </p:nvSpPr>
        <p:spPr>
          <a:xfrm>
            <a:off x="7809003" y="2903397"/>
            <a:ext cx="2045657" cy="643679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Select Seats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9DA294-D331-475C-9EDB-E39532A2A971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7121155" y="3225237"/>
            <a:ext cx="687848" cy="665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ECB3F-3467-45DB-8C5A-212852FEE9A5}"/>
              </a:ext>
            </a:extLst>
          </p:cNvPr>
          <p:cNvCxnSpPr>
            <a:cxnSpLocks/>
            <a:stCxn id="14" idx="1"/>
            <a:endCxn id="12" idx="5"/>
          </p:cNvCxnSpPr>
          <p:nvPr/>
        </p:nvCxnSpPr>
        <p:spPr>
          <a:xfrm flipH="1" flipV="1">
            <a:off x="3321829" y="3892411"/>
            <a:ext cx="3798974" cy="72466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5F2DCF-9352-4109-826C-91813C88EB66}"/>
              </a:ext>
            </a:extLst>
          </p:cNvPr>
          <p:cNvCxnSpPr>
            <a:cxnSpLocks/>
            <a:stCxn id="24" idx="7"/>
            <a:endCxn id="13" idx="4"/>
          </p:cNvCxnSpPr>
          <p:nvPr/>
        </p:nvCxnSpPr>
        <p:spPr>
          <a:xfrm flipH="1" flipV="1">
            <a:off x="9178857" y="2182862"/>
            <a:ext cx="376223" cy="8148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0DB4E0-3332-48E1-88EC-080EE239A043}"/>
              </a:ext>
            </a:extLst>
          </p:cNvPr>
          <p:cNvCxnSpPr>
            <a:cxnSpLocks/>
            <a:stCxn id="17" idx="6"/>
            <a:endCxn id="14" idx="3"/>
          </p:cNvCxnSpPr>
          <p:nvPr/>
        </p:nvCxnSpPr>
        <p:spPr>
          <a:xfrm flipV="1">
            <a:off x="4909007" y="5050015"/>
            <a:ext cx="2211796" cy="32555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DA29C-9822-4E81-B897-9F2F5180D1EB}"/>
              </a:ext>
            </a:extLst>
          </p:cNvPr>
          <p:cNvCxnSpPr>
            <a:cxnSpLocks/>
            <a:stCxn id="15" idx="7"/>
            <a:endCxn id="14" idx="4"/>
          </p:cNvCxnSpPr>
          <p:nvPr/>
        </p:nvCxnSpPr>
        <p:spPr>
          <a:xfrm flipV="1">
            <a:off x="4998564" y="5139679"/>
            <a:ext cx="2794076" cy="74383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536EE8-4E0A-424E-AFB6-D2B569449F4D}"/>
              </a:ext>
            </a:extLst>
          </p:cNvPr>
          <p:cNvCxnSpPr>
            <a:cxnSpLocks/>
            <a:stCxn id="16" idx="4"/>
            <a:endCxn id="12" idx="0"/>
          </p:cNvCxnSpPr>
          <p:nvPr/>
        </p:nvCxnSpPr>
        <p:spPr>
          <a:xfrm flipH="1">
            <a:off x="2887408" y="2254027"/>
            <a:ext cx="392963" cy="106389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C34D58-0888-47FA-BAE6-E16212BFFAA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728378" y="4551730"/>
            <a:ext cx="2114141" cy="28181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AutoShape 2" descr="Masculine User free icon">
            <a:extLst>
              <a:ext uri="{FF2B5EF4-FFF2-40B4-BE49-F238E27FC236}">
                <a16:creationId xmlns:a16="http://schemas.microsoft.com/office/drawing/2014/main" id="{72D209D3-0E0B-415D-87C5-0F2B3B1768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1" name="Picture 60" descr="A picture containing shape&#10;&#10;Description automatically generated">
            <a:extLst>
              <a:ext uri="{FF2B5EF4-FFF2-40B4-BE49-F238E27FC236}">
                <a16:creationId xmlns:a16="http://schemas.microsoft.com/office/drawing/2014/main" id="{6C038E57-226C-4366-9F48-05DD34401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0215" y="553017"/>
            <a:ext cx="1101968" cy="1101968"/>
          </a:xfrm>
          <a:prstGeom prst="rect">
            <a:avLst/>
          </a:prstGeom>
        </p:spPr>
      </p:pic>
      <p:pic>
        <p:nvPicPr>
          <p:cNvPr id="63" name="Picture 62" descr="A picture containing shape&#10;&#10;Description automatically generated">
            <a:extLst>
              <a:ext uri="{FF2B5EF4-FFF2-40B4-BE49-F238E27FC236}">
                <a16:creationId xmlns:a16="http://schemas.microsoft.com/office/drawing/2014/main" id="{0AE00C72-F317-41E8-861F-C4859DAE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27372" y="4443445"/>
            <a:ext cx="1101968" cy="1101968"/>
          </a:xfrm>
          <a:prstGeom prst="rect">
            <a:avLst/>
          </a:prstGeom>
        </p:spPr>
      </p:pic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A6214D1E-D661-4EA8-9893-7D36C586B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2159" y="3416768"/>
            <a:ext cx="1101968" cy="110196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DDD1770-0D08-47AC-B6E5-3ACA33C8B1C5}"/>
              </a:ext>
            </a:extLst>
          </p:cNvPr>
          <p:cNvSpPr txBox="1"/>
          <p:nvPr/>
        </p:nvSpPr>
        <p:spPr>
          <a:xfrm>
            <a:off x="-248586" y="4518736"/>
            <a:ext cx="14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Member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2D4402-5EBF-4339-983B-99702A72194C}"/>
              </a:ext>
            </a:extLst>
          </p:cNvPr>
          <p:cNvSpPr txBox="1"/>
          <p:nvPr/>
        </p:nvSpPr>
        <p:spPr>
          <a:xfrm>
            <a:off x="171733" y="1583076"/>
            <a:ext cx="14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Customer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E57762-3560-4134-B3B7-C29A19E0728A}"/>
              </a:ext>
            </a:extLst>
          </p:cNvPr>
          <p:cNvSpPr txBox="1"/>
          <p:nvPr/>
        </p:nvSpPr>
        <p:spPr>
          <a:xfrm>
            <a:off x="10527902" y="5545413"/>
            <a:ext cx="150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Administrator 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5DBA074-5D23-480C-882D-C6BEB235ED94}"/>
              </a:ext>
            </a:extLst>
          </p:cNvPr>
          <p:cNvSpPr/>
          <p:nvPr/>
        </p:nvSpPr>
        <p:spPr>
          <a:xfrm>
            <a:off x="8201229" y="3898282"/>
            <a:ext cx="2045657" cy="643679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Validate Credit Card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A6A6A4C-76BA-4640-86C4-ECECB4819501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6290991" y="3602754"/>
            <a:ext cx="1910238" cy="617368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8251AF2-ED48-4DF1-BE26-0EA47D807364}"/>
              </a:ext>
            </a:extLst>
          </p:cNvPr>
          <p:cNvCxnSpPr>
            <a:cxnSpLocks/>
            <a:stCxn id="70" idx="0"/>
            <a:endCxn id="16" idx="2"/>
          </p:cNvCxnSpPr>
          <p:nvPr/>
        </p:nvCxnSpPr>
        <p:spPr>
          <a:xfrm>
            <a:off x="917916" y="1583076"/>
            <a:ext cx="1659113" cy="3648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52A962-950D-4521-8F5F-B3B4DD3C9F7B}"/>
              </a:ext>
            </a:extLst>
          </p:cNvPr>
          <p:cNvCxnSpPr>
            <a:cxnSpLocks/>
            <a:stCxn id="70" idx="2"/>
            <a:endCxn id="67" idx="0"/>
          </p:cNvCxnSpPr>
          <p:nvPr/>
        </p:nvCxnSpPr>
        <p:spPr>
          <a:xfrm flipH="1">
            <a:off x="408825" y="1952408"/>
            <a:ext cx="509091" cy="14643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61B3D9C-5C72-4630-A65F-C0CE000E165A}"/>
              </a:ext>
            </a:extLst>
          </p:cNvPr>
          <p:cNvCxnSpPr>
            <a:cxnSpLocks/>
            <a:stCxn id="61" idx="0"/>
            <a:endCxn id="9" idx="2"/>
          </p:cNvCxnSpPr>
          <p:nvPr/>
        </p:nvCxnSpPr>
        <p:spPr>
          <a:xfrm>
            <a:off x="891199" y="553017"/>
            <a:ext cx="2887620" cy="601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95" descr="A picture containing shape&#10;&#10;Description automatically generated">
            <a:extLst>
              <a:ext uri="{FF2B5EF4-FFF2-40B4-BE49-F238E27FC236}">
                <a16:creationId xmlns:a16="http://schemas.microsoft.com/office/drawing/2014/main" id="{68711515-2A0E-47F6-B380-1C32AEC16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4077" y="3439993"/>
            <a:ext cx="1101968" cy="1101968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0F526DC2-9EBF-4DDF-A478-3AC498C90873}"/>
              </a:ext>
            </a:extLst>
          </p:cNvPr>
          <p:cNvSpPr txBox="1"/>
          <p:nvPr/>
        </p:nvSpPr>
        <p:spPr>
          <a:xfrm>
            <a:off x="913154" y="4500310"/>
            <a:ext cx="149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Non-member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6E27FC8-08F6-4F43-8BD2-E1CA20C4747E}"/>
              </a:ext>
            </a:extLst>
          </p:cNvPr>
          <p:cNvCxnSpPr>
            <a:cxnSpLocks/>
            <a:stCxn id="70" idx="2"/>
            <a:endCxn id="96" idx="0"/>
          </p:cNvCxnSpPr>
          <p:nvPr/>
        </p:nvCxnSpPr>
        <p:spPr>
          <a:xfrm>
            <a:off x="917916" y="1952408"/>
            <a:ext cx="557145" cy="14875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3673271-EAF6-47C1-8156-7DF2BFF42C94}"/>
              </a:ext>
            </a:extLst>
          </p:cNvPr>
          <p:cNvCxnSpPr>
            <a:cxnSpLocks/>
            <a:stCxn id="61" idx="1"/>
            <a:endCxn id="6" idx="0"/>
          </p:cNvCxnSpPr>
          <p:nvPr/>
        </p:nvCxnSpPr>
        <p:spPr>
          <a:xfrm>
            <a:off x="1442183" y="1104001"/>
            <a:ext cx="4848808" cy="18058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FBE2CB4-A8C6-457B-9271-27DCD044167B}"/>
              </a:ext>
            </a:extLst>
          </p:cNvPr>
          <p:cNvSpPr txBox="1"/>
          <p:nvPr/>
        </p:nvSpPr>
        <p:spPr>
          <a:xfrm rot="495680">
            <a:off x="5055641" y="4395574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&lt;&lt;extends&gt;&gt;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020CB05-56F1-49D7-AD9D-6229EEF888A4}"/>
              </a:ext>
            </a:extLst>
          </p:cNvPr>
          <p:cNvSpPr txBox="1"/>
          <p:nvPr/>
        </p:nvSpPr>
        <p:spPr>
          <a:xfrm rot="21017768">
            <a:off x="5352167" y="4912409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&lt;&lt;extends&gt;&gt;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0AFC991-3385-4C3D-AA48-700778E605EC}"/>
              </a:ext>
            </a:extLst>
          </p:cNvPr>
          <p:cNvSpPr txBox="1"/>
          <p:nvPr/>
        </p:nvSpPr>
        <p:spPr>
          <a:xfrm rot="20931304">
            <a:off x="5629307" y="5240727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&lt;&lt;extends&gt;&gt;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1901D04-B661-448E-AEF6-2579B5022901}"/>
              </a:ext>
            </a:extLst>
          </p:cNvPr>
          <p:cNvSpPr txBox="1"/>
          <p:nvPr/>
        </p:nvSpPr>
        <p:spPr>
          <a:xfrm rot="20782074">
            <a:off x="3847892" y="3087618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&lt;&lt;extends&gt;&gt;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5A5C92-379E-4885-99EB-68B38F08A818}"/>
              </a:ext>
            </a:extLst>
          </p:cNvPr>
          <p:cNvSpPr txBox="1"/>
          <p:nvPr/>
        </p:nvSpPr>
        <p:spPr>
          <a:xfrm rot="21368436">
            <a:off x="5117253" y="528016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&lt;&lt;extends&gt;&gt;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9125BC9-9E40-419E-AAD7-BBA7B7AD1D8A}"/>
              </a:ext>
            </a:extLst>
          </p:cNvPr>
          <p:cNvSpPr txBox="1"/>
          <p:nvPr/>
        </p:nvSpPr>
        <p:spPr>
          <a:xfrm rot="1158744">
            <a:off x="5333107" y="1091330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&lt;&lt;extends&gt;&gt;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E699FD4-5E4E-44CE-9674-366F9BBC2B52}"/>
              </a:ext>
            </a:extLst>
          </p:cNvPr>
          <p:cNvSpPr txBox="1"/>
          <p:nvPr/>
        </p:nvSpPr>
        <p:spPr>
          <a:xfrm rot="2624681">
            <a:off x="5049223" y="1624918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&lt;&lt;extends&gt;&gt;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F6BD688-14F9-44B1-B083-0D90766CDAB6}"/>
              </a:ext>
            </a:extLst>
          </p:cNvPr>
          <p:cNvSpPr txBox="1"/>
          <p:nvPr/>
        </p:nvSpPr>
        <p:spPr>
          <a:xfrm rot="17426391">
            <a:off x="2209202" y="2504936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&lt;&lt;extends&gt;&gt;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2F70C49-F1EA-426D-A5DC-1065E172F3AB}"/>
              </a:ext>
            </a:extLst>
          </p:cNvPr>
          <p:cNvSpPr txBox="1"/>
          <p:nvPr/>
        </p:nvSpPr>
        <p:spPr>
          <a:xfrm>
            <a:off x="6799602" y="2906841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&lt;&lt;includes&gt;&gt;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88ED472-2E7D-40BD-94B0-D7531938249E}"/>
              </a:ext>
            </a:extLst>
          </p:cNvPr>
          <p:cNvSpPr txBox="1"/>
          <p:nvPr/>
        </p:nvSpPr>
        <p:spPr>
          <a:xfrm rot="1069684">
            <a:off x="6747359" y="3659764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&lt;&lt;includes&gt;&gt;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E160D0E-31DC-4C5A-8955-72E5F02D668C}"/>
              </a:ext>
            </a:extLst>
          </p:cNvPr>
          <p:cNvSpPr txBox="1"/>
          <p:nvPr/>
        </p:nvSpPr>
        <p:spPr>
          <a:xfrm rot="581269">
            <a:off x="4388294" y="4001731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&lt;&lt;includes&gt;&gt;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F4D9B03-F4A1-4391-B82B-FA03A2C5BE56}"/>
              </a:ext>
            </a:extLst>
          </p:cNvPr>
          <p:cNvSpPr txBox="1"/>
          <p:nvPr/>
        </p:nvSpPr>
        <p:spPr>
          <a:xfrm rot="3897057">
            <a:off x="8806212" y="2480770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&lt;&lt;includes&gt;&gt;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F282ADD-AE50-4A62-877D-8AFA47E892FC}"/>
              </a:ext>
            </a:extLst>
          </p:cNvPr>
          <p:cNvSpPr txBox="1"/>
          <p:nvPr/>
        </p:nvSpPr>
        <p:spPr>
          <a:xfrm rot="1255731">
            <a:off x="4178762" y="2081771"/>
            <a:ext cx="150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&lt;&lt;includes&gt;&gt;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E02692F-057D-4A77-B499-9A0961959638}"/>
              </a:ext>
            </a:extLst>
          </p:cNvPr>
          <p:cNvCxnSpPr>
            <a:cxnSpLocks/>
            <a:stCxn id="14" idx="6"/>
            <a:endCxn id="63" idx="3"/>
          </p:cNvCxnSpPr>
          <p:nvPr/>
        </p:nvCxnSpPr>
        <p:spPr>
          <a:xfrm>
            <a:off x="8742760" y="4833547"/>
            <a:ext cx="1984612" cy="1608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49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110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 MADI AUNG</dc:creator>
  <cp:lastModifiedBy>MAY MADI AUNG</cp:lastModifiedBy>
  <cp:revision>7</cp:revision>
  <dcterms:created xsi:type="dcterms:W3CDTF">2020-10-31T03:20:38Z</dcterms:created>
  <dcterms:modified xsi:type="dcterms:W3CDTF">2020-10-31T04:16:23Z</dcterms:modified>
</cp:coreProperties>
</file>