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58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68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00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58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42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9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33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45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4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03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64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3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0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651517-E4E6-4DFA-ADFD-6105FA68FB7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E1DDCE-E122-4BA8-99F8-63EFE8914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懶人兌發票機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Team NO.3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pic.pimg.tw/cats1016/1348640079-2154111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91"/>
            <a:ext cx="1120346" cy="683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7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源</a:t>
            </a:r>
            <a:r>
              <a:rPr lang="zh-TW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俗話說的好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懶惰為科技之母，懶人的夢想一直推動著科技的進步，而對發票正是令懶人頭痛的問題之一，我們希望透過幾個簡單的動作來略過看發票數字的過程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emos.plurk.com/2bdba26b135c3b93dd571855725e7a08_w48_h4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6995"/>
            <a:ext cx="1351005" cy="135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運作方式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emos.plurk.com/59d86b662111041984eac3079962f307_w48_h4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83427"/>
            <a:ext cx="1474573" cy="14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7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21</TotalTime>
  <Words>57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Tw Cen MT</vt:lpstr>
      <vt:lpstr>小水滴</vt:lpstr>
      <vt:lpstr>懶人兌發票機</vt:lpstr>
      <vt:lpstr>源起</vt:lpstr>
      <vt:lpstr>PowerPoint 簡報</vt:lpstr>
      <vt:lpstr>運作方式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懶人兌發票機</dc:title>
  <dc:creator>user</dc:creator>
  <cp:lastModifiedBy>user</cp:lastModifiedBy>
  <cp:revision>3</cp:revision>
  <dcterms:created xsi:type="dcterms:W3CDTF">2016-08-04T13:23:57Z</dcterms:created>
  <dcterms:modified xsi:type="dcterms:W3CDTF">2016-08-04T13:45:28Z</dcterms:modified>
</cp:coreProperties>
</file>