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4013" y="4049249"/>
            <a:ext cx="7766936" cy="1646302"/>
          </a:xfrm>
        </p:spPr>
        <p:txBody>
          <a:bodyPr/>
          <a:lstStyle/>
          <a:p>
            <a:pPr algn="ctr"/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-288324" y="1778457"/>
            <a:ext cx="10931610" cy="923553"/>
          </a:xfrm>
        </p:spPr>
        <p:txBody>
          <a:bodyPr>
            <a:noAutofit/>
          </a:bodyPr>
          <a:lstStyle/>
          <a:p>
            <a:pPr algn="ctr"/>
            <a:r>
              <a:rPr lang="en-US" altLang="zh-TW" sz="7200" dirty="0" smtClean="0">
                <a:solidFill>
                  <a:schemeClr val="accent6">
                    <a:lumMod val="75000"/>
                  </a:schemeClr>
                </a:solidFill>
                <a:latin typeface="Showcard Gothic" panose="04020904020102020604" pitchFamily="82" charset="0"/>
                <a:ea typeface="標楷體" panose="03000509000000000000" pitchFamily="65" charset="-120"/>
                <a:cs typeface="+mj-cs"/>
              </a:rPr>
              <a:t>World</a:t>
            </a:r>
            <a:r>
              <a:rPr lang="en-US" altLang="zh-TW" sz="7200" dirty="0" smtClean="0">
                <a:solidFill>
                  <a:schemeClr val="accent1"/>
                </a:solidFill>
                <a:latin typeface="Showcard Gothic" panose="04020904020102020604" pitchFamily="82" charset="0"/>
                <a:ea typeface="標楷體" panose="03000509000000000000" pitchFamily="65" charset="-120"/>
                <a:cs typeface="+mj-cs"/>
              </a:rPr>
              <a:t> </a:t>
            </a:r>
            <a:r>
              <a:rPr lang="en-US" altLang="zh-TW" sz="7200" dirty="0" smtClean="0">
                <a:solidFill>
                  <a:schemeClr val="accent2"/>
                </a:solidFill>
                <a:latin typeface="Showcard Gothic" panose="04020904020102020604" pitchFamily="82" charset="0"/>
                <a:ea typeface="標楷體" panose="03000509000000000000" pitchFamily="65" charset="-120"/>
                <a:cs typeface="+mj-cs"/>
              </a:rPr>
              <a:t>Information</a:t>
            </a:r>
            <a:r>
              <a:rPr lang="en-US" altLang="zh-TW" sz="7200" dirty="0" smtClean="0">
                <a:solidFill>
                  <a:schemeClr val="accent1"/>
                </a:solidFill>
                <a:latin typeface="Showcard Gothic" panose="04020904020102020604" pitchFamily="82" charset="0"/>
                <a:ea typeface="標楷體" panose="03000509000000000000" pitchFamily="65" charset="-120"/>
                <a:cs typeface="+mj-cs"/>
              </a:rPr>
              <a:t> </a:t>
            </a:r>
            <a:r>
              <a:rPr lang="en-US" altLang="zh-TW" sz="7200" dirty="0" smtClean="0">
                <a:solidFill>
                  <a:schemeClr val="tx1"/>
                </a:solidFill>
                <a:latin typeface="Showcard Gothic" panose="04020904020102020604" pitchFamily="82" charset="0"/>
                <a:ea typeface="標楷體" panose="03000509000000000000" pitchFamily="65" charset="-120"/>
                <a:cs typeface="+mj-cs"/>
              </a:rPr>
              <a:t>Web</a:t>
            </a:r>
            <a:endParaRPr lang="zh-TW" altLang="en-US" sz="7200" dirty="0">
              <a:solidFill>
                <a:schemeClr val="tx1"/>
              </a:solidFill>
              <a:latin typeface="Showcard Gothic" panose="04020904020102020604" pitchFamily="82" charset="0"/>
              <a:ea typeface="標楷體" panose="03000509000000000000" pitchFamily="65" charset="-120"/>
              <a:cs typeface="+mj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22854" y="4588475"/>
            <a:ext cx="6985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第四組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劉宗函，盧玠均，黃冠傑，戴俊儀，蘇曼文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隊輔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Deemo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EJ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5083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9010" y="1013254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Project</a:t>
            </a:r>
            <a:r>
              <a:rPr lang="zh-TW" altLang="en-US" dirty="0" smtClean="0"/>
              <a:t>由來</a:t>
            </a:r>
            <a:r>
              <a:rPr lang="en-US" altLang="zh-TW" dirty="0" smtClean="0"/>
              <a:t>~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0902" y="2004070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世界上有各種數據</a:t>
            </a:r>
            <a:r>
              <a:rPr lang="en-US" altLang="zh-TW" sz="3200" dirty="0" smtClean="0"/>
              <a:t>~</a:t>
            </a:r>
          </a:p>
          <a:p>
            <a:endParaRPr lang="en-US" altLang="zh-TW" sz="3200" dirty="0"/>
          </a:p>
          <a:p>
            <a:r>
              <a:rPr lang="zh-TW" altLang="en-US" sz="3200" dirty="0" smtClean="0"/>
              <a:t>我們何不把各種數據做成視覺化</a:t>
            </a:r>
            <a:r>
              <a:rPr lang="en-US" altLang="zh-TW" sz="3200" dirty="0" smtClean="0"/>
              <a:t>?</a:t>
            </a:r>
          </a:p>
          <a:p>
            <a:endParaRPr lang="en-US" altLang="zh-TW" sz="3200" dirty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33951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原本美好的構想</a:t>
            </a:r>
            <a:r>
              <a:rPr lang="en-US" altLang="zh-TW" sz="4000" dirty="0"/>
              <a:t>(</a:t>
            </a:r>
            <a:r>
              <a:rPr lang="zh-TW" altLang="en-US" sz="4000" dirty="0"/>
              <a:t>ﾟ∀ﾟ</a:t>
            </a:r>
            <a:r>
              <a:rPr lang="en-US" altLang="zh-TW" sz="4000" dirty="0" smtClean="0"/>
              <a:t>)</a:t>
            </a:r>
            <a:r>
              <a:rPr lang="zh-TW" altLang="en-US" sz="4000" dirty="0"/>
              <a:t> </a:t>
            </a:r>
            <a:r>
              <a:rPr lang="en-US" altLang="zh-TW" sz="4000" dirty="0"/>
              <a:t>(</a:t>
            </a:r>
            <a:r>
              <a:rPr lang="zh-TW" altLang="en-US" sz="4000" dirty="0"/>
              <a:t>ﾟ∀ﾟ</a:t>
            </a:r>
            <a:r>
              <a:rPr lang="en-US" altLang="zh-TW" sz="4000" dirty="0" smtClean="0"/>
              <a:t>)</a:t>
            </a:r>
            <a:r>
              <a:rPr lang="zh-TW" altLang="en-US" sz="4000" dirty="0"/>
              <a:t> </a:t>
            </a:r>
            <a:r>
              <a:rPr lang="en-US" altLang="zh-TW" sz="4000" dirty="0"/>
              <a:t>(</a:t>
            </a:r>
            <a:r>
              <a:rPr lang="zh-TW" altLang="en-US" sz="4000" dirty="0"/>
              <a:t>ﾟ∀ﾟ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我們可以做各種</a:t>
            </a:r>
            <a:r>
              <a:rPr lang="zh-TW" altLang="en-US" sz="3200" dirty="0"/>
              <a:t>世界</a:t>
            </a:r>
            <a:r>
              <a:rPr lang="zh-TW" altLang="en-US" sz="3200" dirty="0" smtClean="0"/>
              <a:t>數據圖</a:t>
            </a:r>
            <a:endParaRPr lang="en-US" altLang="zh-TW" sz="3200" dirty="0" smtClean="0"/>
          </a:p>
          <a:p>
            <a:endParaRPr lang="en-US" altLang="zh-TW" sz="3200" dirty="0" smtClean="0"/>
          </a:p>
          <a:p>
            <a:r>
              <a:rPr lang="zh-TW" altLang="en-US" sz="3200" dirty="0" smtClean="0"/>
              <a:t>可以做各種的呈現方式</a:t>
            </a:r>
            <a:endParaRPr lang="en-US" altLang="zh-TW" sz="3200" dirty="0" smtClean="0"/>
          </a:p>
          <a:p>
            <a:endParaRPr lang="en-US" altLang="zh-TW" sz="3200" dirty="0"/>
          </a:p>
          <a:p>
            <a:r>
              <a:rPr lang="zh-TW" altLang="en-US" sz="3200" dirty="0" smtClean="0"/>
              <a:t>沒錯一切都非常</a:t>
            </a:r>
            <a:r>
              <a:rPr lang="zh-TW" altLang="en-US" sz="3200" dirty="0" smtClean="0"/>
              <a:t>美好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3675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1918" y="321276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過了一半的時間</a:t>
            </a:r>
            <a:r>
              <a:rPr lang="en-US" altLang="zh-TW" sz="4000" dirty="0" smtClean="0"/>
              <a:t>…….</a:t>
            </a:r>
            <a:endParaRPr lang="zh-TW" altLang="en-US" sz="4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35" y="1351005"/>
            <a:ext cx="8258113" cy="4473145"/>
          </a:xfrm>
        </p:spPr>
      </p:pic>
    </p:spTree>
    <p:extLst>
      <p:ext uri="{BB962C8B-B14F-4D97-AF65-F5344CB8AC3E}">
        <p14:creationId xmlns:p14="http://schemas.microsoft.com/office/powerpoint/2010/main" val="15143727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0328" y="816535"/>
            <a:ext cx="8596668" cy="814557"/>
          </a:xfrm>
        </p:spPr>
        <p:txBody>
          <a:bodyPr>
            <a:normAutofit/>
          </a:bodyPr>
          <a:lstStyle/>
          <a:p>
            <a:r>
              <a:rPr lang="zh-TW" altLang="en-US" sz="4400" dirty="0" smtClean="0">
                <a:solidFill>
                  <a:schemeClr val="accent1">
                    <a:lumMod val="75000"/>
                  </a:schemeClr>
                </a:solidFill>
              </a:rPr>
              <a:t>這</a:t>
            </a:r>
            <a:r>
              <a:rPr lang="zh-TW" altLang="en-US" sz="4400" strike="sngStrike" dirty="0" smtClean="0">
                <a:solidFill>
                  <a:schemeClr val="accent1">
                    <a:lumMod val="75000"/>
                  </a:schemeClr>
                </a:solidFill>
              </a:rPr>
              <a:t>踏馬的</a:t>
            </a:r>
            <a:r>
              <a:rPr lang="zh-TW" altLang="en-US" sz="4400" dirty="0" smtClean="0">
                <a:solidFill>
                  <a:schemeClr val="accent1">
                    <a:lumMod val="75000"/>
                  </a:schemeClr>
                </a:solidFill>
              </a:rPr>
              <a:t>怎麼這麼難阿</a:t>
            </a:r>
            <a:r>
              <a:rPr lang="en-US" altLang="zh-TW" sz="4400" dirty="0" smtClean="0">
                <a:solidFill>
                  <a:schemeClr val="accent1">
                    <a:lumMod val="75000"/>
                  </a:schemeClr>
                </a:solidFill>
              </a:rPr>
              <a:t>?!</a:t>
            </a:r>
            <a:endParaRPr lang="zh-TW" alt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我們一個都還沒做出來</a:t>
            </a:r>
            <a:r>
              <a:rPr lang="en-US" altLang="zh-TW" sz="3200" dirty="0"/>
              <a:t>!!</a:t>
            </a:r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GG</a:t>
            </a:r>
            <a:r>
              <a:rPr lang="zh-TW" altLang="en-US" sz="3200" dirty="0" smtClean="0"/>
              <a:t>拉</a:t>
            </a:r>
            <a:r>
              <a:rPr lang="en-US" altLang="zh-TW" sz="3200" dirty="0" smtClean="0"/>
              <a:t>!!!!</a:t>
            </a:r>
          </a:p>
          <a:p>
            <a:endParaRPr lang="en-US" altLang="zh-TW" sz="3200" dirty="0"/>
          </a:p>
          <a:p>
            <a:r>
              <a:rPr lang="zh-TW" altLang="en-US" sz="3200" dirty="0" smtClean="0"/>
              <a:t>只好乖乖只做一種了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1406601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878" y="950976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最後決定就只做世界人口圖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前端做的就是基本網頁文字背景的放置和做</a:t>
            </a:r>
            <a:r>
              <a:rPr lang="en-US" altLang="zh-TW" sz="3200" dirty="0" smtClean="0"/>
              <a:t>PTT(</a:t>
            </a:r>
            <a:r>
              <a:rPr lang="zh-TW" altLang="en-US" sz="3200" dirty="0" smtClean="0"/>
              <a:t>其實沒太多</a:t>
            </a:r>
            <a:r>
              <a:rPr lang="en-US" altLang="zh-TW" sz="3200" dirty="0" smtClean="0"/>
              <a:t>XDDD)</a:t>
            </a:r>
          </a:p>
          <a:p>
            <a:endParaRPr lang="en-US" altLang="zh-TW" sz="3200" dirty="0"/>
          </a:p>
          <a:p>
            <a:r>
              <a:rPr lang="zh-TW" altLang="en-US" sz="3200" dirty="0" smtClean="0"/>
              <a:t>後端</a:t>
            </a:r>
            <a:r>
              <a:rPr lang="en-US" altLang="zh-TW" sz="3200" dirty="0" smtClean="0"/>
              <a:t>+</a:t>
            </a:r>
            <a:r>
              <a:rPr lang="zh-TW" altLang="en-US" sz="3200" dirty="0" smtClean="0"/>
              <a:t>隊輔努力的</a:t>
            </a:r>
            <a:r>
              <a:rPr lang="en-US" altLang="zh-TW" sz="3200" strike="dblStrike" dirty="0" smtClean="0"/>
              <a:t>(</a:t>
            </a:r>
            <a:r>
              <a:rPr lang="zh-TW" altLang="en-US" sz="3200" strike="dblStrike" dirty="0" smtClean="0"/>
              <a:t>燃燒生命</a:t>
            </a:r>
            <a:r>
              <a:rPr lang="en-US" altLang="zh-TW" sz="3200" strike="dblStrike" dirty="0" smtClean="0"/>
              <a:t>)</a:t>
            </a:r>
            <a:r>
              <a:rPr lang="zh-TW" altLang="en-US" sz="3200" dirty="0" smtClean="0"/>
              <a:t>把地圖，填色程式和數據做出來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3166901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9382" y="1109472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經過一番打</a:t>
            </a:r>
            <a:r>
              <a:rPr lang="en-US" altLang="zh-TW" dirty="0" smtClean="0"/>
              <a:t>code+</a:t>
            </a:r>
            <a:r>
              <a:rPr lang="zh-TW" altLang="en-US" strike="dblStrike" dirty="0" smtClean="0"/>
              <a:t>燃燒生</a:t>
            </a:r>
            <a:r>
              <a:rPr lang="zh-TW" altLang="en-US" strike="dblStrike" dirty="0"/>
              <a:t>命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0200" y="2866077"/>
            <a:ext cx="8596668" cy="2045651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 smtClean="0"/>
              <a:t>終於有</a:t>
            </a:r>
            <a:r>
              <a:rPr lang="zh-TW" altLang="en-US" sz="4800" dirty="0"/>
              <a:t>成</a:t>
            </a:r>
            <a:r>
              <a:rPr lang="zh-TW" altLang="en-US" sz="4800" dirty="0" smtClean="0"/>
              <a:t>品了</a:t>
            </a:r>
            <a:r>
              <a:rPr lang="en-US" altLang="zh-TW" sz="4800" dirty="0" smtClean="0"/>
              <a:t>!!</a:t>
            </a:r>
            <a:r>
              <a:rPr lang="en-US" altLang="zh-TW" sz="4800" dirty="0"/>
              <a:t>!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27183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9670" y="1095821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心得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60085" y="2068654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 smtClean="0"/>
              <a:t>困難點</a:t>
            </a:r>
            <a:r>
              <a:rPr lang="en-US" altLang="zh-TW" sz="2800" dirty="0" smtClean="0"/>
              <a:t>:</a:t>
            </a:r>
          </a:p>
          <a:p>
            <a:pPr marL="0" indent="0">
              <a:buNone/>
            </a:pPr>
            <a:r>
              <a:rPr lang="en-US" altLang="zh-TW" sz="2800" dirty="0" smtClean="0"/>
              <a:t>1.</a:t>
            </a:r>
            <a:r>
              <a:rPr lang="zh-TW" altLang="en-US" sz="2800" dirty="0" smtClean="0"/>
              <a:t>從</a:t>
            </a:r>
            <a:r>
              <a:rPr lang="en-US" altLang="zh-TW" sz="2800" dirty="0" smtClean="0"/>
              <a:t>0</a:t>
            </a:r>
            <a:r>
              <a:rPr lang="zh-TW" altLang="en-US" sz="2800" dirty="0" smtClean="0"/>
              <a:t>開始的構想</a:t>
            </a:r>
            <a:r>
              <a:rPr lang="en-US" altLang="zh-TW" sz="2800" dirty="0" smtClean="0"/>
              <a:t>~</a:t>
            </a:r>
          </a:p>
          <a:p>
            <a:pPr marL="0" indent="0">
              <a:buNone/>
            </a:pPr>
            <a:r>
              <a:rPr lang="en-US" altLang="zh-TW" sz="2800" dirty="0"/>
              <a:t>2</a:t>
            </a:r>
            <a:r>
              <a:rPr lang="en-US" altLang="zh-TW" sz="2800" dirty="0" smtClean="0"/>
              <a:t>.</a:t>
            </a:r>
            <a:r>
              <a:rPr lang="zh-TW" altLang="en-US" sz="2800" dirty="0" smtClean="0"/>
              <a:t>怎麼把地圖程式碼弄出來</a:t>
            </a:r>
            <a:r>
              <a:rPr lang="en-US" altLang="zh-TW" sz="2800" dirty="0" smtClean="0"/>
              <a:t>?!</a:t>
            </a:r>
          </a:p>
          <a:p>
            <a:pPr marL="0" indent="0">
              <a:buNone/>
            </a:pPr>
            <a:r>
              <a:rPr lang="en-US" altLang="zh-TW" sz="2800" dirty="0"/>
              <a:t>3</a:t>
            </a:r>
            <a:r>
              <a:rPr lang="en-US" altLang="zh-TW" sz="2800" dirty="0" smtClean="0"/>
              <a:t>.</a:t>
            </a:r>
            <a:r>
              <a:rPr lang="zh-TW" altLang="en-US" sz="2800" dirty="0" smtClean="0"/>
              <a:t>填色程式怎麼弄</a:t>
            </a:r>
            <a:r>
              <a:rPr lang="en-US" altLang="zh-TW" sz="2800" dirty="0" smtClean="0"/>
              <a:t>!!?</a:t>
            </a:r>
          </a:p>
          <a:p>
            <a:pPr marL="0" indent="0">
              <a:buNone/>
            </a:pPr>
            <a:r>
              <a:rPr lang="en-US" altLang="zh-TW" sz="2800" dirty="0"/>
              <a:t>4</a:t>
            </a:r>
            <a:r>
              <a:rPr lang="en-US" altLang="zh-TW" sz="2800" dirty="0" smtClean="0"/>
              <a:t>.</a:t>
            </a:r>
            <a:r>
              <a:rPr lang="zh-TW" altLang="en-US" sz="2800" dirty="0" smtClean="0"/>
              <a:t>怎麼結合</a:t>
            </a:r>
            <a:r>
              <a:rPr lang="en-US" altLang="zh-TW" sz="2800" dirty="0" smtClean="0"/>
              <a:t>!?</a:t>
            </a:r>
          </a:p>
          <a:p>
            <a:pPr marL="0" indent="0">
              <a:buNone/>
            </a:pPr>
            <a:endParaRPr lang="en-US" altLang="zh-TW" sz="2800" dirty="0" smtClean="0"/>
          </a:p>
          <a:p>
            <a:pPr marL="514350" indent="-514350">
              <a:buAutoNum type="arabicPeriod"/>
            </a:pPr>
            <a:endParaRPr lang="en-US" altLang="zh-TW" sz="2800" dirty="0" smtClean="0"/>
          </a:p>
          <a:p>
            <a:pPr marL="514350" indent="-514350">
              <a:buAutoNum type="arabicPeriod"/>
            </a:pPr>
            <a:endParaRPr lang="en-US" altLang="zh-TW" sz="2800" dirty="0" smtClean="0"/>
          </a:p>
          <a:p>
            <a:pPr marL="0" indent="0">
              <a:buNone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02146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28339" y="1342767"/>
            <a:ext cx="8596668" cy="1320800"/>
          </a:xfrm>
        </p:spPr>
        <p:txBody>
          <a:bodyPr/>
          <a:lstStyle/>
          <a:p>
            <a:pPr lvl="2" algn="l" defTabSz="457200" rtl="0">
              <a:spcBef>
                <a:spcPct val="0"/>
              </a:spcBef>
            </a:pPr>
            <a:r>
              <a:rPr lang="zh-TW" altLang="en-US" sz="3200" dirty="0"/>
              <a:t/>
            </a:r>
            <a:br>
              <a:rPr lang="zh-TW" altLang="en-US" sz="32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4297" y="1180287"/>
            <a:ext cx="8596668" cy="3880773"/>
          </a:xfrm>
        </p:spPr>
        <p:txBody>
          <a:bodyPr>
            <a:normAutofit/>
          </a:bodyPr>
          <a:lstStyle/>
          <a:p>
            <a:pPr marL="914400" lvl="2" indent="0" algn="ctr">
              <a:buNone/>
            </a:pPr>
            <a:r>
              <a:rPr lang="zh-TW" altLang="en-US" sz="3200" dirty="0" smtClean="0"/>
              <a:t>結語</a:t>
            </a:r>
            <a:r>
              <a:rPr lang="en-US" altLang="zh-TW" sz="3200" dirty="0" smtClean="0"/>
              <a:t>:</a:t>
            </a:r>
          </a:p>
          <a:p>
            <a:pPr marL="914400" lvl="2" indent="0">
              <a:buNone/>
            </a:pPr>
            <a:r>
              <a:rPr lang="zh-TW" altLang="en-US" sz="3200" dirty="0" smtClean="0"/>
              <a:t>       </a:t>
            </a:r>
            <a:r>
              <a:rPr lang="en-US" altLang="zh-TW" sz="3200" dirty="0" smtClean="0"/>
              <a:t>		</a:t>
            </a:r>
            <a:r>
              <a:rPr lang="zh-TW" altLang="en-US" sz="3200" dirty="0" smtClean="0"/>
              <a:t>在黑客松學到不少東西</a:t>
            </a:r>
            <a:r>
              <a:rPr lang="en-US" altLang="zh-TW" sz="3200" dirty="0" smtClean="0"/>
              <a:t>XD</a:t>
            </a:r>
          </a:p>
          <a:p>
            <a:pPr marL="914400" lvl="2" indent="0">
              <a:buNone/>
            </a:pPr>
            <a:endParaRPr lang="en-US" altLang="zh-TW" sz="3200" dirty="0"/>
          </a:p>
          <a:p>
            <a:pPr marL="914400" lvl="2" indent="0" algn="ctr">
              <a:buNone/>
            </a:pPr>
            <a:r>
              <a:rPr lang="en-US" altLang="zh-TW" sz="3200" dirty="0" smtClean="0"/>
              <a:t>Thank For Listen!</a:t>
            </a:r>
            <a:endParaRPr lang="en-US" altLang="zh-TW" sz="3200" dirty="0"/>
          </a:p>
          <a:p>
            <a:pPr marL="914400" lvl="2" indent="0">
              <a:buNone/>
            </a:pPr>
            <a:endParaRPr lang="en-US" altLang="zh-TW" sz="3200" dirty="0" smtClean="0"/>
          </a:p>
          <a:p>
            <a:pPr marL="914400" lvl="2" indent="0" algn="ctr">
              <a:buNone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26424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202</Words>
  <Application>Microsoft Office PowerPoint</Application>
  <PresentationFormat>寬螢幕</PresentationFormat>
  <Paragraphs>41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標楷體</vt:lpstr>
      <vt:lpstr>Arial</vt:lpstr>
      <vt:lpstr>Showcard Gothic</vt:lpstr>
      <vt:lpstr>Trebuchet MS</vt:lpstr>
      <vt:lpstr>Wingdings 3</vt:lpstr>
      <vt:lpstr>多面向</vt:lpstr>
      <vt:lpstr> </vt:lpstr>
      <vt:lpstr>Project由來~</vt:lpstr>
      <vt:lpstr>原本美好的構想(ﾟ∀ﾟ) (ﾟ∀ﾟ) (ﾟ∀ﾟ)</vt:lpstr>
      <vt:lpstr>過了一半的時間…….</vt:lpstr>
      <vt:lpstr>這踏馬的怎麼這麼難阿?!</vt:lpstr>
      <vt:lpstr>最後決定就只做世界人口圖</vt:lpstr>
      <vt:lpstr>經過一番打code+燃燒生命……</vt:lpstr>
      <vt:lpstr>心得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世界人口密度圖 </dc:title>
  <dc:creator>user</dc:creator>
  <cp:lastModifiedBy>user</cp:lastModifiedBy>
  <cp:revision>16</cp:revision>
  <dcterms:created xsi:type="dcterms:W3CDTF">2016-08-04T13:39:57Z</dcterms:created>
  <dcterms:modified xsi:type="dcterms:W3CDTF">2016-08-05T05:53:45Z</dcterms:modified>
</cp:coreProperties>
</file>