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14"/>
  </p:notesMasterIdLst>
  <p:sldIdLst>
    <p:sldId id="573" r:id="rId5"/>
    <p:sldId id="1141" r:id="rId6"/>
    <p:sldId id="1153" r:id="rId7"/>
    <p:sldId id="1154" r:id="rId8"/>
    <p:sldId id="1155" r:id="rId9"/>
    <p:sldId id="1156" r:id="rId10"/>
    <p:sldId id="1157" r:id="rId11"/>
    <p:sldId id="1159" r:id="rId12"/>
    <p:sldId id="1158" r:id="rId13"/>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3333FF"/>
    <a:srgbClr val="ACE946"/>
    <a:srgbClr val="47D872"/>
    <a:srgbClr val="F79646"/>
    <a:srgbClr val="FFCC99"/>
    <a:srgbClr val="FF6600"/>
    <a:srgbClr val="000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D4E7-CA8B-4106-B4F1-B0582460922A}" v="3" dt="2024-01-31T11:30:54.99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6758" autoAdjust="0"/>
  </p:normalViewPr>
  <p:slideViewPr>
    <p:cSldViewPr snapToGrid="0" snapToObjects="1">
      <p:cViewPr varScale="1">
        <p:scale>
          <a:sx n="115" d="100"/>
          <a:sy n="115" d="100"/>
        </p:scale>
        <p:origin x="11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山 益明" userId="dadfecd7-b589-4db7-93bd-d960d273a38a" providerId="ADAL" clId="{EAE9D4E7-CA8B-4106-B4F1-B0582460922A}"/>
    <pc:docChg chg="custSel delSld modSld">
      <pc:chgData name="横山 益明" userId="dadfecd7-b589-4db7-93bd-d960d273a38a" providerId="ADAL" clId="{EAE9D4E7-CA8B-4106-B4F1-B0582460922A}" dt="2024-01-31T11:31:27.629" v="117" actId="47"/>
      <pc:docMkLst>
        <pc:docMk/>
      </pc:docMkLst>
      <pc:sldChg chg="modSp mod">
        <pc:chgData name="横山 益明" userId="dadfecd7-b589-4db7-93bd-d960d273a38a" providerId="ADAL" clId="{EAE9D4E7-CA8B-4106-B4F1-B0582460922A}" dt="2024-01-31T11:29:53.910" v="90" actId="6549"/>
        <pc:sldMkLst>
          <pc:docMk/>
          <pc:sldMk cId="803102401" sldId="573"/>
        </pc:sldMkLst>
        <pc:spChg chg="mod">
          <ac:chgData name="横山 益明" userId="dadfecd7-b589-4db7-93bd-d960d273a38a" providerId="ADAL" clId="{EAE9D4E7-CA8B-4106-B4F1-B0582460922A}" dt="2024-01-31T11:29:24.677" v="22" actId="6549"/>
          <ac:spMkLst>
            <pc:docMk/>
            <pc:sldMk cId="803102401" sldId="573"/>
            <ac:spMk id="4" creationId="{00000000-0000-0000-0000-000000000000}"/>
          </ac:spMkLst>
        </pc:spChg>
        <pc:spChg chg="mod">
          <ac:chgData name="横山 益明" userId="dadfecd7-b589-4db7-93bd-d960d273a38a" providerId="ADAL" clId="{EAE9D4E7-CA8B-4106-B4F1-B0582460922A}" dt="2024-01-31T11:29:53.910" v="90" actId="6549"/>
          <ac:spMkLst>
            <pc:docMk/>
            <pc:sldMk cId="803102401" sldId="573"/>
            <ac:spMk id="6" creationId="{5EB97BA3-7AEC-413C-9ECC-2117CD1FBEA7}"/>
          </ac:spMkLst>
        </pc:spChg>
      </pc:sldChg>
      <pc:sldChg chg="delSp mod">
        <pc:chgData name="横山 益明" userId="dadfecd7-b589-4db7-93bd-d960d273a38a" providerId="ADAL" clId="{EAE9D4E7-CA8B-4106-B4F1-B0582460922A}" dt="2024-01-31T11:30:00.054" v="91" actId="478"/>
        <pc:sldMkLst>
          <pc:docMk/>
          <pc:sldMk cId="2069072745" sldId="1141"/>
        </pc:sldMkLst>
        <pc:spChg chg="del">
          <ac:chgData name="横山 益明" userId="dadfecd7-b589-4db7-93bd-d960d273a38a" providerId="ADAL" clId="{EAE9D4E7-CA8B-4106-B4F1-B0582460922A}" dt="2024-01-31T11:30:00.054" v="91" actId="478"/>
          <ac:spMkLst>
            <pc:docMk/>
            <pc:sldMk cId="2069072745" sldId="1141"/>
            <ac:spMk id="7" creationId="{37DB9741-EAF1-4638-B46A-9AE5BBB03BC9}"/>
          </ac:spMkLst>
        </pc:spChg>
      </pc:sldChg>
      <pc:sldChg chg="delSp mod">
        <pc:chgData name="横山 益明" userId="dadfecd7-b589-4db7-93bd-d960d273a38a" providerId="ADAL" clId="{EAE9D4E7-CA8B-4106-B4F1-B0582460922A}" dt="2024-01-31T11:30:09.722" v="93" actId="478"/>
        <pc:sldMkLst>
          <pc:docMk/>
          <pc:sldMk cId="549790624" sldId="1153"/>
        </pc:sldMkLst>
        <pc:spChg chg="del">
          <ac:chgData name="横山 益明" userId="dadfecd7-b589-4db7-93bd-d960d273a38a" providerId="ADAL" clId="{EAE9D4E7-CA8B-4106-B4F1-B0582460922A}" dt="2024-01-31T11:30:09.722" v="93" actId="478"/>
          <ac:spMkLst>
            <pc:docMk/>
            <pc:sldMk cId="549790624" sldId="1153"/>
            <ac:spMk id="9" creationId="{F491BF4C-8B1C-4FCA-BCD2-C8A55E46C8E3}"/>
          </ac:spMkLst>
        </pc:spChg>
        <pc:spChg chg="del">
          <ac:chgData name="横山 益明" userId="dadfecd7-b589-4db7-93bd-d960d273a38a" providerId="ADAL" clId="{EAE9D4E7-CA8B-4106-B4F1-B0582460922A}" dt="2024-01-31T11:30:05.483" v="92" actId="478"/>
          <ac:spMkLst>
            <pc:docMk/>
            <pc:sldMk cId="549790624" sldId="1153"/>
            <ac:spMk id="10" creationId="{F388993B-7E70-463C-B8F8-3B03AFF3F7DA}"/>
          </ac:spMkLst>
        </pc:spChg>
      </pc:sldChg>
      <pc:sldChg chg="delSp modSp mod">
        <pc:chgData name="横山 益明" userId="dadfecd7-b589-4db7-93bd-d960d273a38a" providerId="ADAL" clId="{EAE9D4E7-CA8B-4106-B4F1-B0582460922A}" dt="2024-01-31T11:30:32.910" v="102" actId="478"/>
        <pc:sldMkLst>
          <pc:docMk/>
          <pc:sldMk cId="3707565232" sldId="1154"/>
        </pc:sldMkLst>
        <pc:spChg chg="mod">
          <ac:chgData name="横山 益明" userId="dadfecd7-b589-4db7-93bd-d960d273a38a" providerId="ADAL" clId="{EAE9D4E7-CA8B-4106-B4F1-B0582460922A}" dt="2024-01-31T11:30:15.189" v="98" actId="20577"/>
          <ac:spMkLst>
            <pc:docMk/>
            <pc:sldMk cId="3707565232" sldId="1154"/>
            <ac:spMk id="5" creationId="{00000000-0000-0000-0000-000000000000}"/>
          </ac:spMkLst>
        </pc:spChg>
        <pc:spChg chg="del">
          <ac:chgData name="横山 益明" userId="dadfecd7-b589-4db7-93bd-d960d273a38a" providerId="ADAL" clId="{EAE9D4E7-CA8B-4106-B4F1-B0582460922A}" dt="2024-01-31T11:30:23.506" v="100" actId="478"/>
          <ac:spMkLst>
            <pc:docMk/>
            <pc:sldMk cId="3707565232" sldId="1154"/>
            <ac:spMk id="19" creationId="{581558DC-936E-48B6-B188-C23BAE81D914}"/>
          </ac:spMkLst>
        </pc:spChg>
        <pc:spChg chg="del">
          <ac:chgData name="横山 益明" userId="dadfecd7-b589-4db7-93bd-d960d273a38a" providerId="ADAL" clId="{EAE9D4E7-CA8B-4106-B4F1-B0582460922A}" dt="2024-01-31T11:30:32.910" v="102" actId="478"/>
          <ac:spMkLst>
            <pc:docMk/>
            <pc:sldMk cId="3707565232" sldId="1154"/>
            <ac:spMk id="20" creationId="{EABD961E-0823-4DB7-8FAA-6E9028F1E612}"/>
          </ac:spMkLst>
        </pc:spChg>
        <pc:spChg chg="del">
          <ac:chgData name="横山 益明" userId="dadfecd7-b589-4db7-93bd-d960d273a38a" providerId="ADAL" clId="{EAE9D4E7-CA8B-4106-B4F1-B0582460922A}" dt="2024-01-31T11:30:32.910" v="102" actId="478"/>
          <ac:spMkLst>
            <pc:docMk/>
            <pc:sldMk cId="3707565232" sldId="1154"/>
            <ac:spMk id="21" creationId="{0BE8FF7F-A37B-4FD3-88C3-379257053867}"/>
          </ac:spMkLst>
        </pc:spChg>
        <pc:spChg chg="del">
          <ac:chgData name="横山 益明" userId="dadfecd7-b589-4db7-93bd-d960d273a38a" providerId="ADAL" clId="{EAE9D4E7-CA8B-4106-B4F1-B0582460922A}" dt="2024-01-31T11:30:32.910" v="102" actId="478"/>
          <ac:spMkLst>
            <pc:docMk/>
            <pc:sldMk cId="3707565232" sldId="1154"/>
            <ac:spMk id="22" creationId="{988515CD-9CDD-44F8-BB6F-99E5404E2B5C}"/>
          </ac:spMkLst>
        </pc:spChg>
        <pc:spChg chg="del">
          <ac:chgData name="横山 益明" userId="dadfecd7-b589-4db7-93bd-d960d273a38a" providerId="ADAL" clId="{EAE9D4E7-CA8B-4106-B4F1-B0582460922A}" dt="2024-01-31T11:30:32.910" v="102" actId="478"/>
          <ac:spMkLst>
            <pc:docMk/>
            <pc:sldMk cId="3707565232" sldId="1154"/>
            <ac:spMk id="23" creationId="{B4C304F9-2AEE-406B-9F50-8B645C92B332}"/>
          </ac:spMkLst>
        </pc:spChg>
        <pc:spChg chg="del">
          <ac:chgData name="横山 益明" userId="dadfecd7-b589-4db7-93bd-d960d273a38a" providerId="ADAL" clId="{EAE9D4E7-CA8B-4106-B4F1-B0582460922A}" dt="2024-01-31T11:30:32.910" v="102" actId="478"/>
          <ac:spMkLst>
            <pc:docMk/>
            <pc:sldMk cId="3707565232" sldId="1154"/>
            <ac:spMk id="24" creationId="{C8EE4E96-BF06-4096-8C56-767A372E0BCD}"/>
          </ac:spMkLst>
        </pc:spChg>
        <pc:spChg chg="del">
          <ac:chgData name="横山 益明" userId="dadfecd7-b589-4db7-93bd-d960d273a38a" providerId="ADAL" clId="{EAE9D4E7-CA8B-4106-B4F1-B0582460922A}" dt="2024-01-31T11:30:32.910" v="102" actId="478"/>
          <ac:spMkLst>
            <pc:docMk/>
            <pc:sldMk cId="3707565232" sldId="1154"/>
            <ac:spMk id="25" creationId="{7A2EB9D5-4921-475F-BCE7-8AE817F31D22}"/>
          </ac:spMkLst>
        </pc:spChg>
        <pc:spChg chg="del">
          <ac:chgData name="横山 益明" userId="dadfecd7-b589-4db7-93bd-d960d273a38a" providerId="ADAL" clId="{EAE9D4E7-CA8B-4106-B4F1-B0582460922A}" dt="2024-01-31T11:30:23.506" v="100" actId="478"/>
          <ac:spMkLst>
            <pc:docMk/>
            <pc:sldMk cId="3707565232" sldId="1154"/>
            <ac:spMk id="26" creationId="{EB73CF17-1D0A-4107-8FF4-1282E784BD0C}"/>
          </ac:spMkLst>
        </pc:spChg>
        <pc:spChg chg="del">
          <ac:chgData name="横山 益明" userId="dadfecd7-b589-4db7-93bd-d960d273a38a" providerId="ADAL" clId="{EAE9D4E7-CA8B-4106-B4F1-B0582460922A}" dt="2024-01-31T11:30:23.506" v="100" actId="478"/>
          <ac:spMkLst>
            <pc:docMk/>
            <pc:sldMk cId="3707565232" sldId="1154"/>
            <ac:spMk id="27" creationId="{02D7EDD0-AF5A-45CC-BA52-CDD88D03779B}"/>
          </ac:spMkLst>
        </pc:spChg>
        <pc:spChg chg="del">
          <ac:chgData name="横山 益明" userId="dadfecd7-b589-4db7-93bd-d960d273a38a" providerId="ADAL" clId="{EAE9D4E7-CA8B-4106-B4F1-B0582460922A}" dt="2024-01-31T11:30:23.506" v="100" actId="478"/>
          <ac:spMkLst>
            <pc:docMk/>
            <pc:sldMk cId="3707565232" sldId="1154"/>
            <ac:spMk id="28" creationId="{480489B9-474B-4D8C-B4E0-948749731058}"/>
          </ac:spMkLst>
        </pc:spChg>
        <pc:spChg chg="del">
          <ac:chgData name="横山 益明" userId="dadfecd7-b589-4db7-93bd-d960d273a38a" providerId="ADAL" clId="{EAE9D4E7-CA8B-4106-B4F1-B0582460922A}" dt="2024-01-31T11:30:23.506" v="100" actId="478"/>
          <ac:spMkLst>
            <pc:docMk/>
            <pc:sldMk cId="3707565232" sldId="1154"/>
            <ac:spMk id="29" creationId="{9879DED8-4670-442B-9024-35143F9F7A16}"/>
          </ac:spMkLst>
        </pc:spChg>
        <pc:spChg chg="del">
          <ac:chgData name="横山 益明" userId="dadfecd7-b589-4db7-93bd-d960d273a38a" providerId="ADAL" clId="{EAE9D4E7-CA8B-4106-B4F1-B0582460922A}" dt="2024-01-31T11:30:23.506" v="100" actId="478"/>
          <ac:spMkLst>
            <pc:docMk/>
            <pc:sldMk cId="3707565232" sldId="1154"/>
            <ac:spMk id="30" creationId="{2FBA9959-BC4F-4704-B85C-BC0B1D2E439B}"/>
          </ac:spMkLst>
        </pc:spChg>
        <pc:spChg chg="del">
          <ac:chgData name="横山 益明" userId="dadfecd7-b589-4db7-93bd-d960d273a38a" providerId="ADAL" clId="{EAE9D4E7-CA8B-4106-B4F1-B0582460922A}" dt="2024-01-31T11:30:23.506" v="100" actId="478"/>
          <ac:spMkLst>
            <pc:docMk/>
            <pc:sldMk cId="3707565232" sldId="1154"/>
            <ac:spMk id="31" creationId="{4C4CC67C-8016-4082-8027-EED5D0FE9D4E}"/>
          </ac:spMkLst>
        </pc:spChg>
        <pc:spChg chg="del">
          <ac:chgData name="横山 益明" userId="dadfecd7-b589-4db7-93bd-d960d273a38a" providerId="ADAL" clId="{EAE9D4E7-CA8B-4106-B4F1-B0582460922A}" dt="2024-01-31T11:30:23.506" v="100" actId="478"/>
          <ac:spMkLst>
            <pc:docMk/>
            <pc:sldMk cId="3707565232" sldId="1154"/>
            <ac:spMk id="32" creationId="{871A6881-F48F-4BBD-90F9-1916F5219860}"/>
          </ac:spMkLst>
        </pc:spChg>
        <pc:spChg chg="del">
          <ac:chgData name="横山 益明" userId="dadfecd7-b589-4db7-93bd-d960d273a38a" providerId="ADAL" clId="{EAE9D4E7-CA8B-4106-B4F1-B0582460922A}" dt="2024-01-31T11:30:23.506" v="100" actId="478"/>
          <ac:spMkLst>
            <pc:docMk/>
            <pc:sldMk cId="3707565232" sldId="1154"/>
            <ac:spMk id="33" creationId="{CC77734E-3E73-4219-9DDF-393C7894BE60}"/>
          </ac:spMkLst>
        </pc:spChg>
        <pc:spChg chg="del">
          <ac:chgData name="横山 益明" userId="dadfecd7-b589-4db7-93bd-d960d273a38a" providerId="ADAL" clId="{EAE9D4E7-CA8B-4106-B4F1-B0582460922A}" dt="2024-01-31T11:30:23.506" v="100" actId="478"/>
          <ac:spMkLst>
            <pc:docMk/>
            <pc:sldMk cId="3707565232" sldId="1154"/>
            <ac:spMk id="35" creationId="{AE84DBDC-B580-4AA8-9255-1A029413AB6D}"/>
          </ac:spMkLst>
        </pc:spChg>
        <pc:spChg chg="del">
          <ac:chgData name="横山 益明" userId="dadfecd7-b589-4db7-93bd-d960d273a38a" providerId="ADAL" clId="{EAE9D4E7-CA8B-4106-B4F1-B0582460922A}" dt="2024-01-31T11:30:23.506" v="100" actId="478"/>
          <ac:spMkLst>
            <pc:docMk/>
            <pc:sldMk cId="3707565232" sldId="1154"/>
            <ac:spMk id="36" creationId="{B4C144AB-A5F3-4029-A787-13B485D4AA42}"/>
          </ac:spMkLst>
        </pc:spChg>
        <pc:spChg chg="del">
          <ac:chgData name="横山 益明" userId="dadfecd7-b589-4db7-93bd-d960d273a38a" providerId="ADAL" clId="{EAE9D4E7-CA8B-4106-B4F1-B0582460922A}" dt="2024-01-31T11:30:25.885" v="101" actId="478"/>
          <ac:spMkLst>
            <pc:docMk/>
            <pc:sldMk cId="3707565232" sldId="1154"/>
            <ac:spMk id="37" creationId="{8B2B5352-2D38-4C23-8789-E79AF7E2F820}"/>
          </ac:spMkLst>
        </pc:spChg>
        <pc:spChg chg="del">
          <ac:chgData name="横山 益明" userId="dadfecd7-b589-4db7-93bd-d960d273a38a" providerId="ADAL" clId="{EAE9D4E7-CA8B-4106-B4F1-B0582460922A}" dt="2024-01-31T11:30:23.506" v="100" actId="478"/>
          <ac:spMkLst>
            <pc:docMk/>
            <pc:sldMk cId="3707565232" sldId="1154"/>
            <ac:spMk id="38" creationId="{E6D2CE10-FBA0-4C1F-AF7F-69CAC9D5D7A0}"/>
          </ac:spMkLst>
        </pc:spChg>
        <pc:spChg chg="del">
          <ac:chgData name="横山 益明" userId="dadfecd7-b589-4db7-93bd-d960d273a38a" providerId="ADAL" clId="{EAE9D4E7-CA8B-4106-B4F1-B0582460922A}" dt="2024-01-31T11:30:23.506" v="100" actId="478"/>
          <ac:spMkLst>
            <pc:docMk/>
            <pc:sldMk cId="3707565232" sldId="1154"/>
            <ac:spMk id="39" creationId="{7C9E84A0-A7A7-46B1-BF21-0A4C5DD28412}"/>
          </ac:spMkLst>
        </pc:spChg>
        <pc:spChg chg="del">
          <ac:chgData name="横山 益明" userId="dadfecd7-b589-4db7-93bd-d960d273a38a" providerId="ADAL" clId="{EAE9D4E7-CA8B-4106-B4F1-B0582460922A}" dt="2024-01-31T11:30:18.358" v="99" actId="478"/>
          <ac:spMkLst>
            <pc:docMk/>
            <pc:sldMk cId="3707565232" sldId="1154"/>
            <ac:spMk id="40" creationId="{F8D35849-7B81-4C66-981D-9732AE325A98}"/>
          </ac:spMkLst>
        </pc:spChg>
        <pc:picChg chg="del">
          <ac:chgData name="横山 益明" userId="dadfecd7-b589-4db7-93bd-d960d273a38a" providerId="ADAL" clId="{EAE9D4E7-CA8B-4106-B4F1-B0582460922A}" dt="2024-01-31T11:30:23.506" v="100" actId="478"/>
          <ac:picMkLst>
            <pc:docMk/>
            <pc:sldMk cId="3707565232" sldId="1154"/>
            <ac:picMk id="7" creationId="{4FD9E5E4-1B06-4162-AA60-D9B697251844}"/>
          </ac:picMkLst>
        </pc:picChg>
        <pc:picChg chg="del">
          <ac:chgData name="横山 益明" userId="dadfecd7-b589-4db7-93bd-d960d273a38a" providerId="ADAL" clId="{EAE9D4E7-CA8B-4106-B4F1-B0582460922A}" dt="2024-01-31T11:30:23.506" v="100" actId="478"/>
          <ac:picMkLst>
            <pc:docMk/>
            <pc:sldMk cId="3707565232" sldId="1154"/>
            <ac:picMk id="8" creationId="{3181061B-0269-49D9-A438-5F733ECD1D7D}"/>
          </ac:picMkLst>
        </pc:picChg>
        <pc:picChg chg="del">
          <ac:chgData name="横山 益明" userId="dadfecd7-b589-4db7-93bd-d960d273a38a" providerId="ADAL" clId="{EAE9D4E7-CA8B-4106-B4F1-B0582460922A}" dt="2024-01-31T11:30:23.506" v="100" actId="478"/>
          <ac:picMkLst>
            <pc:docMk/>
            <pc:sldMk cId="3707565232" sldId="1154"/>
            <ac:picMk id="9" creationId="{D5B83C00-7A3A-489F-B50D-B5A36EDC9CA5}"/>
          </ac:picMkLst>
        </pc:picChg>
        <pc:picChg chg="del">
          <ac:chgData name="横山 益明" userId="dadfecd7-b589-4db7-93bd-d960d273a38a" providerId="ADAL" clId="{EAE9D4E7-CA8B-4106-B4F1-B0582460922A}" dt="2024-01-31T11:30:23.506" v="100" actId="478"/>
          <ac:picMkLst>
            <pc:docMk/>
            <pc:sldMk cId="3707565232" sldId="1154"/>
            <ac:picMk id="10" creationId="{0B194A9F-1FE2-482B-9C2F-B08E9152163A}"/>
          </ac:picMkLst>
        </pc:picChg>
        <pc:picChg chg="del">
          <ac:chgData name="横山 益明" userId="dadfecd7-b589-4db7-93bd-d960d273a38a" providerId="ADAL" clId="{EAE9D4E7-CA8B-4106-B4F1-B0582460922A}" dt="2024-01-31T11:30:23.506" v="100" actId="478"/>
          <ac:picMkLst>
            <pc:docMk/>
            <pc:sldMk cId="3707565232" sldId="1154"/>
            <ac:picMk id="11" creationId="{E83DF86A-3362-4A20-9358-E78D344B9D45}"/>
          </ac:picMkLst>
        </pc:picChg>
        <pc:picChg chg="del">
          <ac:chgData name="横山 益明" userId="dadfecd7-b589-4db7-93bd-d960d273a38a" providerId="ADAL" clId="{EAE9D4E7-CA8B-4106-B4F1-B0582460922A}" dt="2024-01-31T11:30:32.910" v="102" actId="478"/>
          <ac:picMkLst>
            <pc:docMk/>
            <pc:sldMk cId="3707565232" sldId="1154"/>
            <ac:picMk id="12" creationId="{F8C4CF63-3E96-48C6-B9E8-36930A163892}"/>
          </ac:picMkLst>
        </pc:picChg>
        <pc:picChg chg="del">
          <ac:chgData name="横山 益明" userId="dadfecd7-b589-4db7-93bd-d960d273a38a" providerId="ADAL" clId="{EAE9D4E7-CA8B-4106-B4F1-B0582460922A}" dt="2024-01-31T11:30:23.506" v="100" actId="478"/>
          <ac:picMkLst>
            <pc:docMk/>
            <pc:sldMk cId="3707565232" sldId="1154"/>
            <ac:picMk id="13" creationId="{B9697D54-E164-46FA-81EF-A8B3CCF5906B}"/>
          </ac:picMkLst>
        </pc:picChg>
        <pc:picChg chg="del">
          <ac:chgData name="横山 益明" userId="dadfecd7-b589-4db7-93bd-d960d273a38a" providerId="ADAL" clId="{EAE9D4E7-CA8B-4106-B4F1-B0582460922A}" dt="2024-01-31T11:30:23.506" v="100" actId="478"/>
          <ac:picMkLst>
            <pc:docMk/>
            <pc:sldMk cId="3707565232" sldId="1154"/>
            <ac:picMk id="14" creationId="{8C14F95E-8B6C-4F15-AA7A-32290456687A}"/>
          </ac:picMkLst>
        </pc:picChg>
        <pc:picChg chg="del">
          <ac:chgData name="横山 益明" userId="dadfecd7-b589-4db7-93bd-d960d273a38a" providerId="ADAL" clId="{EAE9D4E7-CA8B-4106-B4F1-B0582460922A}" dt="2024-01-31T11:30:23.506" v="100" actId="478"/>
          <ac:picMkLst>
            <pc:docMk/>
            <pc:sldMk cId="3707565232" sldId="1154"/>
            <ac:picMk id="15" creationId="{41598D73-E95B-428B-96FF-889F222E7A8A}"/>
          </ac:picMkLst>
        </pc:picChg>
        <pc:picChg chg="del">
          <ac:chgData name="横山 益明" userId="dadfecd7-b589-4db7-93bd-d960d273a38a" providerId="ADAL" clId="{EAE9D4E7-CA8B-4106-B4F1-B0582460922A}" dt="2024-01-31T11:30:23.506" v="100" actId="478"/>
          <ac:picMkLst>
            <pc:docMk/>
            <pc:sldMk cId="3707565232" sldId="1154"/>
            <ac:picMk id="16" creationId="{E5D59088-DBDB-4EF1-8603-034CC4E95A58}"/>
          </ac:picMkLst>
        </pc:picChg>
        <pc:picChg chg="del">
          <ac:chgData name="横山 益明" userId="dadfecd7-b589-4db7-93bd-d960d273a38a" providerId="ADAL" clId="{EAE9D4E7-CA8B-4106-B4F1-B0582460922A}" dt="2024-01-31T11:30:23.506" v="100" actId="478"/>
          <ac:picMkLst>
            <pc:docMk/>
            <pc:sldMk cId="3707565232" sldId="1154"/>
            <ac:picMk id="17" creationId="{F460083A-7FA1-4F31-A209-93143D97ADEA}"/>
          </ac:picMkLst>
        </pc:picChg>
        <pc:picChg chg="del">
          <ac:chgData name="横山 益明" userId="dadfecd7-b589-4db7-93bd-d960d273a38a" providerId="ADAL" clId="{EAE9D4E7-CA8B-4106-B4F1-B0582460922A}" dt="2024-01-31T11:30:23.506" v="100" actId="478"/>
          <ac:picMkLst>
            <pc:docMk/>
            <pc:sldMk cId="3707565232" sldId="1154"/>
            <ac:picMk id="18" creationId="{D7B1B20D-F70E-4876-8A5B-AE7F4682CEC6}"/>
          </ac:picMkLst>
        </pc:picChg>
        <pc:picChg chg="del">
          <ac:chgData name="横山 益明" userId="dadfecd7-b589-4db7-93bd-d960d273a38a" providerId="ADAL" clId="{EAE9D4E7-CA8B-4106-B4F1-B0582460922A}" dt="2024-01-31T11:30:23.506" v="100" actId="478"/>
          <ac:picMkLst>
            <pc:docMk/>
            <pc:sldMk cId="3707565232" sldId="1154"/>
            <ac:picMk id="34" creationId="{172C1E7B-0FED-4BBD-B7A5-9F54DDDB03D7}"/>
          </ac:picMkLst>
        </pc:picChg>
      </pc:sldChg>
      <pc:sldChg chg="delSp modSp mod">
        <pc:chgData name="横山 益明" userId="dadfecd7-b589-4db7-93bd-d960d273a38a" providerId="ADAL" clId="{EAE9D4E7-CA8B-4106-B4F1-B0582460922A}" dt="2024-01-31T11:30:47.156" v="109" actId="478"/>
        <pc:sldMkLst>
          <pc:docMk/>
          <pc:sldMk cId="1183433420" sldId="1155"/>
        </pc:sldMkLst>
        <pc:spChg chg="mod">
          <ac:chgData name="横山 益明" userId="dadfecd7-b589-4db7-93bd-d960d273a38a" providerId="ADAL" clId="{EAE9D4E7-CA8B-4106-B4F1-B0582460922A}" dt="2024-01-31T11:30:38.175" v="107" actId="20577"/>
          <ac:spMkLst>
            <pc:docMk/>
            <pc:sldMk cId="1183433420" sldId="1155"/>
            <ac:spMk id="5" creationId="{00000000-0000-0000-0000-000000000000}"/>
          </ac:spMkLst>
        </pc:spChg>
        <pc:spChg chg="del">
          <ac:chgData name="横山 益明" userId="dadfecd7-b589-4db7-93bd-d960d273a38a" providerId="ADAL" clId="{EAE9D4E7-CA8B-4106-B4F1-B0582460922A}" dt="2024-01-31T11:30:47.156" v="109" actId="478"/>
          <ac:spMkLst>
            <pc:docMk/>
            <pc:sldMk cId="1183433420" sldId="1155"/>
            <ac:spMk id="7" creationId="{00E86493-17F2-45C6-A565-C3E61A60C6EC}"/>
          </ac:spMkLst>
        </pc:spChg>
        <pc:spChg chg="del">
          <ac:chgData name="横山 益明" userId="dadfecd7-b589-4db7-93bd-d960d273a38a" providerId="ADAL" clId="{EAE9D4E7-CA8B-4106-B4F1-B0582460922A}" dt="2024-01-31T11:30:43.027" v="108" actId="478"/>
          <ac:spMkLst>
            <pc:docMk/>
            <pc:sldMk cId="1183433420" sldId="1155"/>
            <ac:spMk id="8" creationId="{E5EF0511-62B2-4367-B09E-DC209E562315}"/>
          </ac:spMkLst>
        </pc:spChg>
      </pc:sldChg>
      <pc:sldChg chg="delSp mod">
        <pc:chgData name="横山 益明" userId="dadfecd7-b589-4db7-93bd-d960d273a38a" providerId="ADAL" clId="{EAE9D4E7-CA8B-4106-B4F1-B0582460922A}" dt="2024-01-31T11:30:57.713" v="111" actId="478"/>
        <pc:sldMkLst>
          <pc:docMk/>
          <pc:sldMk cId="2413230181" sldId="1156"/>
        </pc:sldMkLst>
        <pc:spChg chg="del">
          <ac:chgData name="横山 益明" userId="dadfecd7-b589-4db7-93bd-d960d273a38a" providerId="ADAL" clId="{EAE9D4E7-CA8B-4106-B4F1-B0582460922A}" dt="2024-01-31T11:30:54.999" v="110" actId="478"/>
          <ac:spMkLst>
            <pc:docMk/>
            <pc:sldMk cId="2413230181" sldId="1156"/>
            <ac:spMk id="7" creationId="{C4026BD5-9C88-419E-A8EB-936D58330F2C}"/>
          </ac:spMkLst>
        </pc:spChg>
        <pc:spChg chg="del">
          <ac:chgData name="横山 益明" userId="dadfecd7-b589-4db7-93bd-d960d273a38a" providerId="ADAL" clId="{EAE9D4E7-CA8B-4106-B4F1-B0582460922A}" dt="2024-01-31T11:30:54.999" v="110" actId="478"/>
          <ac:spMkLst>
            <pc:docMk/>
            <pc:sldMk cId="2413230181" sldId="1156"/>
            <ac:spMk id="8" creationId="{1E65C5F5-7EF3-4A58-B8CC-4F7DB2C16373}"/>
          </ac:spMkLst>
        </pc:spChg>
        <pc:spChg chg="del">
          <ac:chgData name="横山 益明" userId="dadfecd7-b589-4db7-93bd-d960d273a38a" providerId="ADAL" clId="{EAE9D4E7-CA8B-4106-B4F1-B0582460922A}" dt="2024-01-31T11:30:54.999" v="110" actId="478"/>
          <ac:spMkLst>
            <pc:docMk/>
            <pc:sldMk cId="2413230181" sldId="1156"/>
            <ac:spMk id="13" creationId="{12899552-0D52-4F91-86CE-72D268CA0DF5}"/>
          </ac:spMkLst>
        </pc:spChg>
        <pc:spChg chg="del">
          <ac:chgData name="横山 益明" userId="dadfecd7-b589-4db7-93bd-d960d273a38a" providerId="ADAL" clId="{EAE9D4E7-CA8B-4106-B4F1-B0582460922A}" dt="2024-01-31T11:30:54.999" v="110" actId="478"/>
          <ac:spMkLst>
            <pc:docMk/>
            <pc:sldMk cId="2413230181" sldId="1156"/>
            <ac:spMk id="16" creationId="{76DB6233-D7E8-4659-9219-589ACACAC079}"/>
          </ac:spMkLst>
        </pc:spChg>
        <pc:spChg chg="del">
          <ac:chgData name="横山 益明" userId="dadfecd7-b589-4db7-93bd-d960d273a38a" providerId="ADAL" clId="{EAE9D4E7-CA8B-4106-B4F1-B0582460922A}" dt="2024-01-31T11:30:54.999" v="110" actId="478"/>
          <ac:spMkLst>
            <pc:docMk/>
            <pc:sldMk cId="2413230181" sldId="1156"/>
            <ac:spMk id="19" creationId="{9569D915-FC8E-4C91-9100-A51BE6F35FE6}"/>
          </ac:spMkLst>
        </pc:spChg>
        <pc:spChg chg="del">
          <ac:chgData name="横山 益明" userId="dadfecd7-b589-4db7-93bd-d960d273a38a" providerId="ADAL" clId="{EAE9D4E7-CA8B-4106-B4F1-B0582460922A}" dt="2024-01-31T11:30:54.999" v="110" actId="478"/>
          <ac:spMkLst>
            <pc:docMk/>
            <pc:sldMk cId="2413230181" sldId="1156"/>
            <ac:spMk id="20" creationId="{77654B9B-40A2-4291-B2B4-873FF1E06082}"/>
          </ac:spMkLst>
        </pc:spChg>
        <pc:spChg chg="del">
          <ac:chgData name="横山 益明" userId="dadfecd7-b589-4db7-93bd-d960d273a38a" providerId="ADAL" clId="{EAE9D4E7-CA8B-4106-B4F1-B0582460922A}" dt="2024-01-31T11:30:54.999" v="110" actId="478"/>
          <ac:spMkLst>
            <pc:docMk/>
            <pc:sldMk cId="2413230181" sldId="1156"/>
            <ac:spMk id="23" creationId="{39146154-8BE3-4955-AD04-3DC5085BDEAE}"/>
          </ac:spMkLst>
        </pc:spChg>
        <pc:spChg chg="del">
          <ac:chgData name="横山 益明" userId="dadfecd7-b589-4db7-93bd-d960d273a38a" providerId="ADAL" clId="{EAE9D4E7-CA8B-4106-B4F1-B0582460922A}" dt="2024-01-31T11:30:54.999" v="110" actId="478"/>
          <ac:spMkLst>
            <pc:docMk/>
            <pc:sldMk cId="2413230181" sldId="1156"/>
            <ac:spMk id="24" creationId="{E7E80402-42C4-43EA-93B9-2EBBBF730CB1}"/>
          </ac:spMkLst>
        </pc:spChg>
        <pc:spChg chg="del">
          <ac:chgData name="横山 益明" userId="dadfecd7-b589-4db7-93bd-d960d273a38a" providerId="ADAL" clId="{EAE9D4E7-CA8B-4106-B4F1-B0582460922A}" dt="2024-01-31T11:30:54.999" v="110" actId="478"/>
          <ac:spMkLst>
            <pc:docMk/>
            <pc:sldMk cId="2413230181" sldId="1156"/>
            <ac:spMk id="26" creationId="{6181F2D1-477F-4AF0-AA5E-FA4DF9277839}"/>
          </ac:spMkLst>
        </pc:spChg>
        <pc:spChg chg="del">
          <ac:chgData name="横山 益明" userId="dadfecd7-b589-4db7-93bd-d960d273a38a" providerId="ADAL" clId="{EAE9D4E7-CA8B-4106-B4F1-B0582460922A}" dt="2024-01-31T11:30:54.999" v="110" actId="478"/>
          <ac:spMkLst>
            <pc:docMk/>
            <pc:sldMk cId="2413230181" sldId="1156"/>
            <ac:spMk id="28" creationId="{6A7900EC-CF1C-45E5-A963-F72417CE585F}"/>
          </ac:spMkLst>
        </pc:spChg>
        <pc:spChg chg="del">
          <ac:chgData name="横山 益明" userId="dadfecd7-b589-4db7-93bd-d960d273a38a" providerId="ADAL" clId="{EAE9D4E7-CA8B-4106-B4F1-B0582460922A}" dt="2024-01-31T11:30:54.999" v="110" actId="478"/>
          <ac:spMkLst>
            <pc:docMk/>
            <pc:sldMk cId="2413230181" sldId="1156"/>
            <ac:spMk id="30" creationId="{B6B189F2-BA92-47B9-B8D0-A4464D2C7A3E}"/>
          </ac:spMkLst>
        </pc:spChg>
        <pc:spChg chg="del">
          <ac:chgData name="横山 益明" userId="dadfecd7-b589-4db7-93bd-d960d273a38a" providerId="ADAL" clId="{EAE9D4E7-CA8B-4106-B4F1-B0582460922A}" dt="2024-01-31T11:30:54.999" v="110" actId="478"/>
          <ac:spMkLst>
            <pc:docMk/>
            <pc:sldMk cId="2413230181" sldId="1156"/>
            <ac:spMk id="34" creationId="{37FB24B2-8AFA-4163-8B43-19728F9CB5F8}"/>
          </ac:spMkLst>
        </pc:spChg>
        <pc:spChg chg="del">
          <ac:chgData name="横山 益明" userId="dadfecd7-b589-4db7-93bd-d960d273a38a" providerId="ADAL" clId="{EAE9D4E7-CA8B-4106-B4F1-B0582460922A}" dt="2024-01-31T11:30:54.999" v="110" actId="478"/>
          <ac:spMkLst>
            <pc:docMk/>
            <pc:sldMk cId="2413230181" sldId="1156"/>
            <ac:spMk id="35" creationId="{7EC92663-8731-4CBE-8D22-D6708DB00B41}"/>
          </ac:spMkLst>
        </pc:spChg>
        <pc:spChg chg="del">
          <ac:chgData name="横山 益明" userId="dadfecd7-b589-4db7-93bd-d960d273a38a" providerId="ADAL" clId="{EAE9D4E7-CA8B-4106-B4F1-B0582460922A}" dt="2024-01-31T11:30:57.713" v="111" actId="478"/>
          <ac:spMkLst>
            <pc:docMk/>
            <pc:sldMk cId="2413230181" sldId="1156"/>
            <ac:spMk id="37" creationId="{92F427E1-48A4-44B7-A197-2748F686A93F}"/>
          </ac:spMkLst>
        </pc:spChg>
        <pc:spChg chg="del">
          <ac:chgData name="横山 益明" userId="dadfecd7-b589-4db7-93bd-d960d273a38a" providerId="ADAL" clId="{EAE9D4E7-CA8B-4106-B4F1-B0582460922A}" dt="2024-01-31T11:30:54.999" v="110" actId="478"/>
          <ac:spMkLst>
            <pc:docMk/>
            <pc:sldMk cId="2413230181" sldId="1156"/>
            <ac:spMk id="49" creationId="{8CA01013-2979-4473-8247-8052387C7FFC}"/>
          </ac:spMkLst>
        </pc:spChg>
        <pc:spChg chg="del">
          <ac:chgData name="横山 益明" userId="dadfecd7-b589-4db7-93bd-d960d273a38a" providerId="ADAL" clId="{EAE9D4E7-CA8B-4106-B4F1-B0582460922A}" dt="2024-01-31T11:30:54.999" v="110" actId="478"/>
          <ac:spMkLst>
            <pc:docMk/>
            <pc:sldMk cId="2413230181" sldId="1156"/>
            <ac:spMk id="50" creationId="{F8827241-F1AA-4AB8-B99C-E0E3EE055D7E}"/>
          </ac:spMkLst>
        </pc:spChg>
        <pc:spChg chg="del">
          <ac:chgData name="横山 益明" userId="dadfecd7-b589-4db7-93bd-d960d273a38a" providerId="ADAL" clId="{EAE9D4E7-CA8B-4106-B4F1-B0582460922A}" dt="2024-01-31T11:30:54.999" v="110" actId="478"/>
          <ac:spMkLst>
            <pc:docMk/>
            <pc:sldMk cId="2413230181" sldId="1156"/>
            <ac:spMk id="55" creationId="{335C4A47-144C-474B-AD16-FD2F0A219F19}"/>
          </ac:spMkLst>
        </pc:spChg>
        <pc:spChg chg="del">
          <ac:chgData name="横山 益明" userId="dadfecd7-b589-4db7-93bd-d960d273a38a" providerId="ADAL" clId="{EAE9D4E7-CA8B-4106-B4F1-B0582460922A}" dt="2024-01-31T11:30:54.999" v="110" actId="478"/>
          <ac:spMkLst>
            <pc:docMk/>
            <pc:sldMk cId="2413230181" sldId="1156"/>
            <ac:spMk id="56" creationId="{0FC74FFE-9EA7-4E1A-AAC0-3CB78D365C12}"/>
          </ac:spMkLst>
        </pc:spChg>
        <pc:grpChg chg="del">
          <ac:chgData name="横山 益明" userId="dadfecd7-b589-4db7-93bd-d960d273a38a" providerId="ADAL" clId="{EAE9D4E7-CA8B-4106-B4F1-B0582460922A}" dt="2024-01-31T11:30:57.713" v="111" actId="478"/>
          <ac:grpSpMkLst>
            <pc:docMk/>
            <pc:sldMk cId="2413230181" sldId="1156"/>
            <ac:grpSpMk id="42" creationId="{1F8BF27B-4367-4AE9-88B7-7F5326D722B3}"/>
          </ac:grpSpMkLst>
        </pc:grpChg>
        <pc:picChg chg="del">
          <ac:chgData name="横山 益明" userId="dadfecd7-b589-4db7-93bd-d960d273a38a" providerId="ADAL" clId="{EAE9D4E7-CA8B-4106-B4F1-B0582460922A}" dt="2024-01-31T11:30:54.999" v="110" actId="478"/>
          <ac:picMkLst>
            <pc:docMk/>
            <pc:sldMk cId="2413230181" sldId="1156"/>
            <ac:picMk id="10" creationId="{0B8D5FCD-D2E1-4DDB-80CF-3112AE51DC72}"/>
          </ac:picMkLst>
        </pc:picChg>
        <pc:picChg chg="del">
          <ac:chgData name="横山 益明" userId="dadfecd7-b589-4db7-93bd-d960d273a38a" providerId="ADAL" clId="{EAE9D4E7-CA8B-4106-B4F1-B0582460922A}" dt="2024-01-31T11:30:54.999" v="110" actId="478"/>
          <ac:picMkLst>
            <pc:docMk/>
            <pc:sldMk cId="2413230181" sldId="1156"/>
            <ac:picMk id="11" creationId="{6EA90191-4356-49C0-8889-6C43BCAB88F9}"/>
          </ac:picMkLst>
        </pc:picChg>
        <pc:picChg chg="del">
          <ac:chgData name="横山 益明" userId="dadfecd7-b589-4db7-93bd-d960d273a38a" providerId="ADAL" clId="{EAE9D4E7-CA8B-4106-B4F1-B0582460922A}" dt="2024-01-31T11:30:54.999" v="110" actId="478"/>
          <ac:picMkLst>
            <pc:docMk/>
            <pc:sldMk cId="2413230181" sldId="1156"/>
            <ac:picMk id="12" creationId="{B1AB09B9-FF0B-4F13-A83E-3CD2B52062C9}"/>
          </ac:picMkLst>
        </pc:picChg>
        <pc:picChg chg="del">
          <ac:chgData name="横山 益明" userId="dadfecd7-b589-4db7-93bd-d960d273a38a" providerId="ADAL" clId="{EAE9D4E7-CA8B-4106-B4F1-B0582460922A}" dt="2024-01-31T11:30:54.999" v="110" actId="478"/>
          <ac:picMkLst>
            <pc:docMk/>
            <pc:sldMk cId="2413230181" sldId="1156"/>
            <ac:picMk id="17" creationId="{7220900A-8DD0-4EE6-BE5A-F3911EEFDA29}"/>
          </ac:picMkLst>
        </pc:picChg>
        <pc:picChg chg="del">
          <ac:chgData name="横山 益明" userId="dadfecd7-b589-4db7-93bd-d960d273a38a" providerId="ADAL" clId="{EAE9D4E7-CA8B-4106-B4F1-B0582460922A}" dt="2024-01-31T11:30:54.999" v="110" actId="478"/>
          <ac:picMkLst>
            <pc:docMk/>
            <pc:sldMk cId="2413230181" sldId="1156"/>
            <ac:picMk id="18" creationId="{76C875D3-84ED-425A-B975-59093954EBAB}"/>
          </ac:picMkLst>
        </pc:picChg>
        <pc:picChg chg="del">
          <ac:chgData name="横山 益明" userId="dadfecd7-b589-4db7-93bd-d960d273a38a" providerId="ADAL" clId="{EAE9D4E7-CA8B-4106-B4F1-B0582460922A}" dt="2024-01-31T11:30:54.999" v="110" actId="478"/>
          <ac:picMkLst>
            <pc:docMk/>
            <pc:sldMk cId="2413230181" sldId="1156"/>
            <ac:picMk id="25" creationId="{2EEA48C1-39B5-4981-8B8E-3A601D7BD995}"/>
          </ac:picMkLst>
        </pc:picChg>
        <pc:picChg chg="del">
          <ac:chgData name="横山 益明" userId="dadfecd7-b589-4db7-93bd-d960d273a38a" providerId="ADAL" clId="{EAE9D4E7-CA8B-4106-B4F1-B0582460922A}" dt="2024-01-31T11:30:54.999" v="110" actId="478"/>
          <ac:picMkLst>
            <pc:docMk/>
            <pc:sldMk cId="2413230181" sldId="1156"/>
            <ac:picMk id="27" creationId="{24D64444-91E2-4077-BFD7-540216537F16}"/>
          </ac:picMkLst>
        </pc:picChg>
        <pc:picChg chg="del">
          <ac:chgData name="横山 益明" userId="dadfecd7-b589-4db7-93bd-d960d273a38a" providerId="ADAL" clId="{EAE9D4E7-CA8B-4106-B4F1-B0582460922A}" dt="2024-01-31T11:30:54.999" v="110" actId="478"/>
          <ac:picMkLst>
            <pc:docMk/>
            <pc:sldMk cId="2413230181" sldId="1156"/>
            <ac:picMk id="29" creationId="{79AB40F7-A21A-4927-A26B-9D81FF7206F1}"/>
          </ac:picMkLst>
        </pc:picChg>
        <pc:picChg chg="del">
          <ac:chgData name="横山 益明" userId="dadfecd7-b589-4db7-93bd-d960d273a38a" providerId="ADAL" clId="{EAE9D4E7-CA8B-4106-B4F1-B0582460922A}" dt="2024-01-31T11:30:54.999" v="110" actId="478"/>
          <ac:picMkLst>
            <pc:docMk/>
            <pc:sldMk cId="2413230181" sldId="1156"/>
            <ac:picMk id="31" creationId="{C54FE88D-B557-4035-AAB6-EF843334711C}"/>
          </ac:picMkLst>
        </pc:picChg>
        <pc:picChg chg="del">
          <ac:chgData name="横山 益明" userId="dadfecd7-b589-4db7-93bd-d960d273a38a" providerId="ADAL" clId="{EAE9D4E7-CA8B-4106-B4F1-B0582460922A}" dt="2024-01-31T11:30:54.999" v="110" actId="478"/>
          <ac:picMkLst>
            <pc:docMk/>
            <pc:sldMk cId="2413230181" sldId="1156"/>
            <ac:picMk id="38" creationId="{1A8F04FA-F09F-4F8F-BD0D-FABF40CF9A44}"/>
          </ac:picMkLst>
        </pc:picChg>
        <pc:picChg chg="del">
          <ac:chgData name="横山 益明" userId="dadfecd7-b589-4db7-93bd-d960d273a38a" providerId="ADAL" clId="{EAE9D4E7-CA8B-4106-B4F1-B0582460922A}" dt="2024-01-31T11:30:54.999" v="110" actId="478"/>
          <ac:picMkLst>
            <pc:docMk/>
            <pc:sldMk cId="2413230181" sldId="1156"/>
            <ac:picMk id="39" creationId="{8AD92066-E486-4749-8F20-50D7D942FAC9}"/>
          </ac:picMkLst>
        </pc:picChg>
        <pc:picChg chg="del">
          <ac:chgData name="横山 益明" userId="dadfecd7-b589-4db7-93bd-d960d273a38a" providerId="ADAL" clId="{EAE9D4E7-CA8B-4106-B4F1-B0582460922A}" dt="2024-01-31T11:30:54.999" v="110" actId="478"/>
          <ac:picMkLst>
            <pc:docMk/>
            <pc:sldMk cId="2413230181" sldId="1156"/>
            <ac:picMk id="40" creationId="{3A53449F-89A0-457F-A5D7-5673E582304B}"/>
          </ac:picMkLst>
        </pc:picChg>
        <pc:picChg chg="del">
          <ac:chgData name="横山 益明" userId="dadfecd7-b589-4db7-93bd-d960d273a38a" providerId="ADAL" clId="{EAE9D4E7-CA8B-4106-B4F1-B0582460922A}" dt="2024-01-31T11:30:54.999" v="110" actId="478"/>
          <ac:picMkLst>
            <pc:docMk/>
            <pc:sldMk cId="2413230181" sldId="1156"/>
            <ac:picMk id="41" creationId="{EF48B278-A121-437D-B10D-B23544A6C135}"/>
          </ac:picMkLst>
        </pc:picChg>
        <pc:picChg chg="del">
          <ac:chgData name="横山 益明" userId="dadfecd7-b589-4db7-93bd-d960d273a38a" providerId="ADAL" clId="{EAE9D4E7-CA8B-4106-B4F1-B0582460922A}" dt="2024-01-31T11:30:54.999" v="110" actId="478"/>
          <ac:picMkLst>
            <pc:docMk/>
            <pc:sldMk cId="2413230181" sldId="1156"/>
            <ac:picMk id="51" creationId="{1CE070D2-A888-4A29-8F77-CF6368495537}"/>
          </ac:picMkLst>
        </pc:picChg>
        <pc:picChg chg="del">
          <ac:chgData name="横山 益明" userId="dadfecd7-b589-4db7-93bd-d960d273a38a" providerId="ADAL" clId="{EAE9D4E7-CA8B-4106-B4F1-B0582460922A}" dt="2024-01-31T11:30:54.999" v="110" actId="478"/>
          <ac:picMkLst>
            <pc:docMk/>
            <pc:sldMk cId="2413230181" sldId="1156"/>
            <ac:picMk id="52" creationId="{836B3166-F19A-4CB2-9773-D1951DAF1C5D}"/>
          </ac:picMkLst>
        </pc:picChg>
        <pc:picChg chg="del">
          <ac:chgData name="横山 益明" userId="dadfecd7-b589-4db7-93bd-d960d273a38a" providerId="ADAL" clId="{EAE9D4E7-CA8B-4106-B4F1-B0582460922A}" dt="2024-01-31T11:30:54.999" v="110" actId="478"/>
          <ac:picMkLst>
            <pc:docMk/>
            <pc:sldMk cId="2413230181" sldId="1156"/>
            <ac:picMk id="53" creationId="{37FE4895-7B3C-484D-AC7F-3FE7B3D5CCA3}"/>
          </ac:picMkLst>
        </pc:picChg>
        <pc:picChg chg="del">
          <ac:chgData name="横山 益明" userId="dadfecd7-b589-4db7-93bd-d960d273a38a" providerId="ADAL" clId="{EAE9D4E7-CA8B-4106-B4F1-B0582460922A}" dt="2024-01-31T11:30:54.999" v="110" actId="478"/>
          <ac:picMkLst>
            <pc:docMk/>
            <pc:sldMk cId="2413230181" sldId="1156"/>
            <ac:picMk id="54" creationId="{87BE556C-138D-4D96-9A50-3DE1BAD9436D}"/>
          </ac:picMkLst>
        </pc:picChg>
        <pc:cxnChg chg="del">
          <ac:chgData name="横山 益明" userId="dadfecd7-b589-4db7-93bd-d960d273a38a" providerId="ADAL" clId="{EAE9D4E7-CA8B-4106-B4F1-B0582460922A}" dt="2024-01-31T11:30:54.999" v="110" actId="478"/>
          <ac:cxnSpMkLst>
            <pc:docMk/>
            <pc:sldMk cId="2413230181" sldId="1156"/>
            <ac:cxnSpMk id="9" creationId="{D9D80AE4-FEC9-48F4-9B8E-439707311B1D}"/>
          </ac:cxnSpMkLst>
        </pc:cxnChg>
        <pc:cxnChg chg="del">
          <ac:chgData name="横山 益明" userId="dadfecd7-b589-4db7-93bd-d960d273a38a" providerId="ADAL" clId="{EAE9D4E7-CA8B-4106-B4F1-B0582460922A}" dt="2024-01-31T11:30:54.999" v="110" actId="478"/>
          <ac:cxnSpMkLst>
            <pc:docMk/>
            <pc:sldMk cId="2413230181" sldId="1156"/>
            <ac:cxnSpMk id="14" creationId="{A1076341-6911-419D-B811-CBCA27A77BE3}"/>
          </ac:cxnSpMkLst>
        </pc:cxnChg>
        <pc:cxnChg chg="del">
          <ac:chgData name="横山 益明" userId="dadfecd7-b589-4db7-93bd-d960d273a38a" providerId="ADAL" clId="{EAE9D4E7-CA8B-4106-B4F1-B0582460922A}" dt="2024-01-31T11:30:54.999" v="110" actId="478"/>
          <ac:cxnSpMkLst>
            <pc:docMk/>
            <pc:sldMk cId="2413230181" sldId="1156"/>
            <ac:cxnSpMk id="15" creationId="{3186B3FE-DA50-49FA-A632-D885AF504108}"/>
          </ac:cxnSpMkLst>
        </pc:cxnChg>
        <pc:cxnChg chg="del">
          <ac:chgData name="横山 益明" userId="dadfecd7-b589-4db7-93bd-d960d273a38a" providerId="ADAL" clId="{EAE9D4E7-CA8B-4106-B4F1-B0582460922A}" dt="2024-01-31T11:30:54.999" v="110" actId="478"/>
          <ac:cxnSpMkLst>
            <pc:docMk/>
            <pc:sldMk cId="2413230181" sldId="1156"/>
            <ac:cxnSpMk id="21" creationId="{3124A420-671C-42A2-B08E-11E06E389F3D}"/>
          </ac:cxnSpMkLst>
        </pc:cxnChg>
        <pc:cxnChg chg="del">
          <ac:chgData name="横山 益明" userId="dadfecd7-b589-4db7-93bd-d960d273a38a" providerId="ADAL" clId="{EAE9D4E7-CA8B-4106-B4F1-B0582460922A}" dt="2024-01-31T11:30:54.999" v="110" actId="478"/>
          <ac:cxnSpMkLst>
            <pc:docMk/>
            <pc:sldMk cId="2413230181" sldId="1156"/>
            <ac:cxnSpMk id="22" creationId="{141DD42E-FBB6-4E20-BDA3-543EF10E6AE0}"/>
          </ac:cxnSpMkLst>
        </pc:cxnChg>
        <pc:cxnChg chg="del">
          <ac:chgData name="横山 益明" userId="dadfecd7-b589-4db7-93bd-d960d273a38a" providerId="ADAL" clId="{EAE9D4E7-CA8B-4106-B4F1-B0582460922A}" dt="2024-01-31T11:30:54.999" v="110" actId="478"/>
          <ac:cxnSpMkLst>
            <pc:docMk/>
            <pc:sldMk cId="2413230181" sldId="1156"/>
            <ac:cxnSpMk id="32" creationId="{955E0D8A-D394-401D-9D3B-4911006708B7}"/>
          </ac:cxnSpMkLst>
        </pc:cxnChg>
        <pc:cxnChg chg="del">
          <ac:chgData name="横山 益明" userId="dadfecd7-b589-4db7-93bd-d960d273a38a" providerId="ADAL" clId="{EAE9D4E7-CA8B-4106-B4F1-B0582460922A}" dt="2024-01-31T11:30:54.999" v="110" actId="478"/>
          <ac:cxnSpMkLst>
            <pc:docMk/>
            <pc:sldMk cId="2413230181" sldId="1156"/>
            <ac:cxnSpMk id="33" creationId="{81DA7A2C-3A5A-4F73-8D5F-6A77D7B1B7C0}"/>
          </ac:cxnSpMkLst>
        </pc:cxnChg>
        <pc:cxnChg chg="del">
          <ac:chgData name="横山 益明" userId="dadfecd7-b589-4db7-93bd-d960d273a38a" providerId="ADAL" clId="{EAE9D4E7-CA8B-4106-B4F1-B0582460922A}" dt="2024-01-31T11:30:54.999" v="110" actId="478"/>
          <ac:cxnSpMkLst>
            <pc:docMk/>
            <pc:sldMk cId="2413230181" sldId="1156"/>
            <ac:cxnSpMk id="36" creationId="{F5D8C56A-6973-41E0-83A4-6BC6DF5753C3}"/>
          </ac:cxnSpMkLst>
        </pc:cxnChg>
      </pc:sldChg>
      <pc:sldChg chg="delSp mod">
        <pc:chgData name="横山 益明" userId="dadfecd7-b589-4db7-93bd-d960d273a38a" providerId="ADAL" clId="{EAE9D4E7-CA8B-4106-B4F1-B0582460922A}" dt="2024-01-31T11:31:03.655" v="112" actId="478"/>
        <pc:sldMkLst>
          <pc:docMk/>
          <pc:sldMk cId="3774950651" sldId="1157"/>
        </pc:sldMkLst>
        <pc:spChg chg="del">
          <ac:chgData name="横山 益明" userId="dadfecd7-b589-4db7-93bd-d960d273a38a" providerId="ADAL" clId="{EAE9D4E7-CA8B-4106-B4F1-B0582460922A}" dt="2024-01-31T11:31:03.655" v="112" actId="478"/>
          <ac:spMkLst>
            <pc:docMk/>
            <pc:sldMk cId="3774950651" sldId="1157"/>
            <ac:spMk id="7" creationId="{B943B915-6ACC-405D-BD99-31D9E1A5D4D3}"/>
          </ac:spMkLst>
        </pc:spChg>
        <pc:spChg chg="del">
          <ac:chgData name="横山 益明" userId="dadfecd7-b589-4db7-93bd-d960d273a38a" providerId="ADAL" clId="{EAE9D4E7-CA8B-4106-B4F1-B0582460922A}" dt="2024-01-31T11:31:03.655" v="112" actId="478"/>
          <ac:spMkLst>
            <pc:docMk/>
            <pc:sldMk cId="3774950651" sldId="1157"/>
            <ac:spMk id="8" creationId="{4E339A69-C04D-44F8-8569-24332F6547B7}"/>
          </ac:spMkLst>
        </pc:spChg>
      </pc:sldChg>
      <pc:sldChg chg="delSp mod delAnim">
        <pc:chgData name="横山 益明" userId="dadfecd7-b589-4db7-93bd-d960d273a38a" providerId="ADAL" clId="{EAE9D4E7-CA8B-4106-B4F1-B0582460922A}" dt="2024-01-31T11:31:18.536" v="115" actId="478"/>
        <pc:sldMkLst>
          <pc:docMk/>
          <pc:sldMk cId="1639543782" sldId="1158"/>
        </pc:sldMkLst>
        <pc:grpChg chg="del">
          <ac:chgData name="横山 益明" userId="dadfecd7-b589-4db7-93bd-d960d273a38a" providerId="ADAL" clId="{EAE9D4E7-CA8B-4106-B4F1-B0582460922A}" dt="2024-01-31T11:31:16.626" v="114" actId="478"/>
          <ac:grpSpMkLst>
            <pc:docMk/>
            <pc:sldMk cId="1639543782" sldId="1158"/>
            <ac:grpSpMk id="8" creationId="{3BFA4317-17E2-45C1-A128-55C557613547}"/>
          </ac:grpSpMkLst>
        </pc:grpChg>
        <pc:grpChg chg="del">
          <ac:chgData name="横山 益明" userId="dadfecd7-b589-4db7-93bd-d960d273a38a" providerId="ADAL" clId="{EAE9D4E7-CA8B-4106-B4F1-B0582460922A}" dt="2024-01-31T11:31:16.626" v="114" actId="478"/>
          <ac:grpSpMkLst>
            <pc:docMk/>
            <pc:sldMk cId="1639543782" sldId="1158"/>
            <ac:grpSpMk id="15" creationId="{ADAC7F09-B5D1-44C9-A06E-BCCBB66A44FB}"/>
          </ac:grpSpMkLst>
        </pc:grpChg>
        <pc:grpChg chg="del">
          <ac:chgData name="横山 益明" userId="dadfecd7-b589-4db7-93bd-d960d273a38a" providerId="ADAL" clId="{EAE9D4E7-CA8B-4106-B4F1-B0582460922A}" dt="2024-01-31T11:31:16.626" v="114" actId="478"/>
          <ac:grpSpMkLst>
            <pc:docMk/>
            <pc:sldMk cId="1639543782" sldId="1158"/>
            <ac:grpSpMk id="18" creationId="{8CC77EEB-3CC0-40FC-8478-FDA191822096}"/>
          </ac:grpSpMkLst>
        </pc:grpChg>
        <pc:grpChg chg="del">
          <ac:chgData name="横山 益明" userId="dadfecd7-b589-4db7-93bd-d960d273a38a" providerId="ADAL" clId="{EAE9D4E7-CA8B-4106-B4F1-B0582460922A}" dt="2024-01-31T11:31:16.626" v="114" actId="478"/>
          <ac:grpSpMkLst>
            <pc:docMk/>
            <pc:sldMk cId="1639543782" sldId="1158"/>
            <ac:grpSpMk id="21" creationId="{9B6C7973-0A63-4ECC-ADF6-5B9D55C2177E}"/>
          </ac:grpSpMkLst>
        </pc:grpChg>
        <pc:graphicFrameChg chg="del">
          <ac:chgData name="横山 益明" userId="dadfecd7-b589-4db7-93bd-d960d273a38a" providerId="ADAL" clId="{EAE9D4E7-CA8B-4106-B4F1-B0582460922A}" dt="2024-01-31T11:31:18.536" v="115" actId="478"/>
          <ac:graphicFrameMkLst>
            <pc:docMk/>
            <pc:sldMk cId="1639543782" sldId="1158"/>
            <ac:graphicFrameMk id="7" creationId="{AADE2D49-C9F5-49F6-8401-4B555CA5A012}"/>
          </ac:graphicFrameMkLst>
        </pc:graphicFrameChg>
      </pc:sldChg>
      <pc:sldChg chg="delSp mod">
        <pc:chgData name="横山 益明" userId="dadfecd7-b589-4db7-93bd-d960d273a38a" providerId="ADAL" clId="{EAE9D4E7-CA8B-4106-B4F1-B0582460922A}" dt="2024-01-31T11:31:09.928" v="113" actId="478"/>
        <pc:sldMkLst>
          <pc:docMk/>
          <pc:sldMk cId="1084248711" sldId="1159"/>
        </pc:sldMkLst>
        <pc:spChg chg="del">
          <ac:chgData name="横山 益明" userId="dadfecd7-b589-4db7-93bd-d960d273a38a" providerId="ADAL" clId="{EAE9D4E7-CA8B-4106-B4F1-B0582460922A}" dt="2024-01-31T11:31:09.928" v="113" actId="478"/>
          <ac:spMkLst>
            <pc:docMk/>
            <pc:sldMk cId="1084248711" sldId="1159"/>
            <ac:spMk id="10" creationId="{42AF0F68-CF70-471C-A041-0A602DFB002D}"/>
          </ac:spMkLst>
        </pc:spChg>
        <pc:spChg chg="del">
          <ac:chgData name="横山 益明" userId="dadfecd7-b589-4db7-93bd-d960d273a38a" providerId="ADAL" clId="{EAE9D4E7-CA8B-4106-B4F1-B0582460922A}" dt="2024-01-31T11:31:09.928" v="113" actId="478"/>
          <ac:spMkLst>
            <pc:docMk/>
            <pc:sldMk cId="1084248711" sldId="1159"/>
            <ac:spMk id="13" creationId="{518D5B89-385B-4B44-B44A-208AFC797D96}"/>
          </ac:spMkLst>
        </pc:spChg>
        <pc:spChg chg="del">
          <ac:chgData name="横山 益明" userId="dadfecd7-b589-4db7-93bd-d960d273a38a" providerId="ADAL" clId="{EAE9D4E7-CA8B-4106-B4F1-B0582460922A}" dt="2024-01-31T11:31:09.928" v="113" actId="478"/>
          <ac:spMkLst>
            <pc:docMk/>
            <pc:sldMk cId="1084248711" sldId="1159"/>
            <ac:spMk id="14" creationId="{9D60AF27-C53F-40F0-AB95-2A2B3005C41E}"/>
          </ac:spMkLst>
        </pc:spChg>
        <pc:picChg chg="del">
          <ac:chgData name="横山 益明" userId="dadfecd7-b589-4db7-93bd-d960d273a38a" providerId="ADAL" clId="{EAE9D4E7-CA8B-4106-B4F1-B0582460922A}" dt="2024-01-31T11:31:09.928" v="113" actId="478"/>
          <ac:picMkLst>
            <pc:docMk/>
            <pc:sldMk cId="1084248711" sldId="1159"/>
            <ac:picMk id="7" creationId="{9A72FD2E-651C-4366-A138-DF1B3CC67C21}"/>
          </ac:picMkLst>
        </pc:picChg>
        <pc:picChg chg="del">
          <ac:chgData name="横山 益明" userId="dadfecd7-b589-4db7-93bd-d960d273a38a" providerId="ADAL" clId="{EAE9D4E7-CA8B-4106-B4F1-B0582460922A}" dt="2024-01-31T11:31:09.928" v="113" actId="478"/>
          <ac:picMkLst>
            <pc:docMk/>
            <pc:sldMk cId="1084248711" sldId="1159"/>
            <ac:picMk id="8" creationId="{8FA44DD7-009B-4BAC-BBFE-53794F89CC3D}"/>
          </ac:picMkLst>
        </pc:picChg>
        <pc:picChg chg="del">
          <ac:chgData name="横山 益明" userId="dadfecd7-b589-4db7-93bd-d960d273a38a" providerId="ADAL" clId="{EAE9D4E7-CA8B-4106-B4F1-B0582460922A}" dt="2024-01-31T11:31:09.928" v="113" actId="478"/>
          <ac:picMkLst>
            <pc:docMk/>
            <pc:sldMk cId="1084248711" sldId="1159"/>
            <ac:picMk id="11" creationId="{4597DF03-A0BE-4F72-8B43-FE9C1FE9DC70}"/>
          </ac:picMkLst>
        </pc:picChg>
        <pc:picChg chg="del">
          <ac:chgData name="横山 益明" userId="dadfecd7-b589-4db7-93bd-d960d273a38a" providerId="ADAL" clId="{EAE9D4E7-CA8B-4106-B4F1-B0582460922A}" dt="2024-01-31T11:31:09.928" v="113" actId="478"/>
          <ac:picMkLst>
            <pc:docMk/>
            <pc:sldMk cId="1084248711" sldId="1159"/>
            <ac:picMk id="12" creationId="{33DC0955-AE5E-4B05-8229-8DD6C9140C9B}"/>
          </ac:picMkLst>
        </pc:picChg>
      </pc:sldChg>
      <pc:sldChg chg="del">
        <pc:chgData name="横山 益明" userId="dadfecd7-b589-4db7-93bd-d960d273a38a" providerId="ADAL" clId="{EAE9D4E7-CA8B-4106-B4F1-B0582460922A}" dt="2024-01-31T11:31:27.629" v="117" actId="47"/>
        <pc:sldMkLst>
          <pc:docMk/>
          <pc:sldMk cId="3461726437" sldId="1160"/>
        </pc:sldMkLst>
      </pc:sldChg>
      <pc:sldChg chg="del">
        <pc:chgData name="横山 益明" userId="dadfecd7-b589-4db7-93bd-d960d273a38a" providerId="ADAL" clId="{EAE9D4E7-CA8B-4106-B4F1-B0582460922A}" dt="2024-01-31T11:31:22.336" v="116" actId="47"/>
        <pc:sldMkLst>
          <pc:docMk/>
          <pc:sldMk cId="1786408438" sldId="1161"/>
        </pc:sldMkLst>
      </pc:sldChg>
    </pc:docChg>
  </pc:docChgLst>
  <pc:docChgLst>
    <pc:chgData name="真吾 青柳" userId="bd61351b-a352-4e6c-ad5b-d85202b785f7" providerId="ADAL" clId="{CFA6DA08-3668-4B0F-964C-6710ADD146E7}"/>
    <pc:docChg chg="undo custSel addSld modSld sldOrd">
      <pc:chgData name="真吾 青柳" userId="bd61351b-a352-4e6c-ad5b-d85202b785f7" providerId="ADAL" clId="{CFA6DA08-3668-4B0F-964C-6710ADD146E7}" dt="2020-12-12T06:35:05.103" v="2404" actId="1036"/>
      <pc:docMkLst>
        <pc:docMk/>
      </pc:docMkLst>
      <pc:sldChg chg="modSp mod">
        <pc:chgData name="真吾 青柳" userId="bd61351b-a352-4e6c-ad5b-d85202b785f7" providerId="ADAL" clId="{CFA6DA08-3668-4B0F-964C-6710ADD146E7}" dt="2020-12-12T06:22:25.734" v="1267" actId="20577"/>
        <pc:sldMkLst>
          <pc:docMk/>
          <pc:sldMk cId="803102401" sldId="573"/>
        </pc:sldMkLst>
        <pc:spChg chg="mod">
          <ac:chgData name="真吾 青柳" userId="bd61351b-a352-4e6c-ad5b-d85202b785f7" providerId="ADAL" clId="{CFA6DA08-3668-4B0F-964C-6710ADD146E7}" dt="2020-12-12T06:21:45.043" v="1178" actId="20577"/>
          <ac:spMkLst>
            <pc:docMk/>
            <pc:sldMk cId="803102401" sldId="573"/>
            <ac:spMk id="4" creationId="{00000000-0000-0000-0000-000000000000}"/>
          </ac:spMkLst>
        </pc:spChg>
        <pc:spChg chg="mod">
          <ac:chgData name="真吾 青柳" userId="bd61351b-a352-4e6c-ad5b-d85202b785f7" providerId="ADAL" clId="{CFA6DA08-3668-4B0F-964C-6710ADD146E7}" dt="2020-12-12T06:22:25.734" v="1267" actId="20577"/>
          <ac:spMkLst>
            <pc:docMk/>
            <pc:sldMk cId="803102401" sldId="573"/>
            <ac:spMk id="6" creationId="{5EB97BA3-7AEC-413C-9ECC-2117CD1FBEA7}"/>
          </ac:spMkLst>
        </pc:spChg>
      </pc:sldChg>
      <pc:sldChg chg="addSp modSp mod">
        <pc:chgData name="真吾 青柳" userId="bd61351b-a352-4e6c-ad5b-d85202b785f7" providerId="ADAL" clId="{CFA6DA08-3668-4B0F-964C-6710ADD146E7}" dt="2020-12-12T06:25:34.618" v="1446" actId="20577"/>
        <pc:sldMkLst>
          <pc:docMk/>
          <pc:sldMk cId="2069072745" sldId="1141"/>
        </pc:sldMkLst>
        <pc:spChg chg="add mod">
          <ac:chgData name="真吾 青柳" userId="bd61351b-a352-4e6c-ad5b-d85202b785f7" providerId="ADAL" clId="{CFA6DA08-3668-4B0F-964C-6710ADD146E7}" dt="2020-12-12T06:25:34.618" v="1446" actId="20577"/>
          <ac:spMkLst>
            <pc:docMk/>
            <pc:sldMk cId="2069072745" sldId="1141"/>
            <ac:spMk id="7" creationId="{37DB9741-EAF1-4638-B46A-9AE5BBB03BC9}"/>
          </ac:spMkLst>
        </pc:spChg>
      </pc:sldChg>
      <pc:sldChg chg="addSp delSp modSp mod">
        <pc:chgData name="真吾 青柳" userId="bd61351b-a352-4e6c-ad5b-d85202b785f7" providerId="ADAL" clId="{CFA6DA08-3668-4B0F-964C-6710ADD146E7}" dt="2020-12-12T06:35:05.103" v="2404" actId="1036"/>
        <pc:sldMkLst>
          <pc:docMk/>
          <pc:sldMk cId="549790624" sldId="1153"/>
        </pc:sldMkLst>
        <pc:spChg chg="add del mod">
          <ac:chgData name="真吾 青柳" userId="bd61351b-a352-4e6c-ad5b-d85202b785f7" providerId="ADAL" clId="{CFA6DA08-3668-4B0F-964C-6710ADD146E7}" dt="2020-12-12T06:23:02.638" v="1270" actId="21"/>
          <ac:spMkLst>
            <pc:docMk/>
            <pc:sldMk cId="549790624" sldId="1153"/>
            <ac:spMk id="7" creationId="{13343CC1-675F-4DE0-A0A9-DD5955AB4D1B}"/>
          </ac:spMkLst>
        </pc:spChg>
        <pc:spChg chg="add del mod">
          <ac:chgData name="真吾 青柳" userId="bd61351b-a352-4e6c-ad5b-d85202b785f7" providerId="ADAL" clId="{CFA6DA08-3668-4B0F-964C-6710ADD146E7}" dt="2020-12-12T06:26:00.135" v="1448" actId="478"/>
          <ac:spMkLst>
            <pc:docMk/>
            <pc:sldMk cId="549790624" sldId="1153"/>
            <ac:spMk id="8" creationId="{07C15A60-0BF9-475B-B6E4-7BC49709F017}"/>
          </ac:spMkLst>
        </pc:spChg>
        <pc:spChg chg="add mod">
          <ac:chgData name="真吾 青柳" userId="bd61351b-a352-4e6c-ad5b-d85202b785f7" providerId="ADAL" clId="{CFA6DA08-3668-4B0F-964C-6710ADD146E7}" dt="2020-12-12T06:34:54.703" v="2399" actId="20577"/>
          <ac:spMkLst>
            <pc:docMk/>
            <pc:sldMk cId="549790624" sldId="1153"/>
            <ac:spMk id="9" creationId="{F491BF4C-8B1C-4FCA-BCD2-C8A55E46C8E3}"/>
          </ac:spMkLst>
        </pc:spChg>
        <pc:spChg chg="add mod">
          <ac:chgData name="真吾 青柳" userId="bd61351b-a352-4e6c-ad5b-d85202b785f7" providerId="ADAL" clId="{CFA6DA08-3668-4B0F-964C-6710ADD146E7}" dt="2020-12-12T06:35:05.103" v="2404" actId="1036"/>
          <ac:spMkLst>
            <pc:docMk/>
            <pc:sldMk cId="549790624" sldId="1153"/>
            <ac:spMk id="10" creationId="{F388993B-7E70-463C-B8F8-3B03AFF3F7DA}"/>
          </ac:spMkLst>
        </pc:spChg>
      </pc:sldChg>
      <pc:sldChg chg="addSp modSp mod">
        <pc:chgData name="真吾 青柳" userId="bd61351b-a352-4e6c-ad5b-d85202b785f7" providerId="ADAL" clId="{CFA6DA08-3668-4B0F-964C-6710ADD146E7}" dt="2020-12-12T06:26:18.420" v="1466" actId="20577"/>
        <pc:sldMkLst>
          <pc:docMk/>
          <pc:sldMk cId="3707565232" sldId="1154"/>
        </pc:sldMkLst>
        <pc:spChg chg="mod">
          <ac:chgData name="真吾 青柳" userId="bd61351b-a352-4e6c-ad5b-d85202b785f7" providerId="ADAL" clId="{CFA6DA08-3668-4B0F-964C-6710ADD146E7}" dt="2020-12-12T06:26:18.420" v="1466" actId="20577"/>
          <ac:spMkLst>
            <pc:docMk/>
            <pc:sldMk cId="3707565232" sldId="1154"/>
            <ac:spMk id="5" creationId="{00000000-0000-0000-0000-000000000000}"/>
          </ac:spMkLst>
        </pc:spChg>
        <pc:spChg chg="add mod">
          <ac:chgData name="真吾 青柳" userId="bd61351b-a352-4e6c-ad5b-d85202b785f7" providerId="ADAL" clId="{CFA6DA08-3668-4B0F-964C-6710ADD146E7}" dt="2020-12-12T06:02:10.883" v="1"/>
          <ac:spMkLst>
            <pc:docMk/>
            <pc:sldMk cId="3707565232" sldId="1154"/>
            <ac:spMk id="19" creationId="{581558DC-936E-48B6-B188-C23BAE81D914}"/>
          </ac:spMkLst>
        </pc:spChg>
        <pc:spChg chg="add mod">
          <ac:chgData name="真吾 青柳" userId="bd61351b-a352-4e6c-ad5b-d85202b785f7" providerId="ADAL" clId="{CFA6DA08-3668-4B0F-964C-6710ADD146E7}" dt="2020-12-12T06:02:10.883" v="1"/>
          <ac:spMkLst>
            <pc:docMk/>
            <pc:sldMk cId="3707565232" sldId="1154"/>
            <ac:spMk id="20" creationId="{EABD961E-0823-4DB7-8FAA-6E9028F1E612}"/>
          </ac:spMkLst>
        </pc:spChg>
        <pc:spChg chg="add mod">
          <ac:chgData name="真吾 青柳" userId="bd61351b-a352-4e6c-ad5b-d85202b785f7" providerId="ADAL" clId="{CFA6DA08-3668-4B0F-964C-6710ADD146E7}" dt="2020-12-12T06:02:10.883" v="1"/>
          <ac:spMkLst>
            <pc:docMk/>
            <pc:sldMk cId="3707565232" sldId="1154"/>
            <ac:spMk id="21" creationId="{0BE8FF7F-A37B-4FD3-88C3-379257053867}"/>
          </ac:spMkLst>
        </pc:spChg>
        <pc:spChg chg="add mod">
          <ac:chgData name="真吾 青柳" userId="bd61351b-a352-4e6c-ad5b-d85202b785f7" providerId="ADAL" clId="{CFA6DA08-3668-4B0F-964C-6710ADD146E7}" dt="2020-12-12T06:02:10.883" v="1"/>
          <ac:spMkLst>
            <pc:docMk/>
            <pc:sldMk cId="3707565232" sldId="1154"/>
            <ac:spMk id="22" creationId="{988515CD-9CDD-44F8-BB6F-99E5404E2B5C}"/>
          </ac:spMkLst>
        </pc:spChg>
        <pc:spChg chg="add mod">
          <ac:chgData name="真吾 青柳" userId="bd61351b-a352-4e6c-ad5b-d85202b785f7" providerId="ADAL" clId="{CFA6DA08-3668-4B0F-964C-6710ADD146E7}" dt="2020-12-12T06:02:10.883" v="1"/>
          <ac:spMkLst>
            <pc:docMk/>
            <pc:sldMk cId="3707565232" sldId="1154"/>
            <ac:spMk id="23" creationId="{B4C304F9-2AEE-406B-9F50-8B645C92B332}"/>
          </ac:spMkLst>
        </pc:spChg>
        <pc:spChg chg="add mod">
          <ac:chgData name="真吾 青柳" userId="bd61351b-a352-4e6c-ad5b-d85202b785f7" providerId="ADAL" clId="{CFA6DA08-3668-4B0F-964C-6710ADD146E7}" dt="2020-12-12T06:02:10.883" v="1"/>
          <ac:spMkLst>
            <pc:docMk/>
            <pc:sldMk cId="3707565232" sldId="1154"/>
            <ac:spMk id="24" creationId="{C8EE4E96-BF06-4096-8C56-767A372E0BCD}"/>
          </ac:spMkLst>
        </pc:spChg>
        <pc:spChg chg="add mod">
          <ac:chgData name="真吾 青柳" userId="bd61351b-a352-4e6c-ad5b-d85202b785f7" providerId="ADAL" clId="{CFA6DA08-3668-4B0F-964C-6710ADD146E7}" dt="2020-12-12T06:02:10.883" v="1"/>
          <ac:spMkLst>
            <pc:docMk/>
            <pc:sldMk cId="3707565232" sldId="1154"/>
            <ac:spMk id="25" creationId="{7A2EB9D5-4921-475F-BCE7-8AE817F31D22}"/>
          </ac:spMkLst>
        </pc:spChg>
        <pc:spChg chg="add mod">
          <ac:chgData name="真吾 青柳" userId="bd61351b-a352-4e6c-ad5b-d85202b785f7" providerId="ADAL" clId="{CFA6DA08-3668-4B0F-964C-6710ADD146E7}" dt="2020-12-12T06:02:10.883" v="1"/>
          <ac:spMkLst>
            <pc:docMk/>
            <pc:sldMk cId="3707565232" sldId="1154"/>
            <ac:spMk id="26" creationId="{EB73CF17-1D0A-4107-8FF4-1282E784BD0C}"/>
          </ac:spMkLst>
        </pc:spChg>
        <pc:spChg chg="add mod">
          <ac:chgData name="真吾 青柳" userId="bd61351b-a352-4e6c-ad5b-d85202b785f7" providerId="ADAL" clId="{CFA6DA08-3668-4B0F-964C-6710ADD146E7}" dt="2020-12-12T06:02:10.883" v="1"/>
          <ac:spMkLst>
            <pc:docMk/>
            <pc:sldMk cId="3707565232" sldId="1154"/>
            <ac:spMk id="27" creationId="{02D7EDD0-AF5A-45CC-BA52-CDD88D03779B}"/>
          </ac:spMkLst>
        </pc:spChg>
        <pc:spChg chg="add mod">
          <ac:chgData name="真吾 青柳" userId="bd61351b-a352-4e6c-ad5b-d85202b785f7" providerId="ADAL" clId="{CFA6DA08-3668-4B0F-964C-6710ADD146E7}" dt="2020-12-12T06:02:10.883" v="1"/>
          <ac:spMkLst>
            <pc:docMk/>
            <pc:sldMk cId="3707565232" sldId="1154"/>
            <ac:spMk id="28" creationId="{480489B9-474B-4D8C-B4E0-948749731058}"/>
          </ac:spMkLst>
        </pc:spChg>
        <pc:spChg chg="add mod">
          <ac:chgData name="真吾 青柳" userId="bd61351b-a352-4e6c-ad5b-d85202b785f7" providerId="ADAL" clId="{CFA6DA08-3668-4B0F-964C-6710ADD146E7}" dt="2020-12-12T06:02:10.883" v="1"/>
          <ac:spMkLst>
            <pc:docMk/>
            <pc:sldMk cId="3707565232" sldId="1154"/>
            <ac:spMk id="29" creationId="{9879DED8-4670-442B-9024-35143F9F7A16}"/>
          </ac:spMkLst>
        </pc:spChg>
        <pc:spChg chg="add mod">
          <ac:chgData name="真吾 青柳" userId="bd61351b-a352-4e6c-ad5b-d85202b785f7" providerId="ADAL" clId="{CFA6DA08-3668-4B0F-964C-6710ADD146E7}" dt="2020-12-12T06:02:10.883" v="1"/>
          <ac:spMkLst>
            <pc:docMk/>
            <pc:sldMk cId="3707565232" sldId="1154"/>
            <ac:spMk id="30" creationId="{2FBA9959-BC4F-4704-B85C-BC0B1D2E439B}"/>
          </ac:spMkLst>
        </pc:spChg>
        <pc:spChg chg="add mod">
          <ac:chgData name="真吾 青柳" userId="bd61351b-a352-4e6c-ad5b-d85202b785f7" providerId="ADAL" clId="{CFA6DA08-3668-4B0F-964C-6710ADD146E7}" dt="2020-12-12T06:02:10.883" v="1"/>
          <ac:spMkLst>
            <pc:docMk/>
            <pc:sldMk cId="3707565232" sldId="1154"/>
            <ac:spMk id="31" creationId="{4C4CC67C-8016-4082-8027-EED5D0FE9D4E}"/>
          </ac:spMkLst>
        </pc:spChg>
        <pc:spChg chg="add mod">
          <ac:chgData name="真吾 青柳" userId="bd61351b-a352-4e6c-ad5b-d85202b785f7" providerId="ADAL" clId="{CFA6DA08-3668-4B0F-964C-6710ADD146E7}" dt="2020-12-12T06:02:10.883" v="1"/>
          <ac:spMkLst>
            <pc:docMk/>
            <pc:sldMk cId="3707565232" sldId="1154"/>
            <ac:spMk id="32" creationId="{871A6881-F48F-4BBD-90F9-1916F5219860}"/>
          </ac:spMkLst>
        </pc:spChg>
        <pc:spChg chg="add mod">
          <ac:chgData name="真吾 青柳" userId="bd61351b-a352-4e6c-ad5b-d85202b785f7" providerId="ADAL" clId="{CFA6DA08-3668-4B0F-964C-6710ADD146E7}" dt="2020-12-12T06:02:10.883" v="1"/>
          <ac:spMkLst>
            <pc:docMk/>
            <pc:sldMk cId="3707565232" sldId="1154"/>
            <ac:spMk id="33" creationId="{CC77734E-3E73-4219-9DDF-393C7894BE60}"/>
          </ac:spMkLst>
        </pc:spChg>
        <pc:spChg chg="add mod">
          <ac:chgData name="真吾 青柳" userId="bd61351b-a352-4e6c-ad5b-d85202b785f7" providerId="ADAL" clId="{CFA6DA08-3668-4B0F-964C-6710ADD146E7}" dt="2020-12-12T06:02:10.883" v="1"/>
          <ac:spMkLst>
            <pc:docMk/>
            <pc:sldMk cId="3707565232" sldId="1154"/>
            <ac:spMk id="35" creationId="{AE84DBDC-B580-4AA8-9255-1A029413AB6D}"/>
          </ac:spMkLst>
        </pc:spChg>
        <pc:spChg chg="add mod">
          <ac:chgData name="真吾 青柳" userId="bd61351b-a352-4e6c-ad5b-d85202b785f7" providerId="ADAL" clId="{CFA6DA08-3668-4B0F-964C-6710ADD146E7}" dt="2020-12-12T06:02:10.883" v="1"/>
          <ac:spMkLst>
            <pc:docMk/>
            <pc:sldMk cId="3707565232" sldId="1154"/>
            <ac:spMk id="36" creationId="{B4C144AB-A5F3-4029-A787-13B485D4AA42}"/>
          </ac:spMkLst>
        </pc:spChg>
        <pc:spChg chg="add mod">
          <ac:chgData name="真吾 青柳" userId="bd61351b-a352-4e6c-ad5b-d85202b785f7" providerId="ADAL" clId="{CFA6DA08-3668-4B0F-964C-6710ADD146E7}" dt="2020-12-12T06:02:10.883" v="1"/>
          <ac:spMkLst>
            <pc:docMk/>
            <pc:sldMk cId="3707565232" sldId="1154"/>
            <ac:spMk id="37" creationId="{8B2B5352-2D38-4C23-8789-E79AF7E2F820}"/>
          </ac:spMkLst>
        </pc:spChg>
        <pc:spChg chg="add mod">
          <ac:chgData name="真吾 青柳" userId="bd61351b-a352-4e6c-ad5b-d85202b785f7" providerId="ADAL" clId="{CFA6DA08-3668-4B0F-964C-6710ADD146E7}" dt="2020-12-12T06:02:10.883" v="1"/>
          <ac:spMkLst>
            <pc:docMk/>
            <pc:sldMk cId="3707565232" sldId="1154"/>
            <ac:spMk id="38" creationId="{E6D2CE10-FBA0-4C1F-AF7F-69CAC9D5D7A0}"/>
          </ac:spMkLst>
        </pc:spChg>
        <pc:spChg chg="add mod">
          <ac:chgData name="真吾 青柳" userId="bd61351b-a352-4e6c-ad5b-d85202b785f7" providerId="ADAL" clId="{CFA6DA08-3668-4B0F-964C-6710ADD146E7}" dt="2020-12-12T06:02:10.883" v="1"/>
          <ac:spMkLst>
            <pc:docMk/>
            <pc:sldMk cId="3707565232" sldId="1154"/>
            <ac:spMk id="39" creationId="{7C9E84A0-A7A7-46B1-BF21-0A4C5DD28412}"/>
          </ac:spMkLst>
        </pc:spChg>
        <pc:spChg chg="add mod">
          <ac:chgData name="真吾 青柳" userId="bd61351b-a352-4e6c-ad5b-d85202b785f7" providerId="ADAL" clId="{CFA6DA08-3668-4B0F-964C-6710ADD146E7}" dt="2020-12-12T06:02:10.883" v="1"/>
          <ac:spMkLst>
            <pc:docMk/>
            <pc:sldMk cId="3707565232" sldId="1154"/>
            <ac:spMk id="40" creationId="{F8D35849-7B81-4C66-981D-9732AE325A98}"/>
          </ac:spMkLst>
        </pc:spChg>
        <pc:picChg chg="add mod">
          <ac:chgData name="真吾 青柳" userId="bd61351b-a352-4e6c-ad5b-d85202b785f7" providerId="ADAL" clId="{CFA6DA08-3668-4B0F-964C-6710ADD146E7}" dt="2020-12-12T06:02:10.883" v="1"/>
          <ac:picMkLst>
            <pc:docMk/>
            <pc:sldMk cId="3707565232" sldId="1154"/>
            <ac:picMk id="7" creationId="{4FD9E5E4-1B06-4162-AA60-D9B697251844}"/>
          </ac:picMkLst>
        </pc:picChg>
        <pc:picChg chg="add mod">
          <ac:chgData name="真吾 青柳" userId="bd61351b-a352-4e6c-ad5b-d85202b785f7" providerId="ADAL" clId="{CFA6DA08-3668-4B0F-964C-6710ADD146E7}" dt="2020-12-12T06:02:10.883" v="1"/>
          <ac:picMkLst>
            <pc:docMk/>
            <pc:sldMk cId="3707565232" sldId="1154"/>
            <ac:picMk id="8" creationId="{3181061B-0269-49D9-A438-5F733ECD1D7D}"/>
          </ac:picMkLst>
        </pc:picChg>
        <pc:picChg chg="add mod">
          <ac:chgData name="真吾 青柳" userId="bd61351b-a352-4e6c-ad5b-d85202b785f7" providerId="ADAL" clId="{CFA6DA08-3668-4B0F-964C-6710ADD146E7}" dt="2020-12-12T06:02:10.883" v="1"/>
          <ac:picMkLst>
            <pc:docMk/>
            <pc:sldMk cId="3707565232" sldId="1154"/>
            <ac:picMk id="9" creationId="{D5B83C00-7A3A-489F-B50D-B5A36EDC9CA5}"/>
          </ac:picMkLst>
        </pc:picChg>
        <pc:picChg chg="add mod">
          <ac:chgData name="真吾 青柳" userId="bd61351b-a352-4e6c-ad5b-d85202b785f7" providerId="ADAL" clId="{CFA6DA08-3668-4B0F-964C-6710ADD146E7}" dt="2020-12-12T06:02:10.883" v="1"/>
          <ac:picMkLst>
            <pc:docMk/>
            <pc:sldMk cId="3707565232" sldId="1154"/>
            <ac:picMk id="10" creationId="{0B194A9F-1FE2-482B-9C2F-B08E9152163A}"/>
          </ac:picMkLst>
        </pc:picChg>
        <pc:picChg chg="add mod">
          <ac:chgData name="真吾 青柳" userId="bd61351b-a352-4e6c-ad5b-d85202b785f7" providerId="ADAL" clId="{CFA6DA08-3668-4B0F-964C-6710ADD146E7}" dt="2020-12-12T06:02:10.883" v="1"/>
          <ac:picMkLst>
            <pc:docMk/>
            <pc:sldMk cId="3707565232" sldId="1154"/>
            <ac:picMk id="11" creationId="{E83DF86A-3362-4A20-9358-E78D344B9D45}"/>
          </ac:picMkLst>
        </pc:picChg>
        <pc:picChg chg="add mod">
          <ac:chgData name="真吾 青柳" userId="bd61351b-a352-4e6c-ad5b-d85202b785f7" providerId="ADAL" clId="{CFA6DA08-3668-4B0F-964C-6710ADD146E7}" dt="2020-12-12T06:02:10.883" v="1"/>
          <ac:picMkLst>
            <pc:docMk/>
            <pc:sldMk cId="3707565232" sldId="1154"/>
            <ac:picMk id="12" creationId="{F8C4CF63-3E96-48C6-B9E8-36930A163892}"/>
          </ac:picMkLst>
        </pc:picChg>
        <pc:picChg chg="add mod">
          <ac:chgData name="真吾 青柳" userId="bd61351b-a352-4e6c-ad5b-d85202b785f7" providerId="ADAL" clId="{CFA6DA08-3668-4B0F-964C-6710ADD146E7}" dt="2020-12-12T06:02:10.883" v="1"/>
          <ac:picMkLst>
            <pc:docMk/>
            <pc:sldMk cId="3707565232" sldId="1154"/>
            <ac:picMk id="13" creationId="{B9697D54-E164-46FA-81EF-A8B3CCF5906B}"/>
          </ac:picMkLst>
        </pc:picChg>
        <pc:picChg chg="add mod">
          <ac:chgData name="真吾 青柳" userId="bd61351b-a352-4e6c-ad5b-d85202b785f7" providerId="ADAL" clId="{CFA6DA08-3668-4B0F-964C-6710ADD146E7}" dt="2020-12-12T06:02:10.883" v="1"/>
          <ac:picMkLst>
            <pc:docMk/>
            <pc:sldMk cId="3707565232" sldId="1154"/>
            <ac:picMk id="14" creationId="{8C14F95E-8B6C-4F15-AA7A-32290456687A}"/>
          </ac:picMkLst>
        </pc:picChg>
        <pc:picChg chg="add mod">
          <ac:chgData name="真吾 青柳" userId="bd61351b-a352-4e6c-ad5b-d85202b785f7" providerId="ADAL" clId="{CFA6DA08-3668-4B0F-964C-6710ADD146E7}" dt="2020-12-12T06:02:10.883" v="1"/>
          <ac:picMkLst>
            <pc:docMk/>
            <pc:sldMk cId="3707565232" sldId="1154"/>
            <ac:picMk id="15" creationId="{41598D73-E95B-428B-96FF-889F222E7A8A}"/>
          </ac:picMkLst>
        </pc:picChg>
        <pc:picChg chg="add mod">
          <ac:chgData name="真吾 青柳" userId="bd61351b-a352-4e6c-ad5b-d85202b785f7" providerId="ADAL" clId="{CFA6DA08-3668-4B0F-964C-6710ADD146E7}" dt="2020-12-12T06:02:10.883" v="1"/>
          <ac:picMkLst>
            <pc:docMk/>
            <pc:sldMk cId="3707565232" sldId="1154"/>
            <ac:picMk id="16" creationId="{E5D59088-DBDB-4EF1-8603-034CC4E95A58}"/>
          </ac:picMkLst>
        </pc:picChg>
        <pc:picChg chg="add mod">
          <ac:chgData name="真吾 青柳" userId="bd61351b-a352-4e6c-ad5b-d85202b785f7" providerId="ADAL" clId="{CFA6DA08-3668-4B0F-964C-6710ADD146E7}" dt="2020-12-12T06:02:10.883" v="1"/>
          <ac:picMkLst>
            <pc:docMk/>
            <pc:sldMk cId="3707565232" sldId="1154"/>
            <ac:picMk id="17" creationId="{F460083A-7FA1-4F31-A209-93143D97ADEA}"/>
          </ac:picMkLst>
        </pc:picChg>
        <pc:picChg chg="add mod">
          <ac:chgData name="真吾 青柳" userId="bd61351b-a352-4e6c-ad5b-d85202b785f7" providerId="ADAL" clId="{CFA6DA08-3668-4B0F-964C-6710ADD146E7}" dt="2020-12-12T06:02:10.883" v="1"/>
          <ac:picMkLst>
            <pc:docMk/>
            <pc:sldMk cId="3707565232" sldId="1154"/>
            <ac:picMk id="18" creationId="{D7B1B20D-F70E-4876-8A5B-AE7F4682CEC6}"/>
          </ac:picMkLst>
        </pc:picChg>
        <pc:picChg chg="add mod">
          <ac:chgData name="真吾 青柳" userId="bd61351b-a352-4e6c-ad5b-d85202b785f7" providerId="ADAL" clId="{CFA6DA08-3668-4B0F-964C-6710ADD146E7}" dt="2020-12-12T06:02:10.883" v="1"/>
          <ac:picMkLst>
            <pc:docMk/>
            <pc:sldMk cId="3707565232" sldId="1154"/>
            <ac:picMk id="34" creationId="{172C1E7B-0FED-4BBD-B7A5-9F54DDDB03D7}"/>
          </ac:picMkLst>
        </pc:picChg>
      </pc:sldChg>
      <pc:sldChg chg="addSp modSp mod">
        <pc:chgData name="真吾 青柳" userId="bd61351b-a352-4e6c-ad5b-d85202b785f7" providerId="ADAL" clId="{CFA6DA08-3668-4B0F-964C-6710ADD146E7}" dt="2020-12-12T06:26:26.458" v="1484" actId="20577"/>
        <pc:sldMkLst>
          <pc:docMk/>
          <pc:sldMk cId="1183433420" sldId="1155"/>
        </pc:sldMkLst>
        <pc:spChg chg="mod">
          <ac:chgData name="真吾 青柳" userId="bd61351b-a352-4e6c-ad5b-d85202b785f7" providerId="ADAL" clId="{CFA6DA08-3668-4B0F-964C-6710ADD146E7}" dt="2020-12-12T06:26:26.458" v="1484" actId="20577"/>
          <ac:spMkLst>
            <pc:docMk/>
            <pc:sldMk cId="1183433420" sldId="1155"/>
            <ac:spMk id="5" creationId="{00000000-0000-0000-0000-000000000000}"/>
          </ac:spMkLst>
        </pc:spChg>
        <pc:spChg chg="add mod">
          <ac:chgData name="真吾 青柳" userId="bd61351b-a352-4e6c-ad5b-d85202b785f7" providerId="ADAL" clId="{CFA6DA08-3668-4B0F-964C-6710ADD146E7}" dt="2020-12-12T06:20:57.159" v="1128" actId="20577"/>
          <ac:spMkLst>
            <pc:docMk/>
            <pc:sldMk cId="1183433420" sldId="1155"/>
            <ac:spMk id="7" creationId="{00E86493-17F2-45C6-A565-C3E61A60C6EC}"/>
          </ac:spMkLst>
        </pc:spChg>
        <pc:spChg chg="add mod">
          <ac:chgData name="真吾 青柳" userId="bd61351b-a352-4e6c-ad5b-d85202b785f7" providerId="ADAL" clId="{CFA6DA08-3668-4B0F-964C-6710ADD146E7}" dt="2020-12-12T06:20:35.057" v="1110" actId="14100"/>
          <ac:spMkLst>
            <pc:docMk/>
            <pc:sldMk cId="1183433420" sldId="1155"/>
            <ac:spMk id="8" creationId="{E5EF0511-62B2-4367-B09E-DC209E562315}"/>
          </ac:spMkLst>
        </pc:spChg>
      </pc:sldChg>
      <pc:sldChg chg="addSp modSp">
        <pc:chgData name="真吾 青柳" userId="bd61351b-a352-4e6c-ad5b-d85202b785f7" providerId="ADAL" clId="{CFA6DA08-3668-4B0F-964C-6710ADD146E7}" dt="2020-12-12T06:01:45.529" v="0"/>
        <pc:sldMkLst>
          <pc:docMk/>
          <pc:sldMk cId="2413230181" sldId="1156"/>
        </pc:sldMkLst>
        <pc:spChg chg="add mod">
          <ac:chgData name="真吾 青柳" userId="bd61351b-a352-4e6c-ad5b-d85202b785f7" providerId="ADAL" clId="{CFA6DA08-3668-4B0F-964C-6710ADD146E7}" dt="2020-12-12T06:01:45.529" v="0"/>
          <ac:spMkLst>
            <pc:docMk/>
            <pc:sldMk cId="2413230181" sldId="1156"/>
            <ac:spMk id="7" creationId="{C4026BD5-9C88-419E-A8EB-936D58330F2C}"/>
          </ac:spMkLst>
        </pc:spChg>
        <pc:spChg chg="add mod">
          <ac:chgData name="真吾 青柳" userId="bd61351b-a352-4e6c-ad5b-d85202b785f7" providerId="ADAL" clId="{CFA6DA08-3668-4B0F-964C-6710ADD146E7}" dt="2020-12-12T06:01:45.529" v="0"/>
          <ac:spMkLst>
            <pc:docMk/>
            <pc:sldMk cId="2413230181" sldId="1156"/>
            <ac:spMk id="8" creationId="{1E65C5F5-7EF3-4A58-B8CC-4F7DB2C16373}"/>
          </ac:spMkLst>
        </pc:spChg>
        <pc:spChg chg="add mod">
          <ac:chgData name="真吾 青柳" userId="bd61351b-a352-4e6c-ad5b-d85202b785f7" providerId="ADAL" clId="{CFA6DA08-3668-4B0F-964C-6710ADD146E7}" dt="2020-12-12T06:01:45.529" v="0"/>
          <ac:spMkLst>
            <pc:docMk/>
            <pc:sldMk cId="2413230181" sldId="1156"/>
            <ac:spMk id="13" creationId="{12899552-0D52-4F91-86CE-72D268CA0DF5}"/>
          </ac:spMkLst>
        </pc:spChg>
        <pc:spChg chg="add mod">
          <ac:chgData name="真吾 青柳" userId="bd61351b-a352-4e6c-ad5b-d85202b785f7" providerId="ADAL" clId="{CFA6DA08-3668-4B0F-964C-6710ADD146E7}" dt="2020-12-12T06:01:45.529" v="0"/>
          <ac:spMkLst>
            <pc:docMk/>
            <pc:sldMk cId="2413230181" sldId="1156"/>
            <ac:spMk id="16" creationId="{76DB6233-D7E8-4659-9219-589ACACAC079}"/>
          </ac:spMkLst>
        </pc:spChg>
        <pc:spChg chg="add mod">
          <ac:chgData name="真吾 青柳" userId="bd61351b-a352-4e6c-ad5b-d85202b785f7" providerId="ADAL" clId="{CFA6DA08-3668-4B0F-964C-6710ADD146E7}" dt="2020-12-12T06:01:45.529" v="0"/>
          <ac:spMkLst>
            <pc:docMk/>
            <pc:sldMk cId="2413230181" sldId="1156"/>
            <ac:spMk id="19" creationId="{9569D915-FC8E-4C91-9100-A51BE6F35FE6}"/>
          </ac:spMkLst>
        </pc:spChg>
        <pc:spChg chg="add mod">
          <ac:chgData name="真吾 青柳" userId="bd61351b-a352-4e6c-ad5b-d85202b785f7" providerId="ADAL" clId="{CFA6DA08-3668-4B0F-964C-6710ADD146E7}" dt="2020-12-12T06:01:45.529" v="0"/>
          <ac:spMkLst>
            <pc:docMk/>
            <pc:sldMk cId="2413230181" sldId="1156"/>
            <ac:spMk id="20" creationId="{77654B9B-40A2-4291-B2B4-873FF1E06082}"/>
          </ac:spMkLst>
        </pc:spChg>
        <pc:spChg chg="add mod">
          <ac:chgData name="真吾 青柳" userId="bd61351b-a352-4e6c-ad5b-d85202b785f7" providerId="ADAL" clId="{CFA6DA08-3668-4B0F-964C-6710ADD146E7}" dt="2020-12-12T06:01:45.529" v="0"/>
          <ac:spMkLst>
            <pc:docMk/>
            <pc:sldMk cId="2413230181" sldId="1156"/>
            <ac:spMk id="23" creationId="{39146154-8BE3-4955-AD04-3DC5085BDEAE}"/>
          </ac:spMkLst>
        </pc:spChg>
        <pc:spChg chg="add mod">
          <ac:chgData name="真吾 青柳" userId="bd61351b-a352-4e6c-ad5b-d85202b785f7" providerId="ADAL" clId="{CFA6DA08-3668-4B0F-964C-6710ADD146E7}" dt="2020-12-12T06:01:45.529" v="0"/>
          <ac:spMkLst>
            <pc:docMk/>
            <pc:sldMk cId="2413230181" sldId="1156"/>
            <ac:spMk id="24" creationId="{E7E80402-42C4-43EA-93B9-2EBBBF730CB1}"/>
          </ac:spMkLst>
        </pc:spChg>
        <pc:spChg chg="add mod">
          <ac:chgData name="真吾 青柳" userId="bd61351b-a352-4e6c-ad5b-d85202b785f7" providerId="ADAL" clId="{CFA6DA08-3668-4B0F-964C-6710ADD146E7}" dt="2020-12-12T06:01:45.529" v="0"/>
          <ac:spMkLst>
            <pc:docMk/>
            <pc:sldMk cId="2413230181" sldId="1156"/>
            <ac:spMk id="26" creationId="{6181F2D1-477F-4AF0-AA5E-FA4DF9277839}"/>
          </ac:spMkLst>
        </pc:spChg>
        <pc:spChg chg="add mod">
          <ac:chgData name="真吾 青柳" userId="bd61351b-a352-4e6c-ad5b-d85202b785f7" providerId="ADAL" clId="{CFA6DA08-3668-4B0F-964C-6710ADD146E7}" dt="2020-12-12T06:01:45.529" v="0"/>
          <ac:spMkLst>
            <pc:docMk/>
            <pc:sldMk cId="2413230181" sldId="1156"/>
            <ac:spMk id="28" creationId="{6A7900EC-CF1C-45E5-A963-F72417CE585F}"/>
          </ac:spMkLst>
        </pc:spChg>
        <pc:spChg chg="add mod">
          <ac:chgData name="真吾 青柳" userId="bd61351b-a352-4e6c-ad5b-d85202b785f7" providerId="ADAL" clId="{CFA6DA08-3668-4B0F-964C-6710ADD146E7}" dt="2020-12-12T06:01:45.529" v="0"/>
          <ac:spMkLst>
            <pc:docMk/>
            <pc:sldMk cId="2413230181" sldId="1156"/>
            <ac:spMk id="30" creationId="{B6B189F2-BA92-47B9-B8D0-A4464D2C7A3E}"/>
          </ac:spMkLst>
        </pc:spChg>
        <pc:spChg chg="add mod">
          <ac:chgData name="真吾 青柳" userId="bd61351b-a352-4e6c-ad5b-d85202b785f7" providerId="ADAL" clId="{CFA6DA08-3668-4B0F-964C-6710ADD146E7}" dt="2020-12-12T06:01:45.529" v="0"/>
          <ac:spMkLst>
            <pc:docMk/>
            <pc:sldMk cId="2413230181" sldId="1156"/>
            <ac:spMk id="34" creationId="{37FB24B2-8AFA-4163-8B43-19728F9CB5F8}"/>
          </ac:spMkLst>
        </pc:spChg>
        <pc:spChg chg="add mod">
          <ac:chgData name="真吾 青柳" userId="bd61351b-a352-4e6c-ad5b-d85202b785f7" providerId="ADAL" clId="{CFA6DA08-3668-4B0F-964C-6710ADD146E7}" dt="2020-12-12T06:01:45.529" v="0"/>
          <ac:spMkLst>
            <pc:docMk/>
            <pc:sldMk cId="2413230181" sldId="1156"/>
            <ac:spMk id="35" creationId="{7EC92663-8731-4CBE-8D22-D6708DB00B41}"/>
          </ac:spMkLst>
        </pc:spChg>
        <pc:spChg chg="add mod">
          <ac:chgData name="真吾 青柳" userId="bd61351b-a352-4e6c-ad5b-d85202b785f7" providerId="ADAL" clId="{CFA6DA08-3668-4B0F-964C-6710ADD146E7}" dt="2020-12-12T06:01:45.529" v="0"/>
          <ac:spMkLst>
            <pc:docMk/>
            <pc:sldMk cId="2413230181" sldId="1156"/>
            <ac:spMk id="37" creationId="{92F427E1-48A4-44B7-A197-2748F686A93F}"/>
          </ac:spMkLst>
        </pc:spChg>
        <pc:spChg chg="mod">
          <ac:chgData name="真吾 青柳" userId="bd61351b-a352-4e6c-ad5b-d85202b785f7" providerId="ADAL" clId="{CFA6DA08-3668-4B0F-964C-6710ADD146E7}" dt="2020-12-12T06:01:45.529" v="0"/>
          <ac:spMkLst>
            <pc:docMk/>
            <pc:sldMk cId="2413230181" sldId="1156"/>
            <ac:spMk id="43" creationId="{EBBA080C-D756-4901-B7A6-E81CBA3B6553}"/>
          </ac:spMkLst>
        </pc:spChg>
        <pc:spChg chg="mod">
          <ac:chgData name="真吾 青柳" userId="bd61351b-a352-4e6c-ad5b-d85202b785f7" providerId="ADAL" clId="{CFA6DA08-3668-4B0F-964C-6710ADD146E7}" dt="2020-12-12T06:01:45.529" v="0"/>
          <ac:spMkLst>
            <pc:docMk/>
            <pc:sldMk cId="2413230181" sldId="1156"/>
            <ac:spMk id="44" creationId="{6F8A1BBD-6963-42F5-AB69-D3807740DE8B}"/>
          </ac:spMkLst>
        </pc:spChg>
        <pc:spChg chg="mod">
          <ac:chgData name="真吾 青柳" userId="bd61351b-a352-4e6c-ad5b-d85202b785f7" providerId="ADAL" clId="{CFA6DA08-3668-4B0F-964C-6710ADD146E7}" dt="2020-12-12T06:01:45.529" v="0"/>
          <ac:spMkLst>
            <pc:docMk/>
            <pc:sldMk cId="2413230181" sldId="1156"/>
            <ac:spMk id="45" creationId="{B2044BAE-A78B-4875-BC98-32F143D9D4D7}"/>
          </ac:spMkLst>
        </pc:spChg>
        <pc:spChg chg="mod">
          <ac:chgData name="真吾 青柳" userId="bd61351b-a352-4e6c-ad5b-d85202b785f7" providerId="ADAL" clId="{CFA6DA08-3668-4B0F-964C-6710ADD146E7}" dt="2020-12-12T06:01:45.529" v="0"/>
          <ac:spMkLst>
            <pc:docMk/>
            <pc:sldMk cId="2413230181" sldId="1156"/>
            <ac:spMk id="46" creationId="{38404887-2FAE-4433-AFC1-25C316C5A0CB}"/>
          </ac:spMkLst>
        </pc:spChg>
        <pc:spChg chg="mod">
          <ac:chgData name="真吾 青柳" userId="bd61351b-a352-4e6c-ad5b-d85202b785f7" providerId="ADAL" clId="{CFA6DA08-3668-4B0F-964C-6710ADD146E7}" dt="2020-12-12T06:01:45.529" v="0"/>
          <ac:spMkLst>
            <pc:docMk/>
            <pc:sldMk cId="2413230181" sldId="1156"/>
            <ac:spMk id="47" creationId="{FCEF65BD-03A5-489C-AF31-6748196A84DA}"/>
          </ac:spMkLst>
        </pc:spChg>
        <pc:spChg chg="mod">
          <ac:chgData name="真吾 青柳" userId="bd61351b-a352-4e6c-ad5b-d85202b785f7" providerId="ADAL" clId="{CFA6DA08-3668-4B0F-964C-6710ADD146E7}" dt="2020-12-12T06:01:45.529" v="0"/>
          <ac:spMkLst>
            <pc:docMk/>
            <pc:sldMk cId="2413230181" sldId="1156"/>
            <ac:spMk id="48" creationId="{5D31EADC-C08E-4D05-82A3-9F3B286DB21E}"/>
          </ac:spMkLst>
        </pc:spChg>
        <pc:spChg chg="add mod">
          <ac:chgData name="真吾 青柳" userId="bd61351b-a352-4e6c-ad5b-d85202b785f7" providerId="ADAL" clId="{CFA6DA08-3668-4B0F-964C-6710ADD146E7}" dt="2020-12-12T06:01:45.529" v="0"/>
          <ac:spMkLst>
            <pc:docMk/>
            <pc:sldMk cId="2413230181" sldId="1156"/>
            <ac:spMk id="49" creationId="{8CA01013-2979-4473-8247-8052387C7FFC}"/>
          </ac:spMkLst>
        </pc:spChg>
        <pc:spChg chg="add mod">
          <ac:chgData name="真吾 青柳" userId="bd61351b-a352-4e6c-ad5b-d85202b785f7" providerId="ADAL" clId="{CFA6DA08-3668-4B0F-964C-6710ADD146E7}" dt="2020-12-12T06:01:45.529" v="0"/>
          <ac:spMkLst>
            <pc:docMk/>
            <pc:sldMk cId="2413230181" sldId="1156"/>
            <ac:spMk id="50" creationId="{F8827241-F1AA-4AB8-B99C-E0E3EE055D7E}"/>
          </ac:spMkLst>
        </pc:spChg>
        <pc:spChg chg="add mod">
          <ac:chgData name="真吾 青柳" userId="bd61351b-a352-4e6c-ad5b-d85202b785f7" providerId="ADAL" clId="{CFA6DA08-3668-4B0F-964C-6710ADD146E7}" dt="2020-12-12T06:01:45.529" v="0"/>
          <ac:spMkLst>
            <pc:docMk/>
            <pc:sldMk cId="2413230181" sldId="1156"/>
            <ac:spMk id="55" creationId="{335C4A47-144C-474B-AD16-FD2F0A219F19}"/>
          </ac:spMkLst>
        </pc:spChg>
        <pc:spChg chg="add mod">
          <ac:chgData name="真吾 青柳" userId="bd61351b-a352-4e6c-ad5b-d85202b785f7" providerId="ADAL" clId="{CFA6DA08-3668-4B0F-964C-6710ADD146E7}" dt="2020-12-12T06:01:45.529" v="0"/>
          <ac:spMkLst>
            <pc:docMk/>
            <pc:sldMk cId="2413230181" sldId="1156"/>
            <ac:spMk id="56" creationId="{0FC74FFE-9EA7-4E1A-AAC0-3CB78D365C12}"/>
          </ac:spMkLst>
        </pc:spChg>
        <pc:grpChg chg="add mod">
          <ac:chgData name="真吾 青柳" userId="bd61351b-a352-4e6c-ad5b-d85202b785f7" providerId="ADAL" clId="{CFA6DA08-3668-4B0F-964C-6710ADD146E7}" dt="2020-12-12T06:01:45.529" v="0"/>
          <ac:grpSpMkLst>
            <pc:docMk/>
            <pc:sldMk cId="2413230181" sldId="1156"/>
            <ac:grpSpMk id="42" creationId="{1F8BF27B-4367-4AE9-88B7-7F5326D722B3}"/>
          </ac:grpSpMkLst>
        </pc:grpChg>
        <pc:picChg chg="add mod">
          <ac:chgData name="真吾 青柳" userId="bd61351b-a352-4e6c-ad5b-d85202b785f7" providerId="ADAL" clId="{CFA6DA08-3668-4B0F-964C-6710ADD146E7}" dt="2020-12-12T06:01:45.529" v="0"/>
          <ac:picMkLst>
            <pc:docMk/>
            <pc:sldMk cId="2413230181" sldId="1156"/>
            <ac:picMk id="10" creationId="{0B8D5FCD-D2E1-4DDB-80CF-3112AE51DC72}"/>
          </ac:picMkLst>
        </pc:picChg>
        <pc:picChg chg="add mod">
          <ac:chgData name="真吾 青柳" userId="bd61351b-a352-4e6c-ad5b-d85202b785f7" providerId="ADAL" clId="{CFA6DA08-3668-4B0F-964C-6710ADD146E7}" dt="2020-12-12T06:01:45.529" v="0"/>
          <ac:picMkLst>
            <pc:docMk/>
            <pc:sldMk cId="2413230181" sldId="1156"/>
            <ac:picMk id="11" creationId="{6EA90191-4356-49C0-8889-6C43BCAB88F9}"/>
          </ac:picMkLst>
        </pc:picChg>
        <pc:picChg chg="add mod">
          <ac:chgData name="真吾 青柳" userId="bd61351b-a352-4e6c-ad5b-d85202b785f7" providerId="ADAL" clId="{CFA6DA08-3668-4B0F-964C-6710ADD146E7}" dt="2020-12-12T06:01:45.529" v="0"/>
          <ac:picMkLst>
            <pc:docMk/>
            <pc:sldMk cId="2413230181" sldId="1156"/>
            <ac:picMk id="12" creationId="{B1AB09B9-FF0B-4F13-A83E-3CD2B52062C9}"/>
          </ac:picMkLst>
        </pc:picChg>
        <pc:picChg chg="add mod">
          <ac:chgData name="真吾 青柳" userId="bd61351b-a352-4e6c-ad5b-d85202b785f7" providerId="ADAL" clId="{CFA6DA08-3668-4B0F-964C-6710ADD146E7}" dt="2020-12-12T06:01:45.529" v="0"/>
          <ac:picMkLst>
            <pc:docMk/>
            <pc:sldMk cId="2413230181" sldId="1156"/>
            <ac:picMk id="17" creationId="{7220900A-8DD0-4EE6-BE5A-F3911EEFDA29}"/>
          </ac:picMkLst>
        </pc:picChg>
        <pc:picChg chg="add mod">
          <ac:chgData name="真吾 青柳" userId="bd61351b-a352-4e6c-ad5b-d85202b785f7" providerId="ADAL" clId="{CFA6DA08-3668-4B0F-964C-6710ADD146E7}" dt="2020-12-12T06:01:45.529" v="0"/>
          <ac:picMkLst>
            <pc:docMk/>
            <pc:sldMk cId="2413230181" sldId="1156"/>
            <ac:picMk id="18" creationId="{76C875D3-84ED-425A-B975-59093954EBAB}"/>
          </ac:picMkLst>
        </pc:picChg>
        <pc:picChg chg="add mod">
          <ac:chgData name="真吾 青柳" userId="bd61351b-a352-4e6c-ad5b-d85202b785f7" providerId="ADAL" clId="{CFA6DA08-3668-4B0F-964C-6710ADD146E7}" dt="2020-12-12T06:01:45.529" v="0"/>
          <ac:picMkLst>
            <pc:docMk/>
            <pc:sldMk cId="2413230181" sldId="1156"/>
            <ac:picMk id="25" creationId="{2EEA48C1-39B5-4981-8B8E-3A601D7BD995}"/>
          </ac:picMkLst>
        </pc:picChg>
        <pc:picChg chg="add mod">
          <ac:chgData name="真吾 青柳" userId="bd61351b-a352-4e6c-ad5b-d85202b785f7" providerId="ADAL" clId="{CFA6DA08-3668-4B0F-964C-6710ADD146E7}" dt="2020-12-12T06:01:45.529" v="0"/>
          <ac:picMkLst>
            <pc:docMk/>
            <pc:sldMk cId="2413230181" sldId="1156"/>
            <ac:picMk id="27" creationId="{24D64444-91E2-4077-BFD7-540216537F16}"/>
          </ac:picMkLst>
        </pc:picChg>
        <pc:picChg chg="add mod">
          <ac:chgData name="真吾 青柳" userId="bd61351b-a352-4e6c-ad5b-d85202b785f7" providerId="ADAL" clId="{CFA6DA08-3668-4B0F-964C-6710ADD146E7}" dt="2020-12-12T06:01:45.529" v="0"/>
          <ac:picMkLst>
            <pc:docMk/>
            <pc:sldMk cId="2413230181" sldId="1156"/>
            <ac:picMk id="29" creationId="{79AB40F7-A21A-4927-A26B-9D81FF7206F1}"/>
          </ac:picMkLst>
        </pc:picChg>
        <pc:picChg chg="add mod">
          <ac:chgData name="真吾 青柳" userId="bd61351b-a352-4e6c-ad5b-d85202b785f7" providerId="ADAL" clId="{CFA6DA08-3668-4B0F-964C-6710ADD146E7}" dt="2020-12-12T06:01:45.529" v="0"/>
          <ac:picMkLst>
            <pc:docMk/>
            <pc:sldMk cId="2413230181" sldId="1156"/>
            <ac:picMk id="31" creationId="{C54FE88D-B557-4035-AAB6-EF843334711C}"/>
          </ac:picMkLst>
        </pc:picChg>
        <pc:picChg chg="add mod">
          <ac:chgData name="真吾 青柳" userId="bd61351b-a352-4e6c-ad5b-d85202b785f7" providerId="ADAL" clId="{CFA6DA08-3668-4B0F-964C-6710ADD146E7}" dt="2020-12-12T06:01:45.529" v="0"/>
          <ac:picMkLst>
            <pc:docMk/>
            <pc:sldMk cId="2413230181" sldId="1156"/>
            <ac:picMk id="38" creationId="{1A8F04FA-F09F-4F8F-BD0D-FABF40CF9A44}"/>
          </ac:picMkLst>
        </pc:picChg>
        <pc:picChg chg="add mod">
          <ac:chgData name="真吾 青柳" userId="bd61351b-a352-4e6c-ad5b-d85202b785f7" providerId="ADAL" clId="{CFA6DA08-3668-4B0F-964C-6710ADD146E7}" dt="2020-12-12T06:01:45.529" v="0"/>
          <ac:picMkLst>
            <pc:docMk/>
            <pc:sldMk cId="2413230181" sldId="1156"/>
            <ac:picMk id="39" creationId="{8AD92066-E486-4749-8F20-50D7D942FAC9}"/>
          </ac:picMkLst>
        </pc:picChg>
        <pc:picChg chg="add mod">
          <ac:chgData name="真吾 青柳" userId="bd61351b-a352-4e6c-ad5b-d85202b785f7" providerId="ADAL" clId="{CFA6DA08-3668-4B0F-964C-6710ADD146E7}" dt="2020-12-12T06:01:45.529" v="0"/>
          <ac:picMkLst>
            <pc:docMk/>
            <pc:sldMk cId="2413230181" sldId="1156"/>
            <ac:picMk id="40" creationId="{3A53449F-89A0-457F-A5D7-5673E582304B}"/>
          </ac:picMkLst>
        </pc:picChg>
        <pc:picChg chg="add mod">
          <ac:chgData name="真吾 青柳" userId="bd61351b-a352-4e6c-ad5b-d85202b785f7" providerId="ADAL" clId="{CFA6DA08-3668-4B0F-964C-6710ADD146E7}" dt="2020-12-12T06:01:45.529" v="0"/>
          <ac:picMkLst>
            <pc:docMk/>
            <pc:sldMk cId="2413230181" sldId="1156"/>
            <ac:picMk id="41" creationId="{EF48B278-A121-437D-B10D-B23544A6C135}"/>
          </ac:picMkLst>
        </pc:picChg>
        <pc:picChg chg="add mod">
          <ac:chgData name="真吾 青柳" userId="bd61351b-a352-4e6c-ad5b-d85202b785f7" providerId="ADAL" clId="{CFA6DA08-3668-4B0F-964C-6710ADD146E7}" dt="2020-12-12T06:01:45.529" v="0"/>
          <ac:picMkLst>
            <pc:docMk/>
            <pc:sldMk cId="2413230181" sldId="1156"/>
            <ac:picMk id="51" creationId="{1CE070D2-A888-4A29-8F77-CF6368495537}"/>
          </ac:picMkLst>
        </pc:picChg>
        <pc:picChg chg="add mod">
          <ac:chgData name="真吾 青柳" userId="bd61351b-a352-4e6c-ad5b-d85202b785f7" providerId="ADAL" clId="{CFA6DA08-3668-4B0F-964C-6710ADD146E7}" dt="2020-12-12T06:01:45.529" v="0"/>
          <ac:picMkLst>
            <pc:docMk/>
            <pc:sldMk cId="2413230181" sldId="1156"/>
            <ac:picMk id="52" creationId="{836B3166-F19A-4CB2-9773-D1951DAF1C5D}"/>
          </ac:picMkLst>
        </pc:picChg>
        <pc:picChg chg="add mod">
          <ac:chgData name="真吾 青柳" userId="bd61351b-a352-4e6c-ad5b-d85202b785f7" providerId="ADAL" clId="{CFA6DA08-3668-4B0F-964C-6710ADD146E7}" dt="2020-12-12T06:01:45.529" v="0"/>
          <ac:picMkLst>
            <pc:docMk/>
            <pc:sldMk cId="2413230181" sldId="1156"/>
            <ac:picMk id="53" creationId="{37FE4895-7B3C-484D-AC7F-3FE7B3D5CCA3}"/>
          </ac:picMkLst>
        </pc:picChg>
        <pc:picChg chg="add mod">
          <ac:chgData name="真吾 青柳" userId="bd61351b-a352-4e6c-ad5b-d85202b785f7" providerId="ADAL" clId="{CFA6DA08-3668-4B0F-964C-6710ADD146E7}" dt="2020-12-12T06:01:45.529" v="0"/>
          <ac:picMkLst>
            <pc:docMk/>
            <pc:sldMk cId="2413230181" sldId="1156"/>
            <ac:picMk id="54" creationId="{87BE556C-138D-4D96-9A50-3DE1BAD9436D}"/>
          </ac:picMkLst>
        </pc:picChg>
        <pc:cxnChg chg="add mod">
          <ac:chgData name="真吾 青柳" userId="bd61351b-a352-4e6c-ad5b-d85202b785f7" providerId="ADAL" clId="{CFA6DA08-3668-4B0F-964C-6710ADD146E7}" dt="2020-12-12T06:01:45.529" v="0"/>
          <ac:cxnSpMkLst>
            <pc:docMk/>
            <pc:sldMk cId="2413230181" sldId="1156"/>
            <ac:cxnSpMk id="9" creationId="{D9D80AE4-FEC9-48F4-9B8E-439707311B1D}"/>
          </ac:cxnSpMkLst>
        </pc:cxnChg>
        <pc:cxnChg chg="add mod">
          <ac:chgData name="真吾 青柳" userId="bd61351b-a352-4e6c-ad5b-d85202b785f7" providerId="ADAL" clId="{CFA6DA08-3668-4B0F-964C-6710ADD146E7}" dt="2020-12-12T06:01:45.529" v="0"/>
          <ac:cxnSpMkLst>
            <pc:docMk/>
            <pc:sldMk cId="2413230181" sldId="1156"/>
            <ac:cxnSpMk id="14" creationId="{A1076341-6911-419D-B811-CBCA27A77BE3}"/>
          </ac:cxnSpMkLst>
        </pc:cxnChg>
        <pc:cxnChg chg="add mod">
          <ac:chgData name="真吾 青柳" userId="bd61351b-a352-4e6c-ad5b-d85202b785f7" providerId="ADAL" clId="{CFA6DA08-3668-4B0F-964C-6710ADD146E7}" dt="2020-12-12T06:01:45.529" v="0"/>
          <ac:cxnSpMkLst>
            <pc:docMk/>
            <pc:sldMk cId="2413230181" sldId="1156"/>
            <ac:cxnSpMk id="15" creationId="{3186B3FE-DA50-49FA-A632-D885AF504108}"/>
          </ac:cxnSpMkLst>
        </pc:cxnChg>
        <pc:cxnChg chg="add mod">
          <ac:chgData name="真吾 青柳" userId="bd61351b-a352-4e6c-ad5b-d85202b785f7" providerId="ADAL" clId="{CFA6DA08-3668-4B0F-964C-6710ADD146E7}" dt="2020-12-12T06:01:45.529" v="0"/>
          <ac:cxnSpMkLst>
            <pc:docMk/>
            <pc:sldMk cId="2413230181" sldId="1156"/>
            <ac:cxnSpMk id="21" creationId="{3124A420-671C-42A2-B08E-11E06E389F3D}"/>
          </ac:cxnSpMkLst>
        </pc:cxnChg>
        <pc:cxnChg chg="add mod">
          <ac:chgData name="真吾 青柳" userId="bd61351b-a352-4e6c-ad5b-d85202b785f7" providerId="ADAL" clId="{CFA6DA08-3668-4B0F-964C-6710ADD146E7}" dt="2020-12-12T06:01:45.529" v="0"/>
          <ac:cxnSpMkLst>
            <pc:docMk/>
            <pc:sldMk cId="2413230181" sldId="1156"/>
            <ac:cxnSpMk id="22" creationId="{141DD42E-FBB6-4E20-BDA3-543EF10E6AE0}"/>
          </ac:cxnSpMkLst>
        </pc:cxnChg>
        <pc:cxnChg chg="add mod">
          <ac:chgData name="真吾 青柳" userId="bd61351b-a352-4e6c-ad5b-d85202b785f7" providerId="ADAL" clId="{CFA6DA08-3668-4B0F-964C-6710ADD146E7}" dt="2020-12-12T06:01:45.529" v="0"/>
          <ac:cxnSpMkLst>
            <pc:docMk/>
            <pc:sldMk cId="2413230181" sldId="1156"/>
            <ac:cxnSpMk id="32" creationId="{955E0D8A-D394-401D-9D3B-4911006708B7}"/>
          </ac:cxnSpMkLst>
        </pc:cxnChg>
        <pc:cxnChg chg="add mod">
          <ac:chgData name="真吾 青柳" userId="bd61351b-a352-4e6c-ad5b-d85202b785f7" providerId="ADAL" clId="{CFA6DA08-3668-4B0F-964C-6710ADD146E7}" dt="2020-12-12T06:01:45.529" v="0"/>
          <ac:cxnSpMkLst>
            <pc:docMk/>
            <pc:sldMk cId="2413230181" sldId="1156"/>
            <ac:cxnSpMk id="33" creationId="{81DA7A2C-3A5A-4F73-8D5F-6A77D7B1B7C0}"/>
          </ac:cxnSpMkLst>
        </pc:cxnChg>
        <pc:cxnChg chg="add mod">
          <ac:chgData name="真吾 青柳" userId="bd61351b-a352-4e6c-ad5b-d85202b785f7" providerId="ADAL" clId="{CFA6DA08-3668-4B0F-964C-6710ADD146E7}" dt="2020-12-12T06:01:45.529" v="0"/>
          <ac:cxnSpMkLst>
            <pc:docMk/>
            <pc:sldMk cId="2413230181" sldId="1156"/>
            <ac:cxnSpMk id="36" creationId="{F5D8C56A-6973-41E0-83A4-6BC6DF5753C3}"/>
          </ac:cxnSpMkLst>
        </pc:cxnChg>
      </pc:sldChg>
      <pc:sldChg chg="addSp modSp mod">
        <pc:chgData name="真吾 青柳" userId="bd61351b-a352-4e6c-ad5b-d85202b785f7" providerId="ADAL" clId="{CFA6DA08-3668-4B0F-964C-6710ADD146E7}" dt="2020-12-12T06:11:33.303" v="359" actId="20577"/>
        <pc:sldMkLst>
          <pc:docMk/>
          <pc:sldMk cId="3774950651" sldId="1157"/>
        </pc:sldMkLst>
        <pc:spChg chg="add mod">
          <ac:chgData name="真吾 青柳" userId="bd61351b-a352-4e6c-ad5b-d85202b785f7" providerId="ADAL" clId="{CFA6DA08-3668-4B0F-964C-6710ADD146E7}" dt="2020-12-12T06:11:33.303" v="359" actId="20577"/>
          <ac:spMkLst>
            <pc:docMk/>
            <pc:sldMk cId="3774950651" sldId="1157"/>
            <ac:spMk id="7" creationId="{B943B915-6ACC-405D-BD99-31D9E1A5D4D3}"/>
          </ac:spMkLst>
        </pc:spChg>
        <pc:spChg chg="add mod">
          <ac:chgData name="真吾 青柳" userId="bd61351b-a352-4e6c-ad5b-d85202b785f7" providerId="ADAL" clId="{CFA6DA08-3668-4B0F-964C-6710ADD146E7}" dt="2020-12-12T06:11:24.585" v="349" actId="207"/>
          <ac:spMkLst>
            <pc:docMk/>
            <pc:sldMk cId="3774950651" sldId="1157"/>
            <ac:spMk id="8" creationId="{4E339A69-C04D-44F8-8569-24332F6547B7}"/>
          </ac:spMkLst>
        </pc:spChg>
      </pc:sldChg>
      <pc:sldChg chg="addSp modSp mod modAnim">
        <pc:chgData name="真吾 青柳" userId="bd61351b-a352-4e6c-ad5b-d85202b785f7" providerId="ADAL" clId="{CFA6DA08-3668-4B0F-964C-6710ADD146E7}" dt="2020-12-12T06:07:31.398" v="147" actId="1035"/>
        <pc:sldMkLst>
          <pc:docMk/>
          <pc:sldMk cId="1639543782" sldId="1158"/>
        </pc:sldMkLst>
        <pc:spChg chg="mod">
          <ac:chgData name="真吾 青柳" userId="bd61351b-a352-4e6c-ad5b-d85202b785f7" providerId="ADAL" clId="{CFA6DA08-3668-4B0F-964C-6710ADD146E7}" dt="2020-12-12T06:03:49.909" v="2"/>
          <ac:spMkLst>
            <pc:docMk/>
            <pc:sldMk cId="1639543782" sldId="1158"/>
            <ac:spMk id="9" creationId="{9C26B5E8-4E61-4E6A-836F-7481047AB064}"/>
          </ac:spMkLst>
        </pc:spChg>
        <pc:spChg chg="mod">
          <ac:chgData name="真吾 青柳" userId="bd61351b-a352-4e6c-ad5b-d85202b785f7" providerId="ADAL" clId="{CFA6DA08-3668-4B0F-964C-6710ADD146E7}" dt="2020-12-12T06:03:49.909" v="2"/>
          <ac:spMkLst>
            <pc:docMk/>
            <pc:sldMk cId="1639543782" sldId="1158"/>
            <ac:spMk id="10" creationId="{BCFF2750-3F00-4E3B-BD41-EB11427188B6}"/>
          </ac:spMkLst>
        </pc:spChg>
        <pc:spChg chg="mod">
          <ac:chgData name="真吾 青柳" userId="bd61351b-a352-4e6c-ad5b-d85202b785f7" providerId="ADAL" clId="{CFA6DA08-3668-4B0F-964C-6710ADD146E7}" dt="2020-12-12T06:03:49.909" v="2"/>
          <ac:spMkLst>
            <pc:docMk/>
            <pc:sldMk cId="1639543782" sldId="1158"/>
            <ac:spMk id="11" creationId="{495415F9-F753-44FB-8157-464311943CB9}"/>
          </ac:spMkLst>
        </pc:spChg>
        <pc:spChg chg="mod">
          <ac:chgData name="真吾 青柳" userId="bd61351b-a352-4e6c-ad5b-d85202b785f7" providerId="ADAL" clId="{CFA6DA08-3668-4B0F-964C-6710ADD146E7}" dt="2020-12-12T06:03:49.909" v="2"/>
          <ac:spMkLst>
            <pc:docMk/>
            <pc:sldMk cId="1639543782" sldId="1158"/>
            <ac:spMk id="12" creationId="{9F2015FD-5944-4E27-A5B6-C1539521EF9E}"/>
          </ac:spMkLst>
        </pc:spChg>
        <pc:spChg chg="mod">
          <ac:chgData name="真吾 青柳" userId="bd61351b-a352-4e6c-ad5b-d85202b785f7" providerId="ADAL" clId="{CFA6DA08-3668-4B0F-964C-6710ADD146E7}" dt="2020-12-12T06:03:49.909" v="2"/>
          <ac:spMkLst>
            <pc:docMk/>
            <pc:sldMk cId="1639543782" sldId="1158"/>
            <ac:spMk id="13" creationId="{F4BD062D-31EC-4517-B6DC-DD88904B0B01}"/>
          </ac:spMkLst>
        </pc:spChg>
        <pc:spChg chg="mod">
          <ac:chgData name="真吾 青柳" userId="bd61351b-a352-4e6c-ad5b-d85202b785f7" providerId="ADAL" clId="{CFA6DA08-3668-4B0F-964C-6710ADD146E7}" dt="2020-12-12T06:03:49.909" v="2"/>
          <ac:spMkLst>
            <pc:docMk/>
            <pc:sldMk cId="1639543782" sldId="1158"/>
            <ac:spMk id="14" creationId="{03E0B501-530B-4FF9-949F-B44ABEAF7687}"/>
          </ac:spMkLst>
        </pc:spChg>
        <pc:spChg chg="mod">
          <ac:chgData name="真吾 青柳" userId="bd61351b-a352-4e6c-ad5b-d85202b785f7" providerId="ADAL" clId="{CFA6DA08-3668-4B0F-964C-6710ADD146E7}" dt="2020-12-12T06:03:49.909" v="2"/>
          <ac:spMkLst>
            <pc:docMk/>
            <pc:sldMk cId="1639543782" sldId="1158"/>
            <ac:spMk id="16" creationId="{C71E942A-B572-46EA-A8F8-66602B8DB278}"/>
          </ac:spMkLst>
        </pc:spChg>
        <pc:spChg chg="mod">
          <ac:chgData name="真吾 青柳" userId="bd61351b-a352-4e6c-ad5b-d85202b785f7" providerId="ADAL" clId="{CFA6DA08-3668-4B0F-964C-6710ADD146E7}" dt="2020-12-12T06:03:49.909" v="2"/>
          <ac:spMkLst>
            <pc:docMk/>
            <pc:sldMk cId="1639543782" sldId="1158"/>
            <ac:spMk id="17" creationId="{1EF18D73-C413-4AA4-B815-9761DC4A0810}"/>
          </ac:spMkLst>
        </pc:spChg>
        <pc:spChg chg="mod">
          <ac:chgData name="真吾 青柳" userId="bd61351b-a352-4e6c-ad5b-d85202b785f7" providerId="ADAL" clId="{CFA6DA08-3668-4B0F-964C-6710ADD146E7}" dt="2020-12-12T06:03:49.909" v="2"/>
          <ac:spMkLst>
            <pc:docMk/>
            <pc:sldMk cId="1639543782" sldId="1158"/>
            <ac:spMk id="19" creationId="{48694464-B79F-4EE8-B8A1-02D92124A02C}"/>
          </ac:spMkLst>
        </pc:spChg>
        <pc:spChg chg="mod">
          <ac:chgData name="真吾 青柳" userId="bd61351b-a352-4e6c-ad5b-d85202b785f7" providerId="ADAL" clId="{CFA6DA08-3668-4B0F-964C-6710ADD146E7}" dt="2020-12-12T06:03:49.909" v="2"/>
          <ac:spMkLst>
            <pc:docMk/>
            <pc:sldMk cId="1639543782" sldId="1158"/>
            <ac:spMk id="20" creationId="{EBEBA834-D987-4EFB-843B-F0DF98750334}"/>
          </ac:spMkLst>
        </pc:spChg>
        <pc:spChg chg="mod">
          <ac:chgData name="真吾 青柳" userId="bd61351b-a352-4e6c-ad5b-d85202b785f7" providerId="ADAL" clId="{CFA6DA08-3668-4B0F-964C-6710ADD146E7}" dt="2020-12-12T06:03:49.909" v="2"/>
          <ac:spMkLst>
            <pc:docMk/>
            <pc:sldMk cId="1639543782" sldId="1158"/>
            <ac:spMk id="22" creationId="{84829936-B38D-41AF-B17E-7E285E4F14F2}"/>
          </ac:spMkLst>
        </pc:spChg>
        <pc:spChg chg="mod">
          <ac:chgData name="真吾 青柳" userId="bd61351b-a352-4e6c-ad5b-d85202b785f7" providerId="ADAL" clId="{CFA6DA08-3668-4B0F-964C-6710ADD146E7}" dt="2020-12-12T06:03:49.909" v="2"/>
          <ac:spMkLst>
            <pc:docMk/>
            <pc:sldMk cId="1639543782" sldId="1158"/>
            <ac:spMk id="23" creationId="{548ECC43-F394-4773-BED8-5D4FFF546F94}"/>
          </ac:spMkLst>
        </pc:spChg>
        <pc:grpChg chg="add mod">
          <ac:chgData name="真吾 青柳" userId="bd61351b-a352-4e6c-ad5b-d85202b785f7" providerId="ADAL" clId="{CFA6DA08-3668-4B0F-964C-6710ADD146E7}" dt="2020-12-12T06:03:49.909" v="2"/>
          <ac:grpSpMkLst>
            <pc:docMk/>
            <pc:sldMk cId="1639543782" sldId="1158"/>
            <ac:grpSpMk id="8" creationId="{3BFA4317-17E2-45C1-A128-55C557613547}"/>
          </ac:grpSpMkLst>
        </pc:grpChg>
        <pc:grpChg chg="add mod">
          <ac:chgData name="真吾 青柳" userId="bd61351b-a352-4e6c-ad5b-d85202b785f7" providerId="ADAL" clId="{CFA6DA08-3668-4B0F-964C-6710ADD146E7}" dt="2020-12-12T06:07:31.398" v="147" actId="1035"/>
          <ac:grpSpMkLst>
            <pc:docMk/>
            <pc:sldMk cId="1639543782" sldId="1158"/>
            <ac:grpSpMk id="15" creationId="{ADAC7F09-B5D1-44C9-A06E-BCCBB66A44FB}"/>
          </ac:grpSpMkLst>
        </pc:grpChg>
        <pc:grpChg chg="add mod">
          <ac:chgData name="真吾 青柳" userId="bd61351b-a352-4e6c-ad5b-d85202b785f7" providerId="ADAL" clId="{CFA6DA08-3668-4B0F-964C-6710ADD146E7}" dt="2020-12-12T06:07:31.398" v="147" actId="1035"/>
          <ac:grpSpMkLst>
            <pc:docMk/>
            <pc:sldMk cId="1639543782" sldId="1158"/>
            <ac:grpSpMk id="18" creationId="{8CC77EEB-3CC0-40FC-8478-FDA191822096}"/>
          </ac:grpSpMkLst>
        </pc:grpChg>
        <pc:grpChg chg="add mod">
          <ac:chgData name="真吾 青柳" userId="bd61351b-a352-4e6c-ad5b-d85202b785f7" providerId="ADAL" clId="{CFA6DA08-3668-4B0F-964C-6710ADD146E7}" dt="2020-12-12T06:07:31.398" v="147" actId="1035"/>
          <ac:grpSpMkLst>
            <pc:docMk/>
            <pc:sldMk cId="1639543782" sldId="1158"/>
            <ac:grpSpMk id="21" creationId="{9B6C7973-0A63-4ECC-ADF6-5B9D55C2177E}"/>
          </ac:grpSpMkLst>
        </pc:grpChg>
        <pc:graphicFrameChg chg="add mod modGraphic">
          <ac:chgData name="真吾 青柳" userId="bd61351b-a352-4e6c-ad5b-d85202b785f7" providerId="ADAL" clId="{CFA6DA08-3668-4B0F-964C-6710ADD146E7}" dt="2020-12-12T06:07:19.917" v="133" actId="1076"/>
          <ac:graphicFrameMkLst>
            <pc:docMk/>
            <pc:sldMk cId="1639543782" sldId="1158"/>
            <ac:graphicFrameMk id="7" creationId="{AADE2D49-C9F5-49F6-8401-4B555CA5A012}"/>
          </ac:graphicFrameMkLst>
        </pc:graphicFrameChg>
      </pc:sldChg>
      <pc:sldChg chg="addSp modSp mod">
        <pc:chgData name="真吾 青柳" userId="bd61351b-a352-4e6c-ad5b-d85202b785f7" providerId="ADAL" clId="{CFA6DA08-3668-4B0F-964C-6710ADD146E7}" dt="2020-12-12T06:06:56.874" v="127" actId="20577"/>
        <pc:sldMkLst>
          <pc:docMk/>
          <pc:sldMk cId="1084248711" sldId="1159"/>
        </pc:sldMkLst>
        <pc:spChg chg="add mod">
          <ac:chgData name="真吾 青柳" userId="bd61351b-a352-4e6c-ad5b-d85202b785f7" providerId="ADAL" clId="{CFA6DA08-3668-4B0F-964C-6710ADD146E7}" dt="2020-12-12T06:05:46.301" v="11"/>
          <ac:spMkLst>
            <pc:docMk/>
            <pc:sldMk cId="1084248711" sldId="1159"/>
            <ac:spMk id="9" creationId="{F9DE9B44-E871-49FB-96EC-A4880B962774}"/>
          </ac:spMkLst>
        </pc:spChg>
        <pc:spChg chg="add mod">
          <ac:chgData name="真吾 青柳" userId="bd61351b-a352-4e6c-ad5b-d85202b785f7" providerId="ADAL" clId="{CFA6DA08-3668-4B0F-964C-6710ADD146E7}" dt="2020-12-12T06:06:06.323" v="14" actId="1076"/>
          <ac:spMkLst>
            <pc:docMk/>
            <pc:sldMk cId="1084248711" sldId="1159"/>
            <ac:spMk id="10" creationId="{42AF0F68-CF70-471C-A041-0A602DFB002D}"/>
          </ac:spMkLst>
        </pc:spChg>
        <pc:spChg chg="add mod">
          <ac:chgData name="真吾 青柳" userId="bd61351b-a352-4e6c-ad5b-d85202b785f7" providerId="ADAL" clId="{CFA6DA08-3668-4B0F-964C-6710ADD146E7}" dt="2020-12-12T06:05:46.301" v="11"/>
          <ac:spMkLst>
            <pc:docMk/>
            <pc:sldMk cId="1084248711" sldId="1159"/>
            <ac:spMk id="13" creationId="{518D5B89-385B-4B44-B44A-208AFC797D96}"/>
          </ac:spMkLst>
        </pc:spChg>
        <pc:spChg chg="add mod">
          <ac:chgData name="真吾 青柳" userId="bd61351b-a352-4e6c-ad5b-d85202b785f7" providerId="ADAL" clId="{CFA6DA08-3668-4B0F-964C-6710ADD146E7}" dt="2020-12-12T06:06:56.874" v="127" actId="20577"/>
          <ac:spMkLst>
            <pc:docMk/>
            <pc:sldMk cId="1084248711" sldId="1159"/>
            <ac:spMk id="14" creationId="{9D60AF27-C53F-40F0-AB95-2A2B3005C41E}"/>
          </ac:spMkLst>
        </pc:spChg>
        <pc:picChg chg="add mod">
          <ac:chgData name="真吾 青柳" userId="bd61351b-a352-4e6c-ad5b-d85202b785f7" providerId="ADAL" clId="{CFA6DA08-3668-4B0F-964C-6710ADD146E7}" dt="2020-12-12T06:05:46.301" v="11"/>
          <ac:picMkLst>
            <pc:docMk/>
            <pc:sldMk cId="1084248711" sldId="1159"/>
            <ac:picMk id="7" creationId="{9A72FD2E-651C-4366-A138-DF1B3CC67C21}"/>
          </ac:picMkLst>
        </pc:picChg>
        <pc:picChg chg="add mod">
          <ac:chgData name="真吾 青柳" userId="bd61351b-a352-4e6c-ad5b-d85202b785f7" providerId="ADAL" clId="{CFA6DA08-3668-4B0F-964C-6710ADD146E7}" dt="2020-12-12T06:05:46.301" v="11"/>
          <ac:picMkLst>
            <pc:docMk/>
            <pc:sldMk cId="1084248711" sldId="1159"/>
            <ac:picMk id="8" creationId="{8FA44DD7-009B-4BAC-BBFE-53794F89CC3D}"/>
          </ac:picMkLst>
        </pc:picChg>
        <pc:picChg chg="add mod">
          <ac:chgData name="真吾 青柳" userId="bd61351b-a352-4e6c-ad5b-d85202b785f7" providerId="ADAL" clId="{CFA6DA08-3668-4B0F-964C-6710ADD146E7}" dt="2020-12-12T06:05:46.301" v="11"/>
          <ac:picMkLst>
            <pc:docMk/>
            <pc:sldMk cId="1084248711" sldId="1159"/>
            <ac:picMk id="11" creationId="{4597DF03-A0BE-4F72-8B43-FE9C1FE9DC70}"/>
          </ac:picMkLst>
        </pc:picChg>
        <pc:picChg chg="add mod">
          <ac:chgData name="真吾 青柳" userId="bd61351b-a352-4e6c-ad5b-d85202b785f7" providerId="ADAL" clId="{CFA6DA08-3668-4B0F-964C-6710ADD146E7}" dt="2020-12-12T06:05:46.301" v="11"/>
          <ac:picMkLst>
            <pc:docMk/>
            <pc:sldMk cId="1084248711" sldId="1159"/>
            <ac:picMk id="12" creationId="{33DC0955-AE5E-4B05-8229-8DD6C9140C9B}"/>
          </ac:picMkLst>
        </pc:picChg>
      </pc:sldChg>
      <pc:sldChg chg="addSp delSp modSp add mod ord delAnim modAnim">
        <pc:chgData name="真吾 青柳" userId="bd61351b-a352-4e6c-ad5b-d85202b785f7" providerId="ADAL" clId="{CFA6DA08-3668-4B0F-964C-6710ADD146E7}" dt="2020-12-12T06:08:08.910" v="187" actId="1035"/>
        <pc:sldMkLst>
          <pc:docMk/>
          <pc:sldMk cId="3461726437" sldId="1160"/>
        </pc:sldMkLst>
        <pc:spChg chg="add mod">
          <ac:chgData name="真吾 青柳" userId="bd61351b-a352-4e6c-ad5b-d85202b785f7" providerId="ADAL" clId="{CFA6DA08-3668-4B0F-964C-6710ADD146E7}" dt="2020-12-12T06:05:03.197" v="10"/>
          <ac:spMkLst>
            <pc:docMk/>
            <pc:sldMk cId="3461726437" sldId="1160"/>
            <ac:spMk id="25" creationId="{5096B2F8-90BE-4436-99EB-46DA654D5391}"/>
          </ac:spMkLst>
        </pc:spChg>
        <pc:spChg chg="add mod">
          <ac:chgData name="真吾 青柳" userId="bd61351b-a352-4e6c-ad5b-d85202b785f7" providerId="ADAL" clId="{CFA6DA08-3668-4B0F-964C-6710ADD146E7}" dt="2020-12-12T06:05:03.197" v="10"/>
          <ac:spMkLst>
            <pc:docMk/>
            <pc:sldMk cId="3461726437" sldId="1160"/>
            <ac:spMk id="29" creationId="{090BEC37-9934-434E-BE04-68FE69D8ACEA}"/>
          </ac:spMkLst>
        </pc:spChg>
        <pc:spChg chg="add mod">
          <ac:chgData name="真吾 青柳" userId="bd61351b-a352-4e6c-ad5b-d85202b785f7" providerId="ADAL" clId="{CFA6DA08-3668-4B0F-964C-6710ADD146E7}" dt="2020-12-12T06:05:03.197" v="10"/>
          <ac:spMkLst>
            <pc:docMk/>
            <pc:sldMk cId="3461726437" sldId="1160"/>
            <ac:spMk id="31" creationId="{0015A852-D34F-4944-B4C6-6C9FDD906B30}"/>
          </ac:spMkLst>
        </pc:spChg>
        <pc:spChg chg="add mod">
          <ac:chgData name="真吾 青柳" userId="bd61351b-a352-4e6c-ad5b-d85202b785f7" providerId="ADAL" clId="{CFA6DA08-3668-4B0F-964C-6710ADD146E7}" dt="2020-12-12T06:07:45.456" v="171" actId="1035"/>
          <ac:spMkLst>
            <pc:docMk/>
            <pc:sldMk cId="3461726437" sldId="1160"/>
            <ac:spMk id="33" creationId="{A8EB0697-C89A-45C8-863B-452A6EE7533F}"/>
          </ac:spMkLst>
        </pc:spChg>
        <pc:spChg chg="add mod">
          <ac:chgData name="真吾 青柳" userId="bd61351b-a352-4e6c-ad5b-d85202b785f7" providerId="ADAL" clId="{CFA6DA08-3668-4B0F-964C-6710ADD146E7}" dt="2020-12-12T06:05:03.197" v="10"/>
          <ac:spMkLst>
            <pc:docMk/>
            <pc:sldMk cId="3461726437" sldId="1160"/>
            <ac:spMk id="34" creationId="{1EBC12F6-886B-46DF-9679-DC626BA156C5}"/>
          </ac:spMkLst>
        </pc:spChg>
        <pc:grpChg chg="del">
          <ac:chgData name="真吾 青柳" userId="bd61351b-a352-4e6c-ad5b-d85202b785f7" providerId="ADAL" clId="{CFA6DA08-3668-4B0F-964C-6710ADD146E7}" dt="2020-12-12T06:04:12.179" v="4" actId="478"/>
          <ac:grpSpMkLst>
            <pc:docMk/>
            <pc:sldMk cId="3461726437" sldId="1160"/>
            <ac:grpSpMk id="8" creationId="{3BFA4317-17E2-45C1-A128-55C557613547}"/>
          </ac:grpSpMkLst>
        </pc:grpChg>
        <pc:grpChg chg="del">
          <ac:chgData name="真吾 青柳" userId="bd61351b-a352-4e6c-ad5b-d85202b785f7" providerId="ADAL" clId="{CFA6DA08-3668-4B0F-964C-6710ADD146E7}" dt="2020-12-12T06:04:12.179" v="4" actId="478"/>
          <ac:grpSpMkLst>
            <pc:docMk/>
            <pc:sldMk cId="3461726437" sldId="1160"/>
            <ac:grpSpMk id="15" creationId="{ADAC7F09-B5D1-44C9-A06E-BCCBB66A44FB}"/>
          </ac:grpSpMkLst>
        </pc:grpChg>
        <pc:grpChg chg="del">
          <ac:chgData name="真吾 青柳" userId="bd61351b-a352-4e6c-ad5b-d85202b785f7" providerId="ADAL" clId="{CFA6DA08-3668-4B0F-964C-6710ADD146E7}" dt="2020-12-12T06:04:12.179" v="4" actId="478"/>
          <ac:grpSpMkLst>
            <pc:docMk/>
            <pc:sldMk cId="3461726437" sldId="1160"/>
            <ac:grpSpMk id="18" creationId="{8CC77EEB-3CC0-40FC-8478-FDA191822096}"/>
          </ac:grpSpMkLst>
        </pc:grpChg>
        <pc:grpChg chg="del">
          <ac:chgData name="真吾 青柳" userId="bd61351b-a352-4e6c-ad5b-d85202b785f7" providerId="ADAL" clId="{CFA6DA08-3668-4B0F-964C-6710ADD146E7}" dt="2020-12-12T06:04:12.179" v="4" actId="478"/>
          <ac:grpSpMkLst>
            <pc:docMk/>
            <pc:sldMk cId="3461726437" sldId="1160"/>
            <ac:grpSpMk id="21" creationId="{9B6C7973-0A63-4ECC-ADF6-5B9D55C2177E}"/>
          </ac:grpSpMkLst>
        </pc:grpChg>
        <pc:graphicFrameChg chg="del">
          <ac:chgData name="真吾 青柳" userId="bd61351b-a352-4e6c-ad5b-d85202b785f7" providerId="ADAL" clId="{CFA6DA08-3668-4B0F-964C-6710ADD146E7}" dt="2020-12-12T06:04:15.444" v="5" actId="478"/>
          <ac:graphicFrameMkLst>
            <pc:docMk/>
            <pc:sldMk cId="3461726437" sldId="1160"/>
            <ac:graphicFrameMk id="7" creationId="{AADE2D49-C9F5-49F6-8401-4B555CA5A012}"/>
          </ac:graphicFrameMkLst>
        </pc:graphicFrameChg>
        <pc:graphicFrameChg chg="add mod">
          <ac:chgData name="真吾 青柳" userId="bd61351b-a352-4e6c-ad5b-d85202b785f7" providerId="ADAL" clId="{CFA6DA08-3668-4B0F-964C-6710ADD146E7}" dt="2020-12-12T06:08:00.755" v="175" actId="14100"/>
          <ac:graphicFrameMkLst>
            <pc:docMk/>
            <pc:sldMk cId="3461726437" sldId="1160"/>
            <ac:graphicFrameMk id="24" creationId="{4B643112-0627-414F-B0C6-303C282665C1}"/>
          </ac:graphicFrameMkLst>
        </pc:graphicFrameChg>
        <pc:picChg chg="add mod">
          <ac:chgData name="真吾 青柳" userId="bd61351b-a352-4e6c-ad5b-d85202b785f7" providerId="ADAL" clId="{CFA6DA08-3668-4B0F-964C-6710ADD146E7}" dt="2020-12-12T06:05:03.197" v="10"/>
          <ac:picMkLst>
            <pc:docMk/>
            <pc:sldMk cId="3461726437" sldId="1160"/>
            <ac:picMk id="26" creationId="{AF0C6394-E20D-42AE-BEA6-3C7CBCDC5CEB}"/>
          </ac:picMkLst>
        </pc:picChg>
        <pc:picChg chg="add mod">
          <ac:chgData name="真吾 青柳" userId="bd61351b-a352-4e6c-ad5b-d85202b785f7" providerId="ADAL" clId="{CFA6DA08-3668-4B0F-964C-6710ADD146E7}" dt="2020-12-12T06:05:03.197" v="10"/>
          <ac:picMkLst>
            <pc:docMk/>
            <pc:sldMk cId="3461726437" sldId="1160"/>
            <ac:picMk id="27" creationId="{E4008EBD-DECC-40B6-A572-3BB82ADEAA22}"/>
          </ac:picMkLst>
        </pc:picChg>
        <pc:picChg chg="add mod">
          <ac:chgData name="真吾 青柳" userId="bd61351b-a352-4e6c-ad5b-d85202b785f7" providerId="ADAL" clId="{CFA6DA08-3668-4B0F-964C-6710ADD146E7}" dt="2020-12-12T06:05:03.197" v="10"/>
          <ac:picMkLst>
            <pc:docMk/>
            <pc:sldMk cId="3461726437" sldId="1160"/>
            <ac:picMk id="28" creationId="{C269F56F-C3F1-4E49-94CC-9E8A26871367}"/>
          </ac:picMkLst>
        </pc:picChg>
        <pc:picChg chg="add mod">
          <ac:chgData name="真吾 青柳" userId="bd61351b-a352-4e6c-ad5b-d85202b785f7" providerId="ADAL" clId="{CFA6DA08-3668-4B0F-964C-6710ADD146E7}" dt="2020-12-12T06:05:03.197" v="10"/>
          <ac:picMkLst>
            <pc:docMk/>
            <pc:sldMk cId="3461726437" sldId="1160"/>
            <ac:picMk id="32" creationId="{353F1906-2D16-42D0-ACCF-6C38C7595671}"/>
          </ac:picMkLst>
        </pc:picChg>
        <pc:cxnChg chg="add mod">
          <ac:chgData name="真吾 青柳" userId="bd61351b-a352-4e6c-ad5b-d85202b785f7" providerId="ADAL" clId="{CFA6DA08-3668-4B0F-964C-6710ADD146E7}" dt="2020-12-12T06:08:08.910" v="187" actId="1035"/>
          <ac:cxnSpMkLst>
            <pc:docMk/>
            <pc:sldMk cId="3461726437" sldId="1160"/>
            <ac:cxnSpMk id="30" creationId="{A7D5A5FA-8B26-43EE-A6A8-E8E9152A363F}"/>
          </ac:cxnSpMkLst>
        </pc:cxnChg>
      </pc:sldChg>
      <pc:sldChg chg="addSp modSp add modAnim">
        <pc:chgData name="真吾 青柳" userId="bd61351b-a352-4e6c-ad5b-d85202b785f7" providerId="ADAL" clId="{CFA6DA08-3668-4B0F-964C-6710ADD146E7}" dt="2020-12-12T06:04:42.777" v="7"/>
        <pc:sldMkLst>
          <pc:docMk/>
          <pc:sldMk cId="1786408438" sldId="1161"/>
        </pc:sldMkLst>
        <pc:spChg chg="add mod">
          <ac:chgData name="真吾 青柳" userId="bd61351b-a352-4e6c-ad5b-d85202b785f7" providerId="ADAL" clId="{CFA6DA08-3668-4B0F-964C-6710ADD146E7}" dt="2020-12-12T06:04:42.777" v="7"/>
          <ac:spMkLst>
            <pc:docMk/>
            <pc:sldMk cId="1786408438" sldId="1161"/>
            <ac:spMk id="8" creationId="{BDBBB8CC-8DF9-4D70-91F4-B615954E667A}"/>
          </ac:spMkLst>
        </pc:spChg>
        <pc:spChg chg="add mod">
          <ac:chgData name="真吾 青柳" userId="bd61351b-a352-4e6c-ad5b-d85202b785f7" providerId="ADAL" clId="{CFA6DA08-3668-4B0F-964C-6710ADD146E7}" dt="2020-12-12T06:04:42.777" v="7"/>
          <ac:spMkLst>
            <pc:docMk/>
            <pc:sldMk cId="1786408438" sldId="1161"/>
            <ac:spMk id="9" creationId="{4152F9B5-39A3-45B5-BA94-76FF53E00CF3}"/>
          </ac:spMkLst>
        </pc:spChg>
        <pc:spChg chg="add mod">
          <ac:chgData name="真吾 青柳" userId="bd61351b-a352-4e6c-ad5b-d85202b785f7" providerId="ADAL" clId="{CFA6DA08-3668-4B0F-964C-6710ADD146E7}" dt="2020-12-12T06:04:42.777" v="7"/>
          <ac:spMkLst>
            <pc:docMk/>
            <pc:sldMk cId="1786408438" sldId="1161"/>
            <ac:spMk id="10" creationId="{6830A953-28DA-4DF2-8B65-41001E42A9EA}"/>
          </ac:spMkLst>
        </pc:spChg>
        <pc:spChg chg="add mod">
          <ac:chgData name="真吾 青柳" userId="bd61351b-a352-4e6c-ad5b-d85202b785f7" providerId="ADAL" clId="{CFA6DA08-3668-4B0F-964C-6710ADD146E7}" dt="2020-12-12T06:04:42.777" v="7"/>
          <ac:spMkLst>
            <pc:docMk/>
            <pc:sldMk cId="1786408438" sldId="1161"/>
            <ac:spMk id="11" creationId="{D51F83CF-FB2C-4DBC-B293-D300035B2B00}"/>
          </ac:spMkLst>
        </pc:spChg>
        <pc:spChg chg="add mod">
          <ac:chgData name="真吾 青柳" userId="bd61351b-a352-4e6c-ad5b-d85202b785f7" providerId="ADAL" clId="{CFA6DA08-3668-4B0F-964C-6710ADD146E7}" dt="2020-12-12T06:04:42.777" v="7"/>
          <ac:spMkLst>
            <pc:docMk/>
            <pc:sldMk cId="1786408438" sldId="1161"/>
            <ac:spMk id="12" creationId="{32CA2001-4913-4025-A896-25A8B0CFB910}"/>
          </ac:spMkLst>
        </pc:spChg>
        <pc:graphicFrameChg chg="add mod">
          <ac:chgData name="真吾 青柳" userId="bd61351b-a352-4e6c-ad5b-d85202b785f7" providerId="ADAL" clId="{CFA6DA08-3668-4B0F-964C-6710ADD146E7}" dt="2020-12-12T06:04:42.777" v="7"/>
          <ac:graphicFrameMkLst>
            <pc:docMk/>
            <pc:sldMk cId="1786408438" sldId="1161"/>
            <ac:graphicFrameMk id="7" creationId="{F095DD61-CDAC-4C06-B0DE-085F32E8ADC8}"/>
          </ac:graphicFrameMkLst>
        </pc:graphicFrameChg>
        <pc:graphicFrameChg chg="add mod">
          <ac:chgData name="真吾 青柳" userId="bd61351b-a352-4e6c-ad5b-d85202b785f7" providerId="ADAL" clId="{CFA6DA08-3668-4B0F-964C-6710ADD146E7}" dt="2020-12-12T06:04:42.777" v="7"/>
          <ac:graphicFrameMkLst>
            <pc:docMk/>
            <pc:sldMk cId="1786408438" sldId="1161"/>
            <ac:graphicFrameMk id="13" creationId="{0BB53A38-E4AC-4DFA-8628-009B3A18856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3316"/>
          </a:xfrm>
          <a:prstGeom prst="rect">
            <a:avLst/>
          </a:prstGeom>
        </p:spPr>
        <p:txBody>
          <a:bodyPr vert="horz" lIns="91427" tIns="45714" rIns="91427" bIns="45714" rtlCol="0"/>
          <a:lstStyle>
            <a:lvl1pPr algn="r">
              <a:defRPr sz="1200"/>
            </a:lvl1pPr>
          </a:lstStyle>
          <a:p>
            <a:fld id="{C47A164C-7D3B-40C1-96D6-1066CEBC9CC4}" type="datetimeFigureOut">
              <a:rPr kumimoji="1" lang="ja-JP" altLang="en-US" smtClean="0"/>
              <a:pPr/>
              <a:t>2024/2/4</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686501"/>
            <a:ext cx="5388610" cy="443984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5"/>
            <a:ext cx="2918831" cy="493316"/>
          </a:xfrm>
          <a:prstGeom prst="rect">
            <a:avLst/>
          </a:prstGeom>
        </p:spPr>
        <p:txBody>
          <a:bodyPr vert="horz" lIns="91427" tIns="45714" rIns="91427" bIns="45714" rtlCol="0" anchor="b"/>
          <a:lstStyle>
            <a:lvl1pPr algn="r">
              <a:defRPr sz="1200"/>
            </a:lvl1pPr>
          </a:lstStyle>
          <a:p>
            <a:fld id="{623A639E-D3E4-4AD0-B209-83AA115F8ADD}" type="slidenum">
              <a:rPr kumimoji="1" lang="ja-JP" altLang="en-US" smtClean="0"/>
              <a:pPr/>
              <a:t>‹#›</a:t>
            </a:fld>
            <a:endParaRPr kumimoji="1" lang="ja-JP" altLang="en-US"/>
          </a:p>
        </p:txBody>
      </p:sp>
    </p:spTree>
    <p:extLst>
      <p:ext uri="{BB962C8B-B14F-4D97-AF65-F5344CB8AC3E}">
        <p14:creationId xmlns:p14="http://schemas.microsoft.com/office/powerpoint/2010/main" val="32260925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70220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9275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91806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33911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10967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56179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3300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11368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7068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604C82-F11D-4FF3-8197-129AFFCF8FE1}" type="datetime1">
              <a:rPr kumimoji="1" lang="ja-JP" altLang="en-US" smtClean="0"/>
              <a:pPr/>
              <a:t>2024/2/4</a:t>
            </a:fld>
            <a:endParaRPr kumimoji="1" lang="ja-JP" altLang="en-US"/>
          </a:p>
        </p:txBody>
      </p:sp>
      <p:sp>
        <p:nvSpPr>
          <p:cNvPr id="3" name="フッター プレースホルダー 2"/>
          <p:cNvSpPr>
            <a:spLocks noGrp="1"/>
          </p:cNvSpPr>
          <p:nvPr>
            <p:ph type="ftr" sz="quarter" idx="11"/>
          </p:nvPr>
        </p:nvSpPr>
        <p:spPr/>
        <p:txBody>
          <a:bodyPr/>
          <a:lstStyle/>
          <a:p>
            <a:endParaRPr lang="ja-JP" altLang="en-US"/>
          </a:p>
        </p:txBody>
      </p:sp>
      <p:sp>
        <p:nvSpPr>
          <p:cNvPr id="4" name="スライド番号プレースホルダー 3"/>
          <p:cNvSpPr>
            <a:spLocks noGrp="1"/>
          </p:cNvSpPr>
          <p:nvPr>
            <p:ph type="sldNum" sz="quarter" idx="12"/>
          </p:nvPr>
        </p:nvSpPr>
        <p:spPr/>
        <p:txBody>
          <a:bodyPr/>
          <a:lstStyle/>
          <a:p>
            <a:fld id="{C4F1D116-AAC6-F342-B192-4E8E92DD0B7F}" type="slidenum">
              <a:rPr lang="ja-JP" altLang="en-US" smtClean="0"/>
              <a:pPr/>
              <a:t>‹#›</a:t>
            </a:fld>
            <a:endParaRPr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28131306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7452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202991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87D4C-40C5-A840-B7BB-DC35E4823E0E}" type="datetimeFigureOut">
              <a:rPr kumimoji="1" lang="ja-JP" altLang="en-US" smtClean="0"/>
              <a:pPr/>
              <a:t>2024/2/4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6019544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655"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pic>
        <p:nvPicPr>
          <p:cNvPr id="3" name="図 2" descr="NSCS_表紙帯_英語.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 y="1893910"/>
            <a:ext cx="9148921" cy="2957182"/>
          </a:xfrm>
          <a:prstGeom prst="rect">
            <a:avLst/>
          </a:prstGeom>
        </p:spPr>
      </p:pic>
      <p:sp>
        <p:nvSpPr>
          <p:cNvPr id="4" name="Rectangle 2"/>
          <p:cNvSpPr txBox="1">
            <a:spLocks noChangeArrowheads="1"/>
          </p:cNvSpPr>
          <p:nvPr/>
        </p:nvSpPr>
        <p:spPr>
          <a:xfrm>
            <a:off x="276" y="1883101"/>
            <a:ext cx="9148921" cy="16982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3600" b="1" dirty="0">
                <a:latin typeface="Meiryo UI" pitchFamily="50" charset="-128"/>
                <a:ea typeface="Meiryo UI" pitchFamily="50" charset="-128"/>
                <a:cs typeface="Meiryo UI" pitchFamily="50" charset="-128"/>
              </a:rPr>
              <a:t>HPC</a:t>
            </a:r>
            <a:r>
              <a:rPr lang="ja-JP" altLang="en-US" sz="3600" b="1" dirty="0">
                <a:latin typeface="Meiryo UI" pitchFamily="50" charset="-128"/>
                <a:ea typeface="Meiryo UI" pitchFamily="50" charset="-128"/>
                <a:cs typeface="Meiryo UI" pitchFamily="50" charset="-128"/>
              </a:rPr>
              <a:t>解析</a:t>
            </a:r>
            <a:r>
              <a:rPr lang="en-US" altLang="ja-JP" sz="3600" b="1" dirty="0">
                <a:latin typeface="Meiryo UI" pitchFamily="50" charset="-128"/>
                <a:ea typeface="Meiryo UI" pitchFamily="50" charset="-128"/>
                <a:cs typeface="Meiryo UI" pitchFamily="50" charset="-128"/>
              </a:rPr>
              <a:t>/CC&amp;EC</a:t>
            </a:r>
            <a:r>
              <a:rPr lang="ja-JP" altLang="en-US" sz="3600" b="1" dirty="0">
                <a:latin typeface="Meiryo UI" pitchFamily="50" charset="-128"/>
                <a:ea typeface="Meiryo UI" pitchFamily="50" charset="-128"/>
                <a:cs typeface="Meiryo UI" pitchFamily="50" charset="-128"/>
              </a:rPr>
              <a:t>サービス</a:t>
            </a:r>
          </a:p>
        </p:txBody>
      </p:sp>
      <p:sp>
        <p:nvSpPr>
          <p:cNvPr id="6" name="Rectangle 3">
            <a:extLst>
              <a:ext uri="{FF2B5EF4-FFF2-40B4-BE49-F238E27FC236}">
                <a16:creationId xmlns:a16="http://schemas.microsoft.com/office/drawing/2014/main" id="{5EB97BA3-7AEC-413C-9ECC-2117CD1FBEA7}"/>
              </a:ext>
            </a:extLst>
          </p:cNvPr>
          <p:cNvSpPr txBox="1">
            <a:spLocks noChangeArrowheads="1"/>
          </p:cNvSpPr>
          <p:nvPr/>
        </p:nvSpPr>
        <p:spPr bwMode="auto">
          <a:xfrm>
            <a:off x="1484313" y="5476875"/>
            <a:ext cx="6400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buFontTx/>
              <a:buNone/>
            </a:pPr>
            <a:r>
              <a:rPr lang="en-US" altLang="ja-JP" sz="2400" dirty="0">
                <a:latin typeface="Meiryo UI" pitchFamily="50" charset="-128"/>
                <a:ea typeface="Meiryo UI" pitchFamily="50" charset="-128"/>
                <a:cs typeface="Meiryo UI" pitchFamily="50" charset="-128"/>
              </a:rPr>
              <a:t>2024</a:t>
            </a:r>
            <a:r>
              <a:rPr lang="ja-JP" altLang="en-US" sz="2400" dirty="0">
                <a:latin typeface="Meiryo UI" pitchFamily="50" charset="-128"/>
                <a:ea typeface="Meiryo UI" pitchFamily="50" charset="-128"/>
                <a:cs typeface="Meiryo UI" pitchFamily="50" charset="-128"/>
              </a:rPr>
              <a:t>年</a:t>
            </a:r>
            <a:r>
              <a:rPr lang="en-US" altLang="ja-JP" sz="2400" dirty="0">
                <a:latin typeface="Meiryo UI" pitchFamily="50" charset="-128"/>
                <a:ea typeface="Meiryo UI" pitchFamily="50" charset="-128"/>
                <a:cs typeface="Meiryo UI" pitchFamily="50" charset="-128"/>
              </a:rPr>
              <a:t>2</a:t>
            </a:r>
            <a:r>
              <a:rPr lang="ja-JP" altLang="en-US" sz="2400" dirty="0">
                <a:latin typeface="Meiryo UI" pitchFamily="50" charset="-128"/>
                <a:ea typeface="Meiryo UI" pitchFamily="50" charset="-128"/>
                <a:cs typeface="Meiryo UI" pitchFamily="50" charset="-128"/>
              </a:rPr>
              <a:t>月</a:t>
            </a:r>
            <a:r>
              <a:rPr lang="en-US" altLang="ja-JP" sz="2400" dirty="0">
                <a:latin typeface="Meiryo UI" pitchFamily="50" charset="-128"/>
                <a:ea typeface="Meiryo UI" pitchFamily="50" charset="-128"/>
                <a:cs typeface="Meiryo UI" pitchFamily="50" charset="-128"/>
              </a:rPr>
              <a:t>5</a:t>
            </a:r>
            <a:r>
              <a:rPr lang="ja-JP" altLang="en-US" sz="2400" dirty="0">
                <a:latin typeface="Meiryo UI" pitchFamily="50" charset="-128"/>
                <a:ea typeface="Meiryo UI" pitchFamily="50" charset="-128"/>
                <a:cs typeface="Meiryo UI" pitchFamily="50" charset="-128"/>
              </a:rPr>
              <a:t>日</a:t>
            </a:r>
            <a:endParaRPr lang="en-US" altLang="ja-JP" sz="2400" dirty="0">
              <a:latin typeface="Meiryo UI" pitchFamily="50" charset="-128"/>
              <a:ea typeface="Meiryo UI" pitchFamily="50" charset="-128"/>
              <a:cs typeface="Meiryo UI" pitchFamily="50" charset="-128"/>
            </a:endParaRPr>
          </a:p>
          <a:p>
            <a:pPr algn="ctr" eaLnBrk="1" hangingPunct="1">
              <a:buFontTx/>
              <a:buNone/>
            </a:pPr>
            <a:r>
              <a:rPr lang="zh-TW" altLang="en-US" sz="2400" dirty="0">
                <a:latin typeface="Meiryo UI" pitchFamily="50" charset="-128"/>
                <a:ea typeface="Meiryo UI" pitchFamily="50" charset="-128"/>
                <a:cs typeface="Meiryo UI" pitchFamily="50" charset="-128"/>
              </a:rPr>
              <a:t>社員番号：</a:t>
            </a:r>
            <a:r>
              <a:rPr lang="en-US" altLang="zh-TW" sz="2400" dirty="0">
                <a:latin typeface="Meiryo UI" pitchFamily="50" charset="-128"/>
                <a:ea typeface="Meiryo UI" pitchFamily="50" charset="-128"/>
                <a:cs typeface="Meiryo UI" pitchFamily="50" charset="-128"/>
              </a:rPr>
              <a:t>290863</a:t>
            </a:r>
          </a:p>
          <a:p>
            <a:pPr algn="ctr" eaLnBrk="1" hangingPunct="1">
              <a:buFontTx/>
              <a:buNone/>
            </a:pPr>
            <a:r>
              <a:rPr lang="en-US" altLang="ja-JP" sz="2400" dirty="0">
                <a:latin typeface="Meiryo UI" pitchFamily="50" charset="-128"/>
                <a:ea typeface="Meiryo UI" pitchFamily="50" charset="-128"/>
                <a:cs typeface="Meiryo UI" pitchFamily="50" charset="-128"/>
              </a:rPr>
              <a:t>EMB</a:t>
            </a:r>
            <a:r>
              <a:rPr lang="ja-JP" altLang="en-US" sz="2400" dirty="0">
                <a:latin typeface="Meiryo UI" pitchFamily="50" charset="-128"/>
                <a:ea typeface="Meiryo UI" pitchFamily="50" charset="-128"/>
                <a:cs typeface="Meiryo UI" pitchFamily="50" charset="-128"/>
              </a:rPr>
              <a:t>本部　中村洋太</a:t>
            </a:r>
            <a:endParaRPr lang="zh-TW" altLang="en-US"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80310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ビジョン（実現したい姿）</a:t>
              </a:r>
            </a:p>
          </p:txBody>
        </p:sp>
      </p:grpSp>
      <p:sp>
        <p:nvSpPr>
          <p:cNvPr id="7" name="タイトル 6">
            <a:extLst>
              <a:ext uri="{FF2B5EF4-FFF2-40B4-BE49-F238E27FC236}">
                <a16:creationId xmlns:a16="http://schemas.microsoft.com/office/drawing/2014/main" id="{4FB3E1BD-BFCB-6AFD-867A-4F0DAD1D5FB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C3472A2C-FBA3-F5A3-DF25-2586A7216C46}"/>
              </a:ext>
            </a:extLst>
          </p:cNvPr>
          <p:cNvSpPr>
            <a:spLocks noGrp="1"/>
          </p:cNvSpPr>
          <p:nvPr>
            <p:ph idx="1"/>
          </p:nvPr>
        </p:nvSpPr>
        <p:spPr/>
        <p:txBody>
          <a:bodyPr>
            <a:normAutofit fontScale="55000" lnSpcReduction="20000"/>
          </a:bodyPr>
          <a:lstStyle/>
          <a:p>
            <a:r>
              <a:rPr lang="en-US" altLang="ja-JP" b="1" u="sng" dirty="0">
                <a:solidFill>
                  <a:srgbClr val="FF0000"/>
                </a:solidFill>
              </a:rPr>
              <a:t>HPC</a:t>
            </a:r>
            <a:r>
              <a:rPr lang="ja-JP" altLang="en-US" b="1" u="sng" dirty="0">
                <a:solidFill>
                  <a:srgbClr val="FF0000"/>
                </a:solidFill>
              </a:rPr>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科学技術計算分野：流体解析等の物理シミュレーション</a:t>
            </a:r>
          </a:p>
          <a:p>
            <a:endParaRPr lang="en-US" altLang="ja-JP" dirty="0"/>
          </a:p>
          <a:p>
            <a:r>
              <a:rPr lang="en-US" altLang="ja-JP" b="1" u="sng" dirty="0">
                <a:solidFill>
                  <a:srgbClr val="FF0000"/>
                </a:solidFill>
              </a:rPr>
              <a:t>CC</a:t>
            </a:r>
            <a:r>
              <a:rPr lang="ja-JP" altLang="en-US" b="1" u="sng" dirty="0">
                <a:solidFill>
                  <a:srgbClr val="FF0000"/>
                </a:solidFill>
              </a:rPr>
              <a:t>（クラウドコンピューティング）</a:t>
            </a:r>
            <a:r>
              <a:rPr lang="en-US" altLang="ja-JP" b="1" u="sng" dirty="0">
                <a:solidFill>
                  <a:srgbClr val="FF0000"/>
                </a:solidFill>
              </a:rPr>
              <a:t>&amp;EC</a:t>
            </a:r>
            <a:r>
              <a:rPr lang="ja-JP" altLang="en-US" b="1" u="sng" dirty="0">
                <a:solidFill>
                  <a:srgbClr val="FF0000"/>
                </a:solidFill>
              </a:rPr>
              <a:t>（エッジコンピューティング）サービス</a:t>
            </a:r>
          </a:p>
          <a:p>
            <a:pPr marL="0" indent="0">
              <a:buNone/>
            </a:pPr>
            <a:r>
              <a:rPr lang="ja-JP" altLang="en-US" dirty="0"/>
              <a:t>　</a:t>
            </a:r>
            <a:r>
              <a:rPr lang="en-US" altLang="ja-JP" dirty="0"/>
              <a:t>IDC</a:t>
            </a:r>
            <a:r>
              <a:rPr lang="ja-JP" altLang="en-US" dirty="0"/>
              <a:t>サーバと遠隔地のデバイスを連携し、情報を共有する仕組みを提供。</a:t>
            </a:r>
            <a:endParaRPr lang="en-US" altLang="ja-JP" dirty="0"/>
          </a:p>
          <a:p>
            <a:pPr marL="0" indent="0">
              <a:buNone/>
            </a:pPr>
            <a:r>
              <a:rPr lang="ja-JP" altLang="en-US" dirty="0"/>
              <a:t>　　例：物資供給サービス（各家庭の冬季の灯油</a:t>
            </a:r>
            <a:r>
              <a:rPr lang="en-US" altLang="ja-JP" dirty="0"/>
              <a:t>/</a:t>
            </a:r>
            <a:r>
              <a:rPr lang="ja-JP" altLang="en-US" dirty="0"/>
              <a:t>食料品</a:t>
            </a:r>
            <a:r>
              <a:rPr lang="en-US" altLang="ja-JP" dirty="0"/>
              <a:t>/</a:t>
            </a:r>
            <a:r>
              <a:rPr lang="ja-JP" altLang="en-US" dirty="0"/>
              <a:t>日用品の減り具合を監視）</a:t>
            </a:r>
            <a:endParaRPr lang="en-US" altLang="ja-JP" dirty="0"/>
          </a:p>
          <a:p>
            <a:pPr marL="0" indent="0">
              <a:buNone/>
            </a:pPr>
            <a:r>
              <a:rPr lang="ja-JP" altLang="en-US" dirty="0"/>
              <a:t>　　　　 </a:t>
            </a:r>
            <a:r>
              <a:rPr lang="en-US" altLang="ja-JP" dirty="0"/>
              <a:t>※</a:t>
            </a:r>
            <a:r>
              <a:rPr lang="ja-JP" altLang="en-US" dirty="0"/>
              <a:t>日精サービスと連携して配達サービスを立ち上げることも視野に含める。</a:t>
            </a:r>
            <a:endParaRPr lang="en-US" altLang="ja-JP" dirty="0"/>
          </a:p>
          <a:p>
            <a:pPr marL="0" indent="0">
              <a:buNone/>
            </a:pPr>
            <a:r>
              <a:rPr lang="ja-JP" altLang="en-US" dirty="0"/>
              <a:t>　　　　 遠隔地間のコミュニケーション：家族の見守りシステム</a:t>
            </a:r>
            <a:r>
              <a:rPr lang="en-US" altLang="ja-JP" dirty="0"/>
              <a:t>/</a:t>
            </a:r>
            <a:r>
              <a:rPr lang="ja-JP" altLang="en-US" dirty="0"/>
              <a:t>カメラ越しの簡易診察</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a:t>
            </a:r>
            <a:endParaRPr lang="en-US" altLang="ja-JP" dirty="0"/>
          </a:p>
          <a:p>
            <a:pPr marL="0" indent="0">
              <a:buNone/>
            </a:pPr>
            <a:r>
              <a:rPr lang="ja-JP" altLang="en-US" dirty="0"/>
              <a:t>　　　　 （災害時の状況把握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2</a:t>
            </a:fld>
            <a:endParaRPr lang="ja-JP" altLang="en-US" dirty="0"/>
          </a:p>
        </p:txBody>
      </p:sp>
    </p:spTree>
    <p:extLst>
      <p:ext uri="{BB962C8B-B14F-4D97-AF65-F5344CB8AC3E}">
        <p14:creationId xmlns:p14="http://schemas.microsoft.com/office/powerpoint/2010/main" val="20690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背景</a:t>
              </a:r>
            </a:p>
          </p:txBody>
        </p:sp>
      </p:grpSp>
      <p:sp>
        <p:nvSpPr>
          <p:cNvPr id="7" name="タイトル 6">
            <a:extLst>
              <a:ext uri="{FF2B5EF4-FFF2-40B4-BE49-F238E27FC236}">
                <a16:creationId xmlns:a16="http://schemas.microsoft.com/office/drawing/2014/main" id="{5AECA0A3-ACAC-D682-5F18-5DC1A12382E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BBFC79E4-60D9-DD97-349D-CC480FE245B4}"/>
              </a:ext>
            </a:extLst>
          </p:cNvPr>
          <p:cNvSpPr>
            <a:spLocks noGrp="1"/>
          </p:cNvSpPr>
          <p:nvPr>
            <p:ph idx="1"/>
          </p:nvPr>
        </p:nvSpPr>
        <p:spPr/>
        <p:txBody>
          <a:bodyPr>
            <a:normAutofit lnSpcReduction="10000"/>
          </a:bodyPr>
          <a:lstStyle/>
          <a:p>
            <a:r>
              <a:rPr lang="en-US" altLang="ja-JP" sz="1800" dirty="0"/>
              <a:t>HPC</a:t>
            </a:r>
            <a:r>
              <a:rPr lang="ja-JP" altLang="en-US" sz="1800" dirty="0"/>
              <a:t>解析</a:t>
            </a:r>
            <a:r>
              <a:rPr lang="en-US" altLang="ja-JP" sz="1800" dirty="0"/>
              <a:t>/CC&amp;EC</a:t>
            </a:r>
            <a:r>
              <a:rPr lang="ja-JP" altLang="en-US" sz="1800" dirty="0"/>
              <a:t>の必要性</a:t>
            </a:r>
            <a:endParaRPr lang="en-US" altLang="ja-JP" sz="1800" dirty="0"/>
          </a:p>
          <a:p>
            <a:r>
              <a:rPr lang="ja-JP" altLang="en-US" sz="1800" dirty="0"/>
              <a:t>近年コロナウイルスや大地震など重大な生命の危機にさらされており、</a:t>
            </a:r>
            <a:endParaRPr lang="en-US" altLang="ja-JP" sz="1800" dirty="0"/>
          </a:p>
          <a:p>
            <a:r>
              <a:rPr lang="ja-JP" altLang="en-US" sz="1800" dirty="0"/>
              <a:t>ウイルスの原因やワクチンの開発、災害の予測や状況把握など</a:t>
            </a:r>
            <a:endParaRPr lang="en-US" altLang="ja-JP" sz="1800" dirty="0"/>
          </a:p>
          <a:p>
            <a:r>
              <a:rPr lang="ja-JP" altLang="en-US" sz="1800" dirty="0"/>
              <a:t>可及的速やかに情報を解析する手段が必要不可欠となっている。</a:t>
            </a:r>
            <a:endParaRPr lang="en-US" altLang="ja-JP" sz="1800" dirty="0"/>
          </a:p>
          <a:p>
            <a:r>
              <a:rPr lang="ja-JP" altLang="en-US" sz="1800" dirty="0"/>
              <a:t>複雑かつ大規模な解析には通常スーパーコンピュータを用いるが、</a:t>
            </a:r>
            <a:endParaRPr lang="en-US" altLang="ja-JP" sz="1800" dirty="0"/>
          </a:p>
          <a:p>
            <a:r>
              <a:rPr lang="ja-JP" altLang="en-US" sz="1800" dirty="0"/>
              <a:t>いつでもだれでも自由に使えるわけではないため、</a:t>
            </a:r>
            <a:endParaRPr lang="en-US" altLang="ja-JP" sz="1800" dirty="0"/>
          </a:p>
          <a:p>
            <a:r>
              <a:rPr lang="ja-JP" altLang="en-US" sz="1800" dirty="0"/>
              <a:t>制限なく身近に利用可能な</a:t>
            </a:r>
            <a:r>
              <a:rPr lang="en-US" altLang="ja-JP" sz="1800" dirty="0"/>
              <a:t>HPC</a:t>
            </a:r>
            <a:r>
              <a:rPr lang="ja-JP" altLang="en-US" sz="1800" dirty="0"/>
              <a:t>解析を行う仕組みが必要。</a:t>
            </a:r>
            <a:endParaRPr lang="en-US" altLang="ja-JP" sz="1800" dirty="0"/>
          </a:p>
          <a:p>
            <a:r>
              <a:rPr lang="ja-JP" altLang="en-US" sz="1800" dirty="0"/>
              <a:t>高齢化過疎化が進む地域では簡単に買い物に行けず、</a:t>
            </a:r>
            <a:endParaRPr lang="en-US" altLang="ja-JP" sz="1800" dirty="0"/>
          </a:p>
          <a:p>
            <a:r>
              <a:rPr lang="ja-JP" altLang="en-US" sz="1800" dirty="0"/>
              <a:t>消耗品等の物資の調達が難しいため、</a:t>
            </a:r>
            <a:endParaRPr lang="en-US" altLang="ja-JP" sz="1800" dirty="0"/>
          </a:p>
          <a:p>
            <a:r>
              <a:rPr lang="ja-JP" altLang="en-US" sz="1800" dirty="0"/>
              <a:t>不足物資を適切なタイミングで把握できる仕組みが必要不可欠。</a:t>
            </a:r>
            <a:endParaRPr lang="en-US" altLang="ja-JP" sz="1800" dirty="0"/>
          </a:p>
          <a:p>
            <a:r>
              <a:rPr lang="ja-JP" altLang="en-US" sz="1800" dirty="0"/>
              <a:t>また、コミュニケーション不足に陥りがちなため、</a:t>
            </a:r>
            <a:endParaRPr lang="en-US" altLang="ja-JP" sz="1800" dirty="0"/>
          </a:p>
          <a:p>
            <a:r>
              <a:rPr lang="ja-JP" altLang="en-US" sz="1800" dirty="0"/>
              <a:t>離れて暮らす家族が見守ったり、カメラを通じて簡易診察を行える仕組みが必要。</a:t>
            </a:r>
            <a:endParaRPr lang="en-US" altLang="ja-JP" sz="1800" dirty="0"/>
          </a:p>
          <a:p>
            <a:r>
              <a:rPr lang="ja-JP" altLang="en-US" sz="1800" dirty="0"/>
              <a:t>河川や道路状況のリアルタイム監視により、気象情報と組み合わせた防災情報として提供することで避難指示や最適な救助ルートの確保に生かすことができる。</a:t>
            </a:r>
            <a:endParaRPr lang="en-US" altLang="ja-JP" sz="1800" dirty="0"/>
          </a:p>
          <a:p>
            <a:endParaRPr lang="en-US" altLang="ja-JP" sz="1800"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3</a:t>
            </a:fld>
            <a:endParaRPr lang="ja-JP" altLang="en-US" dirty="0"/>
          </a:p>
        </p:txBody>
      </p:sp>
    </p:spTree>
    <p:extLst>
      <p:ext uri="{BB962C8B-B14F-4D97-AF65-F5344CB8AC3E}">
        <p14:creationId xmlns:p14="http://schemas.microsoft.com/office/powerpoint/2010/main" val="5497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現状</a:t>
              </a:r>
            </a:p>
          </p:txBody>
        </p:sp>
      </p:grpSp>
      <p:sp>
        <p:nvSpPr>
          <p:cNvPr id="7" name="タイトル 6">
            <a:extLst>
              <a:ext uri="{FF2B5EF4-FFF2-40B4-BE49-F238E27FC236}">
                <a16:creationId xmlns:a16="http://schemas.microsoft.com/office/drawing/2014/main" id="{9EDE5EE2-44CE-139C-D084-890D8F215CCF}"/>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198B900F-00E1-9CCA-EBE5-8DC6DD532447}"/>
              </a:ext>
            </a:extLst>
          </p:cNvPr>
          <p:cNvSpPr>
            <a:spLocks noGrp="1"/>
          </p:cNvSpPr>
          <p:nvPr>
            <p:ph idx="1"/>
          </p:nvPr>
        </p:nvSpPr>
        <p:spPr/>
        <p:txBody>
          <a:bodyPr/>
          <a:lstStyle/>
          <a:p>
            <a:r>
              <a:rPr lang="ja-JP" altLang="en-US" dirty="0"/>
              <a:t>スパコンは先着順の予約形式</a:t>
            </a:r>
            <a:endParaRPr lang="en-US" altLang="ja-JP" dirty="0"/>
          </a:p>
          <a:p>
            <a:r>
              <a:rPr lang="ja-JP" altLang="en-US"/>
              <a:t>プログラムおよび並列化処理は自前での準備が必要</a:t>
            </a:r>
            <a:endParaRPr lang="en-US" altLang="ja-JP"/>
          </a:p>
          <a:p>
            <a:r>
              <a:rPr lang="en-US" altLang="ja-JP" dirty="0"/>
              <a:t>HPC</a:t>
            </a:r>
            <a:r>
              <a:rPr lang="ja-JP" altLang="en-US" dirty="0"/>
              <a:t>解析環境なし</a:t>
            </a:r>
            <a:endParaRPr lang="en-US" altLang="ja-JP" dirty="0"/>
          </a:p>
          <a:p>
            <a:r>
              <a:rPr lang="en-US" altLang="ja-JP" dirty="0"/>
              <a:t>CC&amp;EC</a:t>
            </a:r>
            <a:r>
              <a:rPr lang="ja-JP" altLang="en-US" dirty="0"/>
              <a:t>環境なし</a:t>
            </a:r>
            <a:endParaRPr lang="en-US" altLang="ja-JP" dirty="0"/>
          </a:p>
          <a:p>
            <a:r>
              <a:rPr lang="ja-JP" altLang="en-US" dirty="0"/>
              <a:t>競合あり</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4</a:t>
            </a:fld>
            <a:endParaRPr lang="ja-JP" altLang="en-US" dirty="0"/>
          </a:p>
        </p:txBody>
      </p:sp>
    </p:spTree>
    <p:extLst>
      <p:ext uri="{BB962C8B-B14F-4D97-AF65-F5344CB8AC3E}">
        <p14:creationId xmlns:p14="http://schemas.microsoft.com/office/powerpoint/2010/main" val="370756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a:t>
              </a:r>
            </a:p>
          </p:txBody>
        </p:sp>
      </p:grpSp>
      <p:sp>
        <p:nvSpPr>
          <p:cNvPr id="7" name="タイトル 6">
            <a:extLst>
              <a:ext uri="{FF2B5EF4-FFF2-40B4-BE49-F238E27FC236}">
                <a16:creationId xmlns:a16="http://schemas.microsoft.com/office/drawing/2014/main" id="{6F917B60-45D7-7C0F-B546-040FC69DC501}"/>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77DAB74E-3559-6A03-3193-07A56FBE44BD}"/>
              </a:ext>
            </a:extLst>
          </p:cNvPr>
          <p:cNvSpPr>
            <a:spLocks noGrp="1"/>
          </p:cNvSpPr>
          <p:nvPr>
            <p:ph idx="1"/>
          </p:nvPr>
        </p:nvSpPr>
        <p:spPr/>
        <p:txBody>
          <a:bodyPr>
            <a:normAutofit fontScale="92500" lnSpcReduction="10000"/>
          </a:bodyPr>
          <a:lstStyle/>
          <a:p>
            <a:r>
              <a:rPr lang="en-US" altLang="ja-JP" dirty="0"/>
              <a:t>HPC</a:t>
            </a:r>
            <a:r>
              <a:rPr lang="ja-JP" altLang="en-US" dirty="0"/>
              <a:t>解析</a:t>
            </a:r>
            <a:endParaRPr lang="en-US" altLang="ja-JP" dirty="0"/>
          </a:p>
          <a:p>
            <a:r>
              <a:rPr lang="ja-JP" altLang="en-US" dirty="0"/>
              <a:t>スパコン並みの処理能力ハイスペックサーバの</a:t>
            </a:r>
            <a:r>
              <a:rPr lang="en-US" altLang="ja-JP" dirty="0"/>
              <a:t>PC</a:t>
            </a:r>
            <a:r>
              <a:rPr lang="ja-JP" altLang="en-US" dirty="0"/>
              <a:t>クラスタ構築</a:t>
            </a:r>
            <a:endParaRPr lang="en-US" altLang="ja-JP" dirty="0"/>
          </a:p>
          <a:p>
            <a:r>
              <a:rPr lang="ja-JP" altLang="en-US" dirty="0"/>
              <a:t>複数種類の解析対象のプログラム提供</a:t>
            </a:r>
            <a:endParaRPr lang="en-US" altLang="ja-JP" dirty="0"/>
          </a:p>
          <a:p>
            <a:r>
              <a:rPr lang="ja-JP" altLang="en-US" dirty="0"/>
              <a:t>買い手及び売り込み方</a:t>
            </a:r>
            <a:endParaRPr lang="en-US" altLang="ja-JP" dirty="0"/>
          </a:p>
          <a:p>
            <a:r>
              <a:rPr lang="en-US" altLang="ja-JP" dirty="0"/>
              <a:t>CC&amp;EC</a:t>
            </a:r>
          </a:p>
          <a:p>
            <a:r>
              <a:rPr lang="ja-JP" altLang="en-US" dirty="0"/>
              <a:t>エッジデバイスの設置</a:t>
            </a:r>
            <a:endParaRPr lang="en-US" altLang="ja-JP" dirty="0"/>
          </a:p>
          <a:p>
            <a:r>
              <a:rPr lang="ja-JP" altLang="en-US" dirty="0"/>
              <a:t>監視対象の選定</a:t>
            </a:r>
            <a:endParaRPr lang="en-US" altLang="ja-JP" dirty="0"/>
          </a:p>
          <a:p>
            <a:r>
              <a:rPr lang="ja-JP" altLang="en-US" dirty="0"/>
              <a:t>サーバの</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5</a:t>
            </a:fld>
            <a:endParaRPr lang="ja-JP" altLang="en-US" dirty="0"/>
          </a:p>
        </p:txBody>
      </p:sp>
    </p:spTree>
    <p:extLst>
      <p:ext uri="{BB962C8B-B14F-4D97-AF65-F5344CB8AC3E}">
        <p14:creationId xmlns:p14="http://schemas.microsoft.com/office/powerpoint/2010/main" val="118343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6</a:t>
            </a:fld>
            <a:endParaRPr lang="ja-JP" altLang="en-US" dirty="0"/>
          </a:p>
        </p:txBody>
      </p:sp>
    </p:spTree>
    <p:extLst>
      <p:ext uri="{BB962C8B-B14F-4D97-AF65-F5344CB8AC3E}">
        <p14:creationId xmlns:p14="http://schemas.microsoft.com/office/powerpoint/2010/main" val="241323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7</a:t>
            </a:fld>
            <a:endParaRPr lang="ja-JP" altLang="en-US" dirty="0"/>
          </a:p>
        </p:txBody>
      </p:sp>
    </p:spTree>
    <p:extLst>
      <p:ext uri="{BB962C8B-B14F-4D97-AF65-F5344CB8AC3E}">
        <p14:creationId xmlns:p14="http://schemas.microsoft.com/office/powerpoint/2010/main" val="377495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lstStyle/>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8</a:t>
            </a:fld>
            <a:endParaRPr lang="ja-JP" altLang="en-US" dirty="0"/>
          </a:p>
        </p:txBody>
      </p:sp>
      <p:sp>
        <p:nvSpPr>
          <p:cNvPr id="9" name="テキスト ボックス 8">
            <a:extLst>
              <a:ext uri="{FF2B5EF4-FFF2-40B4-BE49-F238E27FC236}">
                <a16:creationId xmlns:a16="http://schemas.microsoft.com/office/drawing/2014/main" id="{F9DE9B44-E871-49FB-96EC-A4880B962774}"/>
              </a:ext>
            </a:extLst>
          </p:cNvPr>
          <p:cNvSpPr txBox="1"/>
          <p:nvPr/>
        </p:nvSpPr>
        <p:spPr>
          <a:xfrm>
            <a:off x="258234" y="6217287"/>
            <a:ext cx="2459328" cy="523220"/>
          </a:xfrm>
          <a:prstGeom prst="rect">
            <a:avLst/>
          </a:prstGeom>
          <a:noFill/>
        </p:spPr>
        <p:txBody>
          <a:bodyPr wrap="none" rtlCol="0">
            <a:spAutoFit/>
          </a:bodyPr>
          <a:lstStyle/>
          <a:p>
            <a:pPr algn="ctr"/>
            <a:r>
              <a:rPr kumimoji="1" lang="ja-JP" altLang="en-US" sz="1400" dirty="0">
                <a:latin typeface="Meiryo UI" panose="020B0604030504040204" pitchFamily="50" charset="-128"/>
                <a:ea typeface="Meiryo UI" panose="020B0604030504040204" pitchFamily="50" charset="-128"/>
              </a:rPr>
              <a:t>屋台でのキャッシュレス実証実験</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（福岡市）</a:t>
            </a:r>
          </a:p>
        </p:txBody>
      </p:sp>
    </p:spTree>
    <p:extLst>
      <p:ext uri="{BB962C8B-B14F-4D97-AF65-F5344CB8AC3E}">
        <p14:creationId xmlns:p14="http://schemas.microsoft.com/office/powerpoint/2010/main" val="108424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収支計画、その根拠</a:t>
              </a:r>
            </a:p>
          </p:txBody>
        </p:sp>
      </p:gr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9</a:t>
            </a:fld>
            <a:endParaRPr lang="ja-JP" altLang="en-US" dirty="0"/>
          </a:p>
        </p:txBody>
      </p:sp>
    </p:spTree>
    <p:extLst>
      <p:ext uri="{BB962C8B-B14F-4D97-AF65-F5344CB8AC3E}">
        <p14:creationId xmlns:p14="http://schemas.microsoft.com/office/powerpoint/2010/main" val="16395437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2F65855B4F10448B44F7D68FBE992F9" ma:contentTypeVersion="4" ma:contentTypeDescription="新しいドキュメントを作成します。" ma:contentTypeScope="" ma:versionID="297c90363713d5c8e306e706d63c0d38">
  <xsd:schema xmlns:xsd="http://www.w3.org/2001/XMLSchema" xmlns:xs="http://www.w3.org/2001/XMLSchema" xmlns:p="http://schemas.microsoft.com/office/2006/metadata/properties" xmlns:ns2="11f91d89-8da2-417f-9f6d-4ffd19fb743a" targetNamespace="http://schemas.microsoft.com/office/2006/metadata/properties" ma:root="true" ma:fieldsID="6d55bc6778a2058b8facc2d94740718e" ns2:_="">
    <xsd:import namespace="11f91d89-8da2-417f-9f6d-4ffd19fb74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1d89-8da2-417f-9f6d-4ffd19fb7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ECF84E-BC38-4F74-AFC3-C5959B4DF47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43be6eb-25c2-4da9-9fe1-7f1bf8fbe095"/>
    <ds:schemaRef ds:uri="370397f0-7372-4438-83a9-d56962dada60"/>
    <ds:schemaRef ds:uri="http://www.w3.org/XML/1998/namespace"/>
  </ds:schemaRefs>
</ds:datastoreItem>
</file>

<file path=customXml/itemProps2.xml><?xml version="1.0" encoding="utf-8"?>
<ds:datastoreItem xmlns:ds="http://schemas.openxmlformats.org/officeDocument/2006/customXml" ds:itemID="{D9006E1F-A9AD-4832-A030-EE3790683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1d89-8da2-417f-9f6d-4ffd19fb7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0C6FCC-D117-4483-8DEF-6D7839D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27240</TotalTime>
  <Words>490</Words>
  <Application>Microsoft Office PowerPoint</Application>
  <PresentationFormat>画面に合わせる (4:3)</PresentationFormat>
  <Paragraphs>61</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Meiryo UI</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株式会社タカヨシ</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 SONIC</dc:creator>
  <cp:lastModifiedBy>中村 洋太</cp:lastModifiedBy>
  <cp:revision>1493</cp:revision>
  <cp:lastPrinted>2020-09-28T00:23:48Z</cp:lastPrinted>
  <dcterms:created xsi:type="dcterms:W3CDTF">2015-12-03T01:35:32Z</dcterms:created>
  <dcterms:modified xsi:type="dcterms:W3CDTF">2024-02-04T18:05:04Z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0x01010057C938D3F829874A82CD6B9522A660DD</vt:lpwstr>
  </property>
</Properties>
</file>